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8" r:id="rId4"/>
    <p:sldMasterId id="214748366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Lst>
  <p:sldSz cy="5143500" cx="9144000"/>
  <p:notesSz cx="6858000" cy="9144000"/>
  <p:embeddedFontLst>
    <p:embeddedFont>
      <p:font typeface="Lobster Two"/>
      <p:regular r:id="rId43"/>
      <p:bold r:id="rId44"/>
      <p:italic r:id="rId45"/>
      <p:boldItalic r:id="rId46"/>
    </p:embeddedFont>
    <p:embeddedFont>
      <p:font typeface="Proxima Nova"/>
      <p:regular r:id="rId47"/>
      <p:bold r:id="rId48"/>
      <p:italic r:id="rId49"/>
      <p:boldItalic r:id="rId50"/>
    </p:embeddedFont>
    <p:embeddedFont>
      <p:font typeface="Roboto Medium"/>
      <p:regular r:id="rId51"/>
      <p:bold r:id="rId52"/>
      <p:italic r:id="rId53"/>
      <p:boldItalic r:id="rId54"/>
    </p:embeddedFont>
    <p:embeddedFont>
      <p:font typeface="Amatic SC"/>
      <p:regular r:id="rId55"/>
      <p:bold r:id="rId56"/>
    </p:embeddedFont>
    <p:embeddedFont>
      <p:font typeface="Poppins"/>
      <p:regular r:id="rId57"/>
      <p:bold r:id="rId58"/>
      <p:italic r:id="rId59"/>
      <p:boldItalic r:id="rId60"/>
    </p:embeddedFont>
    <p:embeddedFont>
      <p:font typeface="Proxima Nova Semibold"/>
      <p:regular r:id="rId61"/>
      <p:bold r:id="rId62"/>
      <p:boldItalic r:id="rId63"/>
    </p:embeddedFont>
    <p:embeddedFont>
      <p:font typeface="Poppins SemiBold"/>
      <p:regular r:id="rId64"/>
      <p:bold r:id="rId65"/>
      <p:italic r:id="rId66"/>
      <p:boldItalic r:id="rId6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DABA368-511B-4CA5-951B-C8BB8FE21768}">
  <a:tblStyle styleId="{0DABA368-511B-4CA5-951B-C8BB8FE2176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font" Target="fonts/LobsterTwo-bold.fntdata"/><Relationship Id="rId43" Type="http://schemas.openxmlformats.org/officeDocument/2006/relationships/font" Target="fonts/LobsterTwo-regular.fntdata"/><Relationship Id="rId46" Type="http://schemas.openxmlformats.org/officeDocument/2006/relationships/font" Target="fonts/LobsterTwo-boldItalic.fntdata"/><Relationship Id="rId45" Type="http://schemas.openxmlformats.org/officeDocument/2006/relationships/font" Target="fonts/LobsterTwo-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bold.fntdata"/><Relationship Id="rId47" Type="http://schemas.openxmlformats.org/officeDocument/2006/relationships/font" Target="fonts/ProximaNova-regular.fntdata"/><Relationship Id="rId49" Type="http://schemas.openxmlformats.org/officeDocument/2006/relationships/font" Target="fonts/ProximaNova-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fntdata"/><Relationship Id="rId61" Type="http://schemas.openxmlformats.org/officeDocument/2006/relationships/font" Target="fonts/ProximaNovaSemibold-regular.fntdata"/><Relationship Id="rId20" Type="http://schemas.openxmlformats.org/officeDocument/2006/relationships/slide" Target="slides/slide14.xml"/><Relationship Id="rId64" Type="http://schemas.openxmlformats.org/officeDocument/2006/relationships/font" Target="fonts/PoppinsSemiBold-regular.fntdata"/><Relationship Id="rId63" Type="http://schemas.openxmlformats.org/officeDocument/2006/relationships/font" Target="fonts/ProximaNovaSemibold-boldItalic.fntdata"/><Relationship Id="rId22" Type="http://schemas.openxmlformats.org/officeDocument/2006/relationships/slide" Target="slides/slide16.xml"/><Relationship Id="rId66" Type="http://schemas.openxmlformats.org/officeDocument/2006/relationships/font" Target="fonts/PoppinsSemiBold-italic.fntdata"/><Relationship Id="rId21" Type="http://schemas.openxmlformats.org/officeDocument/2006/relationships/slide" Target="slides/slide15.xml"/><Relationship Id="rId65" Type="http://schemas.openxmlformats.org/officeDocument/2006/relationships/font" Target="fonts/PoppinsSemiBold-bold.fntdata"/><Relationship Id="rId24" Type="http://schemas.openxmlformats.org/officeDocument/2006/relationships/slide" Target="slides/slide18.xml"/><Relationship Id="rId23" Type="http://schemas.openxmlformats.org/officeDocument/2006/relationships/slide" Target="slides/slide17.xml"/><Relationship Id="rId67" Type="http://schemas.openxmlformats.org/officeDocument/2006/relationships/font" Target="fonts/PoppinsSemiBold-boldItalic.fntdata"/><Relationship Id="rId60" Type="http://schemas.openxmlformats.org/officeDocument/2006/relationships/font" Target="fonts/Poppins-boldItalic.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Medium-regular.fntdata"/><Relationship Id="rId50" Type="http://schemas.openxmlformats.org/officeDocument/2006/relationships/font" Target="fonts/ProximaNova-boldItalic.fntdata"/><Relationship Id="rId53" Type="http://schemas.openxmlformats.org/officeDocument/2006/relationships/font" Target="fonts/RobotoMedium-italic.fntdata"/><Relationship Id="rId52" Type="http://schemas.openxmlformats.org/officeDocument/2006/relationships/font" Target="fonts/RobotoMedium-bold.fntdata"/><Relationship Id="rId11" Type="http://schemas.openxmlformats.org/officeDocument/2006/relationships/slide" Target="slides/slide5.xml"/><Relationship Id="rId55" Type="http://schemas.openxmlformats.org/officeDocument/2006/relationships/font" Target="fonts/AmaticSC-regular.fntdata"/><Relationship Id="rId10" Type="http://schemas.openxmlformats.org/officeDocument/2006/relationships/slide" Target="slides/slide4.xml"/><Relationship Id="rId54" Type="http://schemas.openxmlformats.org/officeDocument/2006/relationships/font" Target="fonts/RobotoMedium-boldItalic.fntdata"/><Relationship Id="rId13" Type="http://schemas.openxmlformats.org/officeDocument/2006/relationships/slide" Target="slides/slide7.xml"/><Relationship Id="rId57" Type="http://schemas.openxmlformats.org/officeDocument/2006/relationships/font" Target="fonts/Poppins-regular.fntdata"/><Relationship Id="rId12" Type="http://schemas.openxmlformats.org/officeDocument/2006/relationships/slide" Target="slides/slide6.xml"/><Relationship Id="rId56" Type="http://schemas.openxmlformats.org/officeDocument/2006/relationships/font" Target="fonts/AmaticSC-bold.fntdata"/><Relationship Id="rId15" Type="http://schemas.openxmlformats.org/officeDocument/2006/relationships/slide" Target="slides/slide9.xml"/><Relationship Id="rId59" Type="http://schemas.openxmlformats.org/officeDocument/2006/relationships/font" Target="fonts/Poppins-italic.fntdata"/><Relationship Id="rId14" Type="http://schemas.openxmlformats.org/officeDocument/2006/relationships/slide" Target="slides/slide8.xml"/><Relationship Id="rId58" Type="http://schemas.openxmlformats.org/officeDocument/2006/relationships/font" Target="fonts/Poppins-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 name="Shape 105"/>
        <p:cNvGrpSpPr/>
        <p:nvPr/>
      </p:nvGrpSpPr>
      <p:grpSpPr>
        <a:xfrm>
          <a:off x="0" y="0"/>
          <a:ext cx="0" cy="0"/>
          <a:chOff x="0" y="0"/>
          <a:chExt cx="0" cy="0"/>
        </a:xfrm>
      </p:grpSpPr>
      <p:sp>
        <p:nvSpPr>
          <p:cNvPr id="106" name="Google Shape;106;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07" name="Google Shape;107;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 name="Shape 119"/>
        <p:cNvGrpSpPr/>
        <p:nvPr/>
      </p:nvGrpSpPr>
      <p:grpSpPr>
        <a:xfrm>
          <a:off x="0" y="0"/>
          <a:ext cx="0" cy="0"/>
          <a:chOff x="0" y="0"/>
          <a:chExt cx="0" cy="0"/>
        </a:xfrm>
      </p:grpSpPr>
      <p:sp>
        <p:nvSpPr>
          <p:cNvPr id="120" name="Google Shape;120;g7553e47e87_0_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 name="Google Shape;121;g7553e47e87_0_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 name="Shape 129"/>
        <p:cNvGrpSpPr/>
        <p:nvPr/>
      </p:nvGrpSpPr>
      <p:grpSpPr>
        <a:xfrm>
          <a:off x="0" y="0"/>
          <a:ext cx="0" cy="0"/>
          <a:chOff x="0" y="0"/>
          <a:chExt cx="0" cy="0"/>
        </a:xfrm>
      </p:grpSpPr>
      <p:sp>
        <p:nvSpPr>
          <p:cNvPr id="130" name="Google Shape;130;g6ae84689f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 name="Google Shape;131;g6ae84689f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 name="Shape 148"/>
        <p:cNvGrpSpPr/>
        <p:nvPr/>
      </p:nvGrpSpPr>
      <p:grpSpPr>
        <a:xfrm>
          <a:off x="0" y="0"/>
          <a:ext cx="0" cy="0"/>
          <a:chOff x="0" y="0"/>
          <a:chExt cx="0" cy="0"/>
        </a:xfrm>
      </p:grpSpPr>
      <p:sp>
        <p:nvSpPr>
          <p:cNvPr id="149" name="Google Shape;149;g6ae84689f1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 name="Google Shape;150;g6ae84689f1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 name="Shape 157"/>
        <p:cNvGrpSpPr/>
        <p:nvPr/>
      </p:nvGrpSpPr>
      <p:grpSpPr>
        <a:xfrm>
          <a:off x="0" y="0"/>
          <a:ext cx="0" cy="0"/>
          <a:chOff x="0" y="0"/>
          <a:chExt cx="0" cy="0"/>
        </a:xfrm>
      </p:grpSpPr>
      <p:sp>
        <p:nvSpPr>
          <p:cNvPr id="158" name="Google Shape;158;g7553e47e87_0_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 name="Google Shape;159;g7553e47e87_0_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 name="Shape 166"/>
        <p:cNvGrpSpPr/>
        <p:nvPr/>
      </p:nvGrpSpPr>
      <p:grpSpPr>
        <a:xfrm>
          <a:off x="0" y="0"/>
          <a:ext cx="0" cy="0"/>
          <a:chOff x="0" y="0"/>
          <a:chExt cx="0" cy="0"/>
        </a:xfrm>
      </p:grpSpPr>
      <p:sp>
        <p:nvSpPr>
          <p:cNvPr id="167" name="Google Shape;167;g6ae84689f1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 name="Google Shape;168;g6ae84689f1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 name="Shape 182"/>
        <p:cNvGrpSpPr/>
        <p:nvPr/>
      </p:nvGrpSpPr>
      <p:grpSpPr>
        <a:xfrm>
          <a:off x="0" y="0"/>
          <a:ext cx="0" cy="0"/>
          <a:chOff x="0" y="0"/>
          <a:chExt cx="0" cy="0"/>
        </a:xfrm>
      </p:grpSpPr>
      <p:sp>
        <p:nvSpPr>
          <p:cNvPr id="183" name="Google Shape;183;g7553e47e87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 name="Google Shape;184;g7553e47e87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g7553e47e87_0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g7553e47e87_0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 name="Shape 237"/>
        <p:cNvGrpSpPr/>
        <p:nvPr/>
      </p:nvGrpSpPr>
      <p:grpSpPr>
        <a:xfrm>
          <a:off x="0" y="0"/>
          <a:ext cx="0" cy="0"/>
          <a:chOff x="0" y="0"/>
          <a:chExt cx="0" cy="0"/>
        </a:xfrm>
      </p:grpSpPr>
      <p:sp>
        <p:nvSpPr>
          <p:cNvPr id="238" name="Google Shape;238;g7553e47e87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 name="Google Shape;239;g7553e47e87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 name="Shape 245"/>
        <p:cNvGrpSpPr/>
        <p:nvPr/>
      </p:nvGrpSpPr>
      <p:grpSpPr>
        <a:xfrm>
          <a:off x="0" y="0"/>
          <a:ext cx="0" cy="0"/>
          <a:chOff x="0" y="0"/>
          <a:chExt cx="0" cy="0"/>
        </a:xfrm>
      </p:grpSpPr>
      <p:sp>
        <p:nvSpPr>
          <p:cNvPr id="246" name="Google Shape;246;g7553e47e87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 name="Google Shape;247;g7553e47e87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 name="Shape 254"/>
        <p:cNvGrpSpPr/>
        <p:nvPr/>
      </p:nvGrpSpPr>
      <p:grpSpPr>
        <a:xfrm>
          <a:off x="0" y="0"/>
          <a:ext cx="0" cy="0"/>
          <a:chOff x="0" y="0"/>
          <a:chExt cx="0" cy="0"/>
        </a:xfrm>
      </p:grpSpPr>
      <p:sp>
        <p:nvSpPr>
          <p:cNvPr id="255" name="Google Shape;255;g7553e47e87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 name="Google Shape;256;g7553e47e87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 name="Shape 282"/>
        <p:cNvGrpSpPr/>
        <p:nvPr/>
      </p:nvGrpSpPr>
      <p:grpSpPr>
        <a:xfrm>
          <a:off x="0" y="0"/>
          <a:ext cx="0" cy="0"/>
          <a:chOff x="0" y="0"/>
          <a:chExt cx="0" cy="0"/>
        </a:xfrm>
      </p:grpSpPr>
      <p:sp>
        <p:nvSpPr>
          <p:cNvPr id="283" name="Google Shape;283;g7553e47e87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 name="Google Shape;284;g7553e47e87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 name="Shape 306"/>
        <p:cNvGrpSpPr/>
        <p:nvPr/>
      </p:nvGrpSpPr>
      <p:grpSpPr>
        <a:xfrm>
          <a:off x="0" y="0"/>
          <a:ext cx="0" cy="0"/>
          <a:chOff x="0" y="0"/>
          <a:chExt cx="0" cy="0"/>
        </a:xfrm>
      </p:grpSpPr>
      <p:sp>
        <p:nvSpPr>
          <p:cNvPr id="307" name="Google Shape;307;g7553e47e87_0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 name="Google Shape;308;g7553e47e87_0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 name="Shape 315"/>
        <p:cNvGrpSpPr/>
        <p:nvPr/>
      </p:nvGrpSpPr>
      <p:grpSpPr>
        <a:xfrm>
          <a:off x="0" y="0"/>
          <a:ext cx="0" cy="0"/>
          <a:chOff x="0" y="0"/>
          <a:chExt cx="0" cy="0"/>
        </a:xfrm>
      </p:grpSpPr>
      <p:sp>
        <p:nvSpPr>
          <p:cNvPr id="316" name="Google Shape;316;g7553e47e87_0_1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 name="Google Shape;317;g7553e47e87_0_1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 name="Shape 320"/>
        <p:cNvGrpSpPr/>
        <p:nvPr/>
      </p:nvGrpSpPr>
      <p:grpSpPr>
        <a:xfrm>
          <a:off x="0" y="0"/>
          <a:ext cx="0" cy="0"/>
          <a:chOff x="0" y="0"/>
          <a:chExt cx="0" cy="0"/>
        </a:xfrm>
      </p:grpSpPr>
      <p:sp>
        <p:nvSpPr>
          <p:cNvPr id="321" name="Google Shape;321;g7553e47e87_0_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2" name="Google Shape;322;g7553e47e87_0_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 name="Shape 335"/>
        <p:cNvGrpSpPr/>
        <p:nvPr/>
      </p:nvGrpSpPr>
      <p:grpSpPr>
        <a:xfrm>
          <a:off x="0" y="0"/>
          <a:ext cx="0" cy="0"/>
          <a:chOff x="0" y="0"/>
          <a:chExt cx="0" cy="0"/>
        </a:xfrm>
      </p:grpSpPr>
      <p:sp>
        <p:nvSpPr>
          <p:cNvPr id="336" name="Google Shape;336;g7553e47e87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7" name="Google Shape;337;g7553e47e87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6b455799f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6b455799f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g6b455799f6_0_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4" name="Google Shape;584;g6b455799f6_0_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 name="Shape 593"/>
        <p:cNvGrpSpPr/>
        <p:nvPr/>
      </p:nvGrpSpPr>
      <p:grpSpPr>
        <a:xfrm>
          <a:off x="0" y="0"/>
          <a:ext cx="0" cy="0"/>
          <a:chOff x="0" y="0"/>
          <a:chExt cx="0" cy="0"/>
        </a:xfrm>
      </p:grpSpPr>
      <p:sp>
        <p:nvSpPr>
          <p:cNvPr id="594" name="Google Shape;594;g6b455799f6_0_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 name="Google Shape;595;g6b455799f6_0_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 name="Shape 604"/>
        <p:cNvGrpSpPr/>
        <p:nvPr/>
      </p:nvGrpSpPr>
      <p:grpSpPr>
        <a:xfrm>
          <a:off x="0" y="0"/>
          <a:ext cx="0" cy="0"/>
          <a:chOff x="0" y="0"/>
          <a:chExt cx="0" cy="0"/>
        </a:xfrm>
      </p:grpSpPr>
      <p:sp>
        <p:nvSpPr>
          <p:cNvPr id="605" name="Google Shape;605;g6b455799f6_0_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6" name="Google Shape;606;g6b455799f6_0_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 name="Shape 615"/>
        <p:cNvGrpSpPr/>
        <p:nvPr/>
      </p:nvGrpSpPr>
      <p:grpSpPr>
        <a:xfrm>
          <a:off x="0" y="0"/>
          <a:ext cx="0" cy="0"/>
          <a:chOff x="0" y="0"/>
          <a:chExt cx="0" cy="0"/>
        </a:xfrm>
      </p:grpSpPr>
      <p:sp>
        <p:nvSpPr>
          <p:cNvPr id="616" name="Google Shape;616;g6b99c32301_0_12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 name="Google Shape;617;g6b99c32301_0_12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 name="Shape 622"/>
        <p:cNvGrpSpPr/>
        <p:nvPr/>
      </p:nvGrpSpPr>
      <p:grpSpPr>
        <a:xfrm>
          <a:off x="0" y="0"/>
          <a:ext cx="0" cy="0"/>
          <a:chOff x="0" y="0"/>
          <a:chExt cx="0" cy="0"/>
        </a:xfrm>
      </p:grpSpPr>
      <p:sp>
        <p:nvSpPr>
          <p:cNvPr id="623" name="Google Shape;623;g6b99c32301_0_12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4" name="Google Shape;624;g6b99c32301_0_12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6" name="Shape 636"/>
        <p:cNvGrpSpPr/>
        <p:nvPr/>
      </p:nvGrpSpPr>
      <p:grpSpPr>
        <a:xfrm>
          <a:off x="0" y="0"/>
          <a:ext cx="0" cy="0"/>
          <a:chOff x="0" y="0"/>
          <a:chExt cx="0" cy="0"/>
        </a:xfrm>
      </p:grpSpPr>
      <p:sp>
        <p:nvSpPr>
          <p:cNvPr id="637" name="Google Shape;637;g6b99c32301_0_12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 name="Google Shape;638;g6b99c32301_0_12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 name="Shape 973"/>
        <p:cNvGrpSpPr/>
        <p:nvPr/>
      </p:nvGrpSpPr>
      <p:grpSpPr>
        <a:xfrm>
          <a:off x="0" y="0"/>
          <a:ext cx="0" cy="0"/>
          <a:chOff x="0" y="0"/>
          <a:chExt cx="0" cy="0"/>
        </a:xfrm>
      </p:grpSpPr>
      <p:sp>
        <p:nvSpPr>
          <p:cNvPr id="974" name="Google Shape;974;g6b99c32301_0_125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5" name="Google Shape;975;g6b99c32301_0_125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3" name="Shape 7473"/>
        <p:cNvGrpSpPr/>
        <p:nvPr/>
      </p:nvGrpSpPr>
      <p:grpSpPr>
        <a:xfrm>
          <a:off x="0" y="0"/>
          <a:ext cx="0" cy="0"/>
          <a:chOff x="0" y="0"/>
          <a:chExt cx="0" cy="0"/>
        </a:xfrm>
      </p:grpSpPr>
      <p:sp>
        <p:nvSpPr>
          <p:cNvPr id="7474" name="Google Shape;7474;g6b99c32301_0_190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5" name="Google Shape;7475;g6b99c32301_0_190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0" name="Shape 7900"/>
        <p:cNvGrpSpPr/>
        <p:nvPr/>
      </p:nvGrpSpPr>
      <p:grpSpPr>
        <a:xfrm>
          <a:off x="0" y="0"/>
          <a:ext cx="0" cy="0"/>
          <a:chOff x="0" y="0"/>
          <a:chExt cx="0" cy="0"/>
        </a:xfrm>
      </p:grpSpPr>
      <p:sp>
        <p:nvSpPr>
          <p:cNvPr id="7901" name="Google Shape;7901;g6b99c32301_0_19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02" name="Google Shape;7902;g6b99c32301_0_19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3" name="Shape 8063"/>
        <p:cNvGrpSpPr/>
        <p:nvPr/>
      </p:nvGrpSpPr>
      <p:grpSpPr>
        <a:xfrm>
          <a:off x="0" y="0"/>
          <a:ext cx="0" cy="0"/>
          <a:chOff x="0" y="0"/>
          <a:chExt cx="0" cy="0"/>
        </a:xfrm>
      </p:grpSpPr>
      <p:sp>
        <p:nvSpPr>
          <p:cNvPr id="8064" name="Google Shape;8064;g6b99c32301_0_196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65" name="Google Shape;8065;g6b99c32301_0_196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5" name="Shape 8465"/>
        <p:cNvGrpSpPr/>
        <p:nvPr/>
      </p:nvGrpSpPr>
      <p:grpSpPr>
        <a:xfrm>
          <a:off x="0" y="0"/>
          <a:ext cx="0" cy="0"/>
          <a:chOff x="0" y="0"/>
          <a:chExt cx="0" cy="0"/>
        </a:xfrm>
      </p:grpSpPr>
      <p:sp>
        <p:nvSpPr>
          <p:cNvPr id="8466" name="Google Shape;8466;g6b99c32301_0_200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67" name="Google Shape;8467;g6b99c32301_0_200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36" name="Shape 8836"/>
        <p:cNvGrpSpPr/>
        <p:nvPr/>
      </p:nvGrpSpPr>
      <p:grpSpPr>
        <a:xfrm>
          <a:off x="0" y="0"/>
          <a:ext cx="0" cy="0"/>
          <a:chOff x="0" y="0"/>
          <a:chExt cx="0" cy="0"/>
        </a:xfrm>
      </p:grpSpPr>
      <p:sp>
        <p:nvSpPr>
          <p:cNvPr id="8837" name="Google Shape;8837;g6b99c32301_0_204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8" name="Google Shape;8838;g6b99c32301_0_204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3" name="Shape 9213"/>
        <p:cNvGrpSpPr/>
        <p:nvPr/>
      </p:nvGrpSpPr>
      <p:grpSpPr>
        <a:xfrm>
          <a:off x="0" y="0"/>
          <a:ext cx="0" cy="0"/>
          <a:chOff x="0" y="0"/>
          <a:chExt cx="0" cy="0"/>
        </a:xfrm>
      </p:grpSpPr>
      <p:sp>
        <p:nvSpPr>
          <p:cNvPr id="9214" name="Google Shape;9214;g6b99c32301_0_207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15" name="Google Shape;9215;g6b99c32301_0_207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4" name="Shape 9644"/>
        <p:cNvGrpSpPr/>
        <p:nvPr/>
      </p:nvGrpSpPr>
      <p:grpSpPr>
        <a:xfrm>
          <a:off x="0" y="0"/>
          <a:ext cx="0" cy="0"/>
          <a:chOff x="0" y="0"/>
          <a:chExt cx="0" cy="0"/>
        </a:xfrm>
      </p:grpSpPr>
      <p:sp>
        <p:nvSpPr>
          <p:cNvPr id="9645" name="Google Shape;9645;g6b99c32301_0_21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46" name="Google Shape;9646;g6b99c32301_0_21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7" name="Shape 10437"/>
        <p:cNvGrpSpPr/>
        <p:nvPr/>
      </p:nvGrpSpPr>
      <p:grpSpPr>
        <a:xfrm>
          <a:off x="0" y="0"/>
          <a:ext cx="0" cy="0"/>
          <a:chOff x="0" y="0"/>
          <a:chExt cx="0" cy="0"/>
        </a:xfrm>
      </p:grpSpPr>
      <p:sp>
        <p:nvSpPr>
          <p:cNvPr id="10438" name="Google Shape;10438;g6b99c32301_0_220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9" name="Google Shape;10439;g6b99c32301_0_220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78" name="Shape 11178"/>
        <p:cNvGrpSpPr/>
        <p:nvPr/>
      </p:nvGrpSpPr>
      <p:grpSpPr>
        <a:xfrm>
          <a:off x="0" y="0"/>
          <a:ext cx="0" cy="0"/>
          <a:chOff x="0" y="0"/>
          <a:chExt cx="0" cy="0"/>
        </a:xfrm>
      </p:grpSpPr>
      <p:sp>
        <p:nvSpPr>
          <p:cNvPr id="11179" name="Google Shape;11179;g6b99c32301_0_227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80" name="Google Shape;11180;g6b99c32301_0_227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71" name="Shape 11871"/>
        <p:cNvGrpSpPr/>
        <p:nvPr/>
      </p:nvGrpSpPr>
      <p:grpSpPr>
        <a:xfrm>
          <a:off x="0" y="0"/>
          <a:ext cx="0" cy="0"/>
          <a:chOff x="0" y="0"/>
          <a:chExt cx="0" cy="0"/>
        </a:xfrm>
      </p:grpSpPr>
      <p:sp>
        <p:nvSpPr>
          <p:cNvPr id="11872" name="Google Shape;11872;g6b99c32301_0_23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73" name="Google Shape;11873;g6b99c32301_0_23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73" name="Shape 12173"/>
        <p:cNvGrpSpPr/>
        <p:nvPr/>
      </p:nvGrpSpPr>
      <p:grpSpPr>
        <a:xfrm>
          <a:off x="0" y="0"/>
          <a:ext cx="0" cy="0"/>
          <a:chOff x="0" y="0"/>
          <a:chExt cx="0" cy="0"/>
        </a:xfrm>
      </p:grpSpPr>
      <p:sp>
        <p:nvSpPr>
          <p:cNvPr id="12174" name="Google Shape;12174;g6b99c32301_0_237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75" name="Google Shape;12175;g6b99c32301_0_237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07" name="Shape 12807"/>
        <p:cNvGrpSpPr/>
        <p:nvPr/>
      </p:nvGrpSpPr>
      <p:grpSpPr>
        <a:xfrm>
          <a:off x="0" y="0"/>
          <a:ext cx="0" cy="0"/>
          <a:chOff x="0" y="0"/>
          <a:chExt cx="0" cy="0"/>
        </a:xfrm>
      </p:grpSpPr>
      <p:sp>
        <p:nvSpPr>
          <p:cNvPr id="12808" name="Google Shape;12808;g6b99c32301_0_24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09" name="Google Shape;12809;g6b99c32301_0_24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2781900" y="1002001"/>
            <a:ext cx="3580200" cy="20526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chemeClr val="lt1"/>
              </a:buClr>
              <a:buSzPts val="4500"/>
              <a:buNone/>
              <a:defRPr sz="4500">
                <a:solidFill>
                  <a:schemeClr val="lt1"/>
                </a:solidFill>
              </a:defRPr>
            </a:lvl1pPr>
            <a:lvl2pPr lvl="1" algn="ctr">
              <a:lnSpc>
                <a:spcPct val="80000"/>
              </a:lnSpc>
              <a:spcBef>
                <a:spcPts val="0"/>
              </a:spcBef>
              <a:spcAft>
                <a:spcPts val="0"/>
              </a:spcAft>
              <a:buClr>
                <a:schemeClr val="lt1"/>
              </a:buClr>
              <a:buSzPts val="5200"/>
              <a:buNone/>
              <a:defRPr sz="5200">
                <a:solidFill>
                  <a:schemeClr val="lt1"/>
                </a:solidFill>
              </a:defRPr>
            </a:lvl2pPr>
            <a:lvl3pPr lvl="2" algn="ctr">
              <a:lnSpc>
                <a:spcPct val="80000"/>
              </a:lnSpc>
              <a:spcBef>
                <a:spcPts val="0"/>
              </a:spcBef>
              <a:spcAft>
                <a:spcPts val="0"/>
              </a:spcAft>
              <a:buClr>
                <a:schemeClr val="lt1"/>
              </a:buClr>
              <a:buSzPts val="5200"/>
              <a:buNone/>
              <a:defRPr sz="5200">
                <a:solidFill>
                  <a:schemeClr val="lt1"/>
                </a:solidFill>
              </a:defRPr>
            </a:lvl3pPr>
            <a:lvl4pPr lvl="3" algn="ctr">
              <a:lnSpc>
                <a:spcPct val="80000"/>
              </a:lnSpc>
              <a:spcBef>
                <a:spcPts val="0"/>
              </a:spcBef>
              <a:spcAft>
                <a:spcPts val="0"/>
              </a:spcAft>
              <a:buClr>
                <a:schemeClr val="lt1"/>
              </a:buClr>
              <a:buSzPts val="5200"/>
              <a:buNone/>
              <a:defRPr sz="5200">
                <a:solidFill>
                  <a:schemeClr val="lt1"/>
                </a:solidFill>
              </a:defRPr>
            </a:lvl4pPr>
            <a:lvl5pPr lvl="4" algn="ctr">
              <a:lnSpc>
                <a:spcPct val="80000"/>
              </a:lnSpc>
              <a:spcBef>
                <a:spcPts val="0"/>
              </a:spcBef>
              <a:spcAft>
                <a:spcPts val="0"/>
              </a:spcAft>
              <a:buClr>
                <a:schemeClr val="lt1"/>
              </a:buClr>
              <a:buSzPts val="5200"/>
              <a:buNone/>
              <a:defRPr sz="5200">
                <a:solidFill>
                  <a:schemeClr val="lt1"/>
                </a:solidFill>
              </a:defRPr>
            </a:lvl5pPr>
            <a:lvl6pPr lvl="5" algn="ctr">
              <a:lnSpc>
                <a:spcPct val="80000"/>
              </a:lnSpc>
              <a:spcBef>
                <a:spcPts val="0"/>
              </a:spcBef>
              <a:spcAft>
                <a:spcPts val="0"/>
              </a:spcAft>
              <a:buClr>
                <a:schemeClr val="lt1"/>
              </a:buClr>
              <a:buSzPts val="5200"/>
              <a:buNone/>
              <a:defRPr sz="5200">
                <a:solidFill>
                  <a:schemeClr val="lt1"/>
                </a:solidFill>
              </a:defRPr>
            </a:lvl6pPr>
            <a:lvl7pPr lvl="6" algn="ctr">
              <a:lnSpc>
                <a:spcPct val="80000"/>
              </a:lnSpc>
              <a:spcBef>
                <a:spcPts val="0"/>
              </a:spcBef>
              <a:spcAft>
                <a:spcPts val="0"/>
              </a:spcAft>
              <a:buClr>
                <a:schemeClr val="lt1"/>
              </a:buClr>
              <a:buSzPts val="5200"/>
              <a:buNone/>
              <a:defRPr sz="5200">
                <a:solidFill>
                  <a:schemeClr val="lt1"/>
                </a:solidFill>
              </a:defRPr>
            </a:lvl7pPr>
            <a:lvl8pPr lvl="7" algn="ctr">
              <a:lnSpc>
                <a:spcPct val="80000"/>
              </a:lnSpc>
              <a:spcBef>
                <a:spcPts val="0"/>
              </a:spcBef>
              <a:spcAft>
                <a:spcPts val="0"/>
              </a:spcAft>
              <a:buClr>
                <a:schemeClr val="lt1"/>
              </a:buClr>
              <a:buSzPts val="5200"/>
              <a:buNone/>
              <a:defRPr sz="5200">
                <a:solidFill>
                  <a:schemeClr val="lt1"/>
                </a:solidFill>
              </a:defRPr>
            </a:lvl8pPr>
            <a:lvl9pPr lvl="8" algn="ctr">
              <a:lnSpc>
                <a:spcPct val="80000"/>
              </a:lnSpc>
              <a:spcBef>
                <a:spcPts val="0"/>
              </a:spcBef>
              <a:spcAft>
                <a:spcPts val="0"/>
              </a:spcAft>
              <a:buClr>
                <a:schemeClr val="lt1"/>
              </a:buClr>
              <a:buSzPts val="5200"/>
              <a:buNone/>
              <a:defRPr sz="5200">
                <a:solidFill>
                  <a:schemeClr val="lt1"/>
                </a:solidFill>
              </a:defRPr>
            </a:lvl9pPr>
          </a:lstStyle>
          <a:p/>
        </p:txBody>
      </p:sp>
      <p:sp>
        <p:nvSpPr>
          <p:cNvPr id="10" name="Google Shape;10;p2"/>
          <p:cNvSpPr txBox="1"/>
          <p:nvPr>
            <p:ph idx="1" type="subTitle"/>
          </p:nvPr>
        </p:nvSpPr>
        <p:spPr>
          <a:xfrm>
            <a:off x="3428250" y="3010485"/>
            <a:ext cx="22875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400"/>
              <a:buNone/>
              <a:defRPr sz="14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blipFill>
          <a:blip r:embed="rId2">
            <a:alphaModFix/>
          </a:blip>
          <a:stretch>
            <a:fillRect/>
          </a:stretch>
        </a:blipFill>
      </p:bgPr>
    </p:bg>
    <p:spTree>
      <p:nvGrpSpPr>
        <p:cNvPr id="11" name="Shape 11"/>
        <p:cNvGrpSpPr/>
        <p:nvPr/>
      </p:nvGrpSpPr>
      <p:grpSpPr>
        <a:xfrm>
          <a:off x="0" y="0"/>
          <a:ext cx="0" cy="0"/>
          <a:chOff x="0" y="0"/>
          <a:chExt cx="0" cy="0"/>
        </a:xfrm>
      </p:grpSpPr>
      <p:sp>
        <p:nvSpPr>
          <p:cNvPr id="12" name="Google Shape;12;p3"/>
          <p:cNvSpPr txBox="1"/>
          <p:nvPr>
            <p:ph type="title"/>
          </p:nvPr>
        </p:nvSpPr>
        <p:spPr>
          <a:xfrm>
            <a:off x="662538" y="2227050"/>
            <a:ext cx="3930900" cy="841800"/>
          </a:xfrm>
          <a:prstGeom prst="rect">
            <a:avLst/>
          </a:prstGeom>
        </p:spPr>
        <p:txBody>
          <a:bodyPr anchorCtr="0" anchor="ctr" bIns="91425" lIns="91425" spcFirstLastPara="1" rIns="91425" wrap="square" tIns="91425">
            <a:noAutofit/>
          </a:bodyPr>
          <a:lstStyle>
            <a:lvl1pPr lvl="0">
              <a:lnSpc>
                <a:spcPct val="80000"/>
              </a:lnSpc>
              <a:spcBef>
                <a:spcPts val="0"/>
              </a:spcBef>
              <a:spcAft>
                <a:spcPts val="0"/>
              </a:spcAft>
              <a:buClr>
                <a:schemeClr val="lt1"/>
              </a:buClr>
              <a:buSzPts val="6000"/>
              <a:buNone/>
              <a:defRPr sz="6000">
                <a:solidFill>
                  <a:schemeClr val="lt1"/>
                </a:solidFill>
              </a:defRPr>
            </a:lvl1pPr>
            <a:lvl2pPr lvl="1">
              <a:lnSpc>
                <a:spcPct val="80000"/>
              </a:lnSpc>
              <a:spcBef>
                <a:spcPts val="0"/>
              </a:spcBef>
              <a:spcAft>
                <a:spcPts val="0"/>
              </a:spcAft>
              <a:buClr>
                <a:schemeClr val="lt1"/>
              </a:buClr>
              <a:buSzPts val="6000"/>
              <a:buNone/>
              <a:defRPr sz="6000">
                <a:solidFill>
                  <a:schemeClr val="lt1"/>
                </a:solidFill>
              </a:defRPr>
            </a:lvl2pPr>
            <a:lvl3pPr lvl="2">
              <a:lnSpc>
                <a:spcPct val="80000"/>
              </a:lnSpc>
              <a:spcBef>
                <a:spcPts val="0"/>
              </a:spcBef>
              <a:spcAft>
                <a:spcPts val="0"/>
              </a:spcAft>
              <a:buClr>
                <a:schemeClr val="lt1"/>
              </a:buClr>
              <a:buSzPts val="6000"/>
              <a:buNone/>
              <a:defRPr sz="6000">
                <a:solidFill>
                  <a:schemeClr val="lt1"/>
                </a:solidFill>
              </a:defRPr>
            </a:lvl3pPr>
            <a:lvl4pPr lvl="3">
              <a:lnSpc>
                <a:spcPct val="80000"/>
              </a:lnSpc>
              <a:spcBef>
                <a:spcPts val="0"/>
              </a:spcBef>
              <a:spcAft>
                <a:spcPts val="0"/>
              </a:spcAft>
              <a:buClr>
                <a:schemeClr val="lt1"/>
              </a:buClr>
              <a:buSzPts val="6000"/>
              <a:buNone/>
              <a:defRPr sz="6000">
                <a:solidFill>
                  <a:schemeClr val="lt1"/>
                </a:solidFill>
              </a:defRPr>
            </a:lvl4pPr>
            <a:lvl5pPr lvl="4">
              <a:lnSpc>
                <a:spcPct val="80000"/>
              </a:lnSpc>
              <a:spcBef>
                <a:spcPts val="0"/>
              </a:spcBef>
              <a:spcAft>
                <a:spcPts val="0"/>
              </a:spcAft>
              <a:buClr>
                <a:schemeClr val="lt1"/>
              </a:buClr>
              <a:buSzPts val="6000"/>
              <a:buNone/>
              <a:defRPr sz="6000">
                <a:solidFill>
                  <a:schemeClr val="lt1"/>
                </a:solidFill>
              </a:defRPr>
            </a:lvl5pPr>
            <a:lvl6pPr lvl="5">
              <a:lnSpc>
                <a:spcPct val="80000"/>
              </a:lnSpc>
              <a:spcBef>
                <a:spcPts val="0"/>
              </a:spcBef>
              <a:spcAft>
                <a:spcPts val="0"/>
              </a:spcAft>
              <a:buClr>
                <a:schemeClr val="lt1"/>
              </a:buClr>
              <a:buSzPts val="6000"/>
              <a:buNone/>
              <a:defRPr sz="6000">
                <a:solidFill>
                  <a:schemeClr val="lt1"/>
                </a:solidFill>
              </a:defRPr>
            </a:lvl6pPr>
            <a:lvl7pPr lvl="6">
              <a:lnSpc>
                <a:spcPct val="80000"/>
              </a:lnSpc>
              <a:spcBef>
                <a:spcPts val="0"/>
              </a:spcBef>
              <a:spcAft>
                <a:spcPts val="0"/>
              </a:spcAft>
              <a:buClr>
                <a:schemeClr val="lt1"/>
              </a:buClr>
              <a:buSzPts val="6000"/>
              <a:buNone/>
              <a:defRPr sz="6000">
                <a:solidFill>
                  <a:schemeClr val="lt1"/>
                </a:solidFill>
              </a:defRPr>
            </a:lvl7pPr>
            <a:lvl8pPr lvl="7">
              <a:lnSpc>
                <a:spcPct val="80000"/>
              </a:lnSpc>
              <a:spcBef>
                <a:spcPts val="0"/>
              </a:spcBef>
              <a:spcAft>
                <a:spcPts val="0"/>
              </a:spcAft>
              <a:buClr>
                <a:schemeClr val="lt1"/>
              </a:buClr>
              <a:buSzPts val="6000"/>
              <a:buNone/>
              <a:defRPr sz="6000">
                <a:solidFill>
                  <a:schemeClr val="lt1"/>
                </a:solidFill>
              </a:defRPr>
            </a:lvl8pPr>
            <a:lvl9pPr lvl="8">
              <a:lnSpc>
                <a:spcPct val="80000"/>
              </a:lnSpc>
              <a:spcBef>
                <a:spcPts val="0"/>
              </a:spcBef>
              <a:spcAft>
                <a:spcPts val="0"/>
              </a:spcAft>
              <a:buClr>
                <a:schemeClr val="lt1"/>
              </a:buClr>
              <a:buSzPts val="6000"/>
              <a:buNone/>
              <a:defRPr sz="6000">
                <a:solidFill>
                  <a:schemeClr val="lt1"/>
                </a:solidFill>
              </a:defRPr>
            </a:lvl9pPr>
          </a:lstStyle>
          <a:p/>
        </p:txBody>
      </p:sp>
      <p:sp>
        <p:nvSpPr>
          <p:cNvPr id="13" name="Google Shape;13;p3"/>
          <p:cNvSpPr txBox="1"/>
          <p:nvPr>
            <p:ph hasCustomPrompt="1" idx="2" type="title"/>
          </p:nvPr>
        </p:nvSpPr>
        <p:spPr>
          <a:xfrm>
            <a:off x="662538" y="-113075"/>
            <a:ext cx="2937900" cy="19635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6000">
                <a:solidFill>
                  <a:schemeClr val="l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 name="Google Shape;14;p3"/>
          <p:cNvSpPr txBox="1"/>
          <p:nvPr>
            <p:ph idx="1" type="subTitle"/>
          </p:nvPr>
        </p:nvSpPr>
        <p:spPr>
          <a:xfrm>
            <a:off x="662538" y="3445475"/>
            <a:ext cx="32130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800"/>
              <a:buNone/>
              <a:defRPr>
                <a:solidFill>
                  <a:schemeClr val="lt1"/>
                </a:solidFill>
              </a:defRPr>
            </a:lvl1pPr>
            <a:lvl2pPr lvl="1" rtl="0">
              <a:lnSpc>
                <a:spcPct val="100000"/>
              </a:lnSpc>
              <a:spcBef>
                <a:spcPts val="0"/>
              </a:spcBef>
              <a:spcAft>
                <a:spcPts val="0"/>
              </a:spcAft>
              <a:buClr>
                <a:schemeClr val="lt1"/>
              </a:buClr>
              <a:buSzPts val="1800"/>
              <a:buNone/>
              <a:defRPr sz="1800">
                <a:solidFill>
                  <a:schemeClr val="lt1"/>
                </a:solidFill>
              </a:defRPr>
            </a:lvl2pPr>
            <a:lvl3pPr lvl="2" rtl="0">
              <a:lnSpc>
                <a:spcPct val="100000"/>
              </a:lnSpc>
              <a:spcBef>
                <a:spcPts val="0"/>
              </a:spcBef>
              <a:spcAft>
                <a:spcPts val="0"/>
              </a:spcAft>
              <a:buClr>
                <a:schemeClr val="lt1"/>
              </a:buClr>
              <a:buSzPts val="1800"/>
              <a:buNone/>
              <a:defRPr sz="1800">
                <a:solidFill>
                  <a:schemeClr val="lt1"/>
                </a:solidFill>
              </a:defRPr>
            </a:lvl3pPr>
            <a:lvl4pPr lvl="3" rtl="0">
              <a:lnSpc>
                <a:spcPct val="100000"/>
              </a:lnSpc>
              <a:spcBef>
                <a:spcPts val="0"/>
              </a:spcBef>
              <a:spcAft>
                <a:spcPts val="0"/>
              </a:spcAft>
              <a:buClr>
                <a:schemeClr val="lt1"/>
              </a:buClr>
              <a:buSzPts val="1800"/>
              <a:buNone/>
              <a:defRPr sz="1800">
                <a:solidFill>
                  <a:schemeClr val="lt1"/>
                </a:solidFill>
              </a:defRPr>
            </a:lvl4pPr>
            <a:lvl5pPr lvl="4" rtl="0">
              <a:lnSpc>
                <a:spcPct val="100000"/>
              </a:lnSpc>
              <a:spcBef>
                <a:spcPts val="0"/>
              </a:spcBef>
              <a:spcAft>
                <a:spcPts val="0"/>
              </a:spcAft>
              <a:buClr>
                <a:schemeClr val="lt1"/>
              </a:buClr>
              <a:buSzPts val="1800"/>
              <a:buNone/>
              <a:defRPr sz="1800">
                <a:solidFill>
                  <a:schemeClr val="lt1"/>
                </a:solidFill>
              </a:defRPr>
            </a:lvl5pPr>
            <a:lvl6pPr lvl="5" rtl="0">
              <a:lnSpc>
                <a:spcPct val="100000"/>
              </a:lnSpc>
              <a:spcBef>
                <a:spcPts val="0"/>
              </a:spcBef>
              <a:spcAft>
                <a:spcPts val="0"/>
              </a:spcAft>
              <a:buClr>
                <a:schemeClr val="lt1"/>
              </a:buClr>
              <a:buSzPts val="1800"/>
              <a:buNone/>
              <a:defRPr sz="1800">
                <a:solidFill>
                  <a:schemeClr val="lt1"/>
                </a:solidFill>
              </a:defRPr>
            </a:lvl6pPr>
            <a:lvl7pPr lvl="6" rtl="0">
              <a:lnSpc>
                <a:spcPct val="100000"/>
              </a:lnSpc>
              <a:spcBef>
                <a:spcPts val="0"/>
              </a:spcBef>
              <a:spcAft>
                <a:spcPts val="0"/>
              </a:spcAft>
              <a:buClr>
                <a:schemeClr val="lt1"/>
              </a:buClr>
              <a:buSzPts val="1800"/>
              <a:buNone/>
              <a:defRPr sz="1800">
                <a:solidFill>
                  <a:schemeClr val="lt1"/>
                </a:solidFill>
              </a:defRPr>
            </a:lvl7pPr>
            <a:lvl8pPr lvl="7" rtl="0">
              <a:lnSpc>
                <a:spcPct val="100000"/>
              </a:lnSpc>
              <a:spcBef>
                <a:spcPts val="0"/>
              </a:spcBef>
              <a:spcAft>
                <a:spcPts val="0"/>
              </a:spcAft>
              <a:buClr>
                <a:schemeClr val="lt1"/>
              </a:buClr>
              <a:buSzPts val="1800"/>
              <a:buNone/>
              <a:defRPr sz="1800">
                <a:solidFill>
                  <a:schemeClr val="lt1"/>
                </a:solidFill>
              </a:defRPr>
            </a:lvl8pPr>
            <a:lvl9pPr lvl="8" rtl="0">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rgbClr val="AFB1A1"/>
        </a:solidFill>
      </p:bgPr>
    </p:bg>
    <p:spTree>
      <p:nvGrpSpPr>
        <p:cNvPr id="15" name="Shape 15"/>
        <p:cNvGrpSpPr/>
        <p:nvPr/>
      </p:nvGrpSpPr>
      <p:grpSpPr>
        <a:xfrm>
          <a:off x="0" y="0"/>
          <a:ext cx="0" cy="0"/>
          <a:chOff x="0" y="0"/>
          <a:chExt cx="0" cy="0"/>
        </a:xfrm>
      </p:grpSpPr>
      <p:sp>
        <p:nvSpPr>
          <p:cNvPr id="16" name="Google Shape;16;p4"/>
          <p:cNvSpPr txBox="1"/>
          <p:nvPr>
            <p:ph idx="1" type="body"/>
          </p:nvPr>
        </p:nvSpPr>
        <p:spPr>
          <a:xfrm>
            <a:off x="653718" y="1381075"/>
            <a:ext cx="7192200" cy="3416400"/>
          </a:xfrm>
          <a:prstGeom prst="rect">
            <a:avLst/>
          </a:prstGeom>
        </p:spPr>
        <p:txBody>
          <a:bodyPr anchorCtr="0" anchor="t" bIns="91425" lIns="91425" spcFirstLastPara="1" rIns="91425" wrap="square" tIns="91425">
            <a:noAutofit/>
          </a:bodyPr>
          <a:lstStyle>
            <a:lvl1pPr indent="-298450" lvl="0" marL="457200">
              <a:spcBef>
                <a:spcPts val="0"/>
              </a:spcBef>
              <a:spcAft>
                <a:spcPts val="0"/>
              </a:spcAft>
              <a:buClr>
                <a:schemeClr val="lt1"/>
              </a:buClr>
              <a:buSzPts val="1100"/>
              <a:buFont typeface="Poppins SemiBold"/>
              <a:buChar char="●"/>
              <a:defRPr sz="1100">
                <a:solidFill>
                  <a:schemeClr val="lt1"/>
                </a:solidFill>
                <a:latin typeface="Poppins SemiBold"/>
                <a:ea typeface="Poppins SemiBold"/>
                <a:cs typeface="Poppins SemiBold"/>
                <a:sym typeface="Poppins SemiBold"/>
              </a:defRPr>
            </a:lvl1pPr>
            <a:lvl2pPr indent="-298450" lvl="1" marL="914400">
              <a:spcBef>
                <a:spcPts val="1600"/>
              </a:spcBef>
              <a:spcAft>
                <a:spcPts val="0"/>
              </a:spcAft>
              <a:buClr>
                <a:schemeClr val="lt1"/>
              </a:buClr>
              <a:buSzPts val="1100"/>
              <a:buFont typeface="Poppins SemiBold"/>
              <a:buChar char="○"/>
              <a:defRPr sz="1100">
                <a:solidFill>
                  <a:schemeClr val="lt1"/>
                </a:solidFill>
                <a:latin typeface="Poppins SemiBold"/>
                <a:ea typeface="Poppins SemiBold"/>
                <a:cs typeface="Poppins SemiBold"/>
                <a:sym typeface="Poppins SemiBold"/>
              </a:defRPr>
            </a:lvl2pPr>
            <a:lvl3pPr indent="-298450" lvl="2" marL="1371600">
              <a:spcBef>
                <a:spcPts val="1600"/>
              </a:spcBef>
              <a:spcAft>
                <a:spcPts val="0"/>
              </a:spcAft>
              <a:buClr>
                <a:schemeClr val="lt1"/>
              </a:buClr>
              <a:buSzPts val="1100"/>
              <a:buFont typeface="Poppins SemiBold"/>
              <a:buChar char="■"/>
              <a:defRPr sz="1100">
                <a:solidFill>
                  <a:schemeClr val="lt1"/>
                </a:solidFill>
                <a:latin typeface="Poppins SemiBold"/>
                <a:ea typeface="Poppins SemiBold"/>
                <a:cs typeface="Poppins SemiBold"/>
                <a:sym typeface="Poppins SemiBold"/>
              </a:defRPr>
            </a:lvl3pPr>
            <a:lvl4pPr indent="-298450" lvl="3" marL="1828800">
              <a:spcBef>
                <a:spcPts val="1600"/>
              </a:spcBef>
              <a:spcAft>
                <a:spcPts val="0"/>
              </a:spcAft>
              <a:buClr>
                <a:schemeClr val="lt1"/>
              </a:buClr>
              <a:buSzPts val="1100"/>
              <a:buFont typeface="Poppins SemiBold"/>
              <a:buChar char="●"/>
              <a:defRPr sz="1100">
                <a:solidFill>
                  <a:schemeClr val="lt1"/>
                </a:solidFill>
                <a:latin typeface="Poppins SemiBold"/>
                <a:ea typeface="Poppins SemiBold"/>
                <a:cs typeface="Poppins SemiBold"/>
                <a:sym typeface="Poppins SemiBold"/>
              </a:defRPr>
            </a:lvl4pPr>
            <a:lvl5pPr indent="-298450" lvl="4" marL="2286000">
              <a:spcBef>
                <a:spcPts val="1600"/>
              </a:spcBef>
              <a:spcAft>
                <a:spcPts val="0"/>
              </a:spcAft>
              <a:buClr>
                <a:schemeClr val="lt1"/>
              </a:buClr>
              <a:buSzPts val="1100"/>
              <a:buFont typeface="Poppins SemiBold"/>
              <a:buChar char="○"/>
              <a:defRPr sz="1100">
                <a:solidFill>
                  <a:schemeClr val="lt1"/>
                </a:solidFill>
                <a:latin typeface="Poppins SemiBold"/>
                <a:ea typeface="Poppins SemiBold"/>
                <a:cs typeface="Poppins SemiBold"/>
                <a:sym typeface="Poppins SemiBold"/>
              </a:defRPr>
            </a:lvl5pPr>
            <a:lvl6pPr indent="-298450" lvl="5" marL="2743200">
              <a:spcBef>
                <a:spcPts val="1600"/>
              </a:spcBef>
              <a:spcAft>
                <a:spcPts val="0"/>
              </a:spcAft>
              <a:buClr>
                <a:schemeClr val="lt1"/>
              </a:buClr>
              <a:buSzPts val="1100"/>
              <a:buFont typeface="Poppins SemiBold"/>
              <a:buChar char="■"/>
              <a:defRPr sz="1100">
                <a:solidFill>
                  <a:schemeClr val="lt1"/>
                </a:solidFill>
                <a:latin typeface="Poppins SemiBold"/>
                <a:ea typeface="Poppins SemiBold"/>
                <a:cs typeface="Poppins SemiBold"/>
                <a:sym typeface="Poppins SemiBold"/>
              </a:defRPr>
            </a:lvl6pPr>
            <a:lvl7pPr indent="-298450" lvl="6" marL="3200400">
              <a:spcBef>
                <a:spcPts val="1600"/>
              </a:spcBef>
              <a:spcAft>
                <a:spcPts val="0"/>
              </a:spcAft>
              <a:buClr>
                <a:schemeClr val="lt1"/>
              </a:buClr>
              <a:buSzPts val="1100"/>
              <a:buFont typeface="Poppins SemiBold"/>
              <a:buChar char="●"/>
              <a:defRPr sz="1100">
                <a:solidFill>
                  <a:schemeClr val="lt1"/>
                </a:solidFill>
                <a:latin typeface="Poppins SemiBold"/>
                <a:ea typeface="Poppins SemiBold"/>
                <a:cs typeface="Poppins SemiBold"/>
                <a:sym typeface="Poppins SemiBold"/>
              </a:defRPr>
            </a:lvl7pPr>
            <a:lvl8pPr indent="-298450" lvl="7" marL="3657600">
              <a:spcBef>
                <a:spcPts val="1600"/>
              </a:spcBef>
              <a:spcAft>
                <a:spcPts val="0"/>
              </a:spcAft>
              <a:buClr>
                <a:schemeClr val="lt1"/>
              </a:buClr>
              <a:buSzPts val="1100"/>
              <a:buFont typeface="Poppins SemiBold"/>
              <a:buChar char="○"/>
              <a:defRPr sz="1100">
                <a:solidFill>
                  <a:schemeClr val="lt1"/>
                </a:solidFill>
                <a:latin typeface="Poppins SemiBold"/>
                <a:ea typeface="Poppins SemiBold"/>
                <a:cs typeface="Poppins SemiBold"/>
                <a:sym typeface="Poppins SemiBold"/>
              </a:defRPr>
            </a:lvl8pPr>
            <a:lvl9pPr indent="-298450" lvl="8" marL="4114800">
              <a:spcBef>
                <a:spcPts val="1600"/>
              </a:spcBef>
              <a:spcAft>
                <a:spcPts val="1600"/>
              </a:spcAft>
              <a:buClr>
                <a:schemeClr val="lt1"/>
              </a:buClr>
              <a:buSzPts val="1100"/>
              <a:buFont typeface="Poppins SemiBold"/>
              <a:buChar char="■"/>
              <a:defRPr sz="1100">
                <a:solidFill>
                  <a:schemeClr val="lt1"/>
                </a:solidFill>
                <a:latin typeface="Poppins SemiBold"/>
                <a:ea typeface="Poppins SemiBold"/>
                <a:cs typeface="Poppins SemiBold"/>
                <a:sym typeface="Poppins SemiBold"/>
              </a:defRPr>
            </a:lvl9pPr>
          </a:lstStyle>
          <a:p/>
        </p:txBody>
      </p:sp>
      <p:sp>
        <p:nvSpPr>
          <p:cNvPr id="17" name="Google Shape;17;p4"/>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blipFill>
          <a:blip r:embed="rId2">
            <a:alphaModFix/>
          </a:blip>
          <a:stretch>
            <a:fillRect/>
          </a:stretch>
        </a:blipFill>
      </p:bgPr>
    </p:bg>
    <p:spTree>
      <p:nvGrpSpPr>
        <p:cNvPr id="18" name="Shape 18"/>
        <p:cNvGrpSpPr/>
        <p:nvPr/>
      </p:nvGrpSpPr>
      <p:grpSpPr>
        <a:xfrm>
          <a:off x="0" y="0"/>
          <a:ext cx="0" cy="0"/>
          <a:chOff x="0" y="0"/>
          <a:chExt cx="0" cy="0"/>
        </a:xfrm>
      </p:grpSpPr>
      <p:sp>
        <p:nvSpPr>
          <p:cNvPr id="19" name="Google Shape;19;p5"/>
          <p:cNvSpPr txBox="1"/>
          <p:nvPr>
            <p:ph idx="1" type="body"/>
          </p:nvPr>
        </p:nvSpPr>
        <p:spPr>
          <a:xfrm>
            <a:off x="506371" y="1809484"/>
            <a:ext cx="2956500" cy="28668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rgbClr val="FFFFFF"/>
              </a:buClr>
              <a:buSzPts val="1200"/>
              <a:buChar char="●"/>
              <a:defRPr sz="1200">
                <a:solidFill>
                  <a:srgbClr val="FFFFFF"/>
                </a:solidFill>
              </a:defRPr>
            </a:lvl1pPr>
            <a:lvl2pPr indent="-304800" lvl="1" marL="914400">
              <a:spcBef>
                <a:spcPts val="1600"/>
              </a:spcBef>
              <a:spcAft>
                <a:spcPts val="0"/>
              </a:spcAft>
              <a:buClr>
                <a:srgbClr val="FFFFFF"/>
              </a:buClr>
              <a:buSzPts val="1200"/>
              <a:buChar char="○"/>
              <a:defRPr sz="1200">
                <a:solidFill>
                  <a:srgbClr val="FFFFFF"/>
                </a:solidFill>
              </a:defRPr>
            </a:lvl2pPr>
            <a:lvl3pPr indent="-304800" lvl="2" marL="1371600">
              <a:spcBef>
                <a:spcPts val="1600"/>
              </a:spcBef>
              <a:spcAft>
                <a:spcPts val="0"/>
              </a:spcAft>
              <a:buClr>
                <a:srgbClr val="FFFFFF"/>
              </a:buClr>
              <a:buSzPts val="1200"/>
              <a:buChar char="■"/>
              <a:defRPr sz="1200">
                <a:solidFill>
                  <a:srgbClr val="FFFFFF"/>
                </a:solidFill>
              </a:defRPr>
            </a:lvl3pPr>
            <a:lvl4pPr indent="-304800" lvl="3" marL="1828800">
              <a:spcBef>
                <a:spcPts val="1600"/>
              </a:spcBef>
              <a:spcAft>
                <a:spcPts val="0"/>
              </a:spcAft>
              <a:buClr>
                <a:srgbClr val="FFFFFF"/>
              </a:buClr>
              <a:buSzPts val="1200"/>
              <a:buChar char="●"/>
              <a:defRPr sz="1200">
                <a:solidFill>
                  <a:srgbClr val="FFFFFF"/>
                </a:solidFill>
              </a:defRPr>
            </a:lvl4pPr>
            <a:lvl5pPr indent="-304800" lvl="4" marL="2286000">
              <a:spcBef>
                <a:spcPts val="1600"/>
              </a:spcBef>
              <a:spcAft>
                <a:spcPts val="0"/>
              </a:spcAft>
              <a:buClr>
                <a:srgbClr val="FFFFFF"/>
              </a:buClr>
              <a:buSzPts val="1200"/>
              <a:buChar char="○"/>
              <a:defRPr sz="1200">
                <a:solidFill>
                  <a:srgbClr val="FFFFFF"/>
                </a:solidFill>
              </a:defRPr>
            </a:lvl5pPr>
            <a:lvl6pPr indent="-304800" lvl="5" marL="2743200">
              <a:spcBef>
                <a:spcPts val="1600"/>
              </a:spcBef>
              <a:spcAft>
                <a:spcPts val="0"/>
              </a:spcAft>
              <a:buClr>
                <a:srgbClr val="FFFFFF"/>
              </a:buClr>
              <a:buSzPts val="1200"/>
              <a:buChar char="■"/>
              <a:defRPr sz="1200">
                <a:solidFill>
                  <a:srgbClr val="FFFFFF"/>
                </a:solidFill>
              </a:defRPr>
            </a:lvl6pPr>
            <a:lvl7pPr indent="-304800" lvl="6" marL="3200400">
              <a:spcBef>
                <a:spcPts val="1600"/>
              </a:spcBef>
              <a:spcAft>
                <a:spcPts val="0"/>
              </a:spcAft>
              <a:buClr>
                <a:srgbClr val="FFFFFF"/>
              </a:buClr>
              <a:buSzPts val="1200"/>
              <a:buChar char="●"/>
              <a:defRPr sz="1200">
                <a:solidFill>
                  <a:srgbClr val="FFFFFF"/>
                </a:solidFill>
              </a:defRPr>
            </a:lvl7pPr>
            <a:lvl8pPr indent="-304800" lvl="7" marL="3657600">
              <a:spcBef>
                <a:spcPts val="1600"/>
              </a:spcBef>
              <a:spcAft>
                <a:spcPts val="0"/>
              </a:spcAft>
              <a:buClr>
                <a:srgbClr val="FFFFFF"/>
              </a:buClr>
              <a:buSzPts val="1200"/>
              <a:buChar char="○"/>
              <a:defRPr sz="1200">
                <a:solidFill>
                  <a:srgbClr val="FFFFFF"/>
                </a:solidFill>
              </a:defRPr>
            </a:lvl8pPr>
            <a:lvl9pPr indent="-304800" lvl="8" marL="4114800">
              <a:spcBef>
                <a:spcPts val="1600"/>
              </a:spcBef>
              <a:spcAft>
                <a:spcPts val="1600"/>
              </a:spcAft>
              <a:buClr>
                <a:srgbClr val="FFFFFF"/>
              </a:buClr>
              <a:buSzPts val="1200"/>
              <a:buChar char="■"/>
              <a:defRPr sz="1200">
                <a:solidFill>
                  <a:srgbClr val="FFFFFF"/>
                </a:solidFill>
              </a:defRPr>
            </a:lvl9pPr>
          </a:lstStyle>
          <a:p/>
        </p:txBody>
      </p:sp>
      <p:sp>
        <p:nvSpPr>
          <p:cNvPr id="20" name="Google Shape;20;p5"/>
          <p:cNvSpPr txBox="1"/>
          <p:nvPr>
            <p:ph idx="2" type="body"/>
          </p:nvPr>
        </p:nvSpPr>
        <p:spPr>
          <a:xfrm>
            <a:off x="3847969" y="1809484"/>
            <a:ext cx="2956500" cy="28668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rgbClr val="FFFFFF"/>
              </a:buClr>
              <a:buSzPts val="1200"/>
              <a:buChar char="●"/>
              <a:defRPr sz="1200">
                <a:solidFill>
                  <a:srgbClr val="FFFFFF"/>
                </a:solidFill>
              </a:defRPr>
            </a:lvl1pPr>
            <a:lvl2pPr indent="-304800" lvl="1" marL="914400">
              <a:spcBef>
                <a:spcPts val="1600"/>
              </a:spcBef>
              <a:spcAft>
                <a:spcPts val="0"/>
              </a:spcAft>
              <a:buClr>
                <a:srgbClr val="FFFFFF"/>
              </a:buClr>
              <a:buSzPts val="1200"/>
              <a:buChar char="○"/>
              <a:defRPr sz="1200">
                <a:solidFill>
                  <a:srgbClr val="FFFFFF"/>
                </a:solidFill>
              </a:defRPr>
            </a:lvl2pPr>
            <a:lvl3pPr indent="-304800" lvl="2" marL="1371600">
              <a:spcBef>
                <a:spcPts val="1600"/>
              </a:spcBef>
              <a:spcAft>
                <a:spcPts val="0"/>
              </a:spcAft>
              <a:buClr>
                <a:srgbClr val="FFFFFF"/>
              </a:buClr>
              <a:buSzPts val="1200"/>
              <a:buChar char="■"/>
              <a:defRPr sz="1200">
                <a:solidFill>
                  <a:srgbClr val="FFFFFF"/>
                </a:solidFill>
              </a:defRPr>
            </a:lvl3pPr>
            <a:lvl4pPr indent="-304800" lvl="3" marL="1828800">
              <a:spcBef>
                <a:spcPts val="1600"/>
              </a:spcBef>
              <a:spcAft>
                <a:spcPts val="0"/>
              </a:spcAft>
              <a:buClr>
                <a:srgbClr val="FFFFFF"/>
              </a:buClr>
              <a:buSzPts val="1200"/>
              <a:buChar char="●"/>
              <a:defRPr sz="1200">
                <a:solidFill>
                  <a:srgbClr val="FFFFFF"/>
                </a:solidFill>
              </a:defRPr>
            </a:lvl4pPr>
            <a:lvl5pPr indent="-304800" lvl="4" marL="2286000">
              <a:spcBef>
                <a:spcPts val="1600"/>
              </a:spcBef>
              <a:spcAft>
                <a:spcPts val="0"/>
              </a:spcAft>
              <a:buClr>
                <a:srgbClr val="FFFFFF"/>
              </a:buClr>
              <a:buSzPts val="1200"/>
              <a:buChar char="○"/>
              <a:defRPr sz="1200">
                <a:solidFill>
                  <a:srgbClr val="FFFFFF"/>
                </a:solidFill>
              </a:defRPr>
            </a:lvl5pPr>
            <a:lvl6pPr indent="-304800" lvl="5" marL="2743200">
              <a:spcBef>
                <a:spcPts val="1600"/>
              </a:spcBef>
              <a:spcAft>
                <a:spcPts val="0"/>
              </a:spcAft>
              <a:buClr>
                <a:srgbClr val="FFFFFF"/>
              </a:buClr>
              <a:buSzPts val="1200"/>
              <a:buChar char="■"/>
              <a:defRPr sz="1200">
                <a:solidFill>
                  <a:srgbClr val="FFFFFF"/>
                </a:solidFill>
              </a:defRPr>
            </a:lvl6pPr>
            <a:lvl7pPr indent="-304800" lvl="6" marL="3200400">
              <a:spcBef>
                <a:spcPts val="1600"/>
              </a:spcBef>
              <a:spcAft>
                <a:spcPts val="0"/>
              </a:spcAft>
              <a:buClr>
                <a:srgbClr val="FFFFFF"/>
              </a:buClr>
              <a:buSzPts val="1200"/>
              <a:buChar char="●"/>
              <a:defRPr sz="1200">
                <a:solidFill>
                  <a:srgbClr val="FFFFFF"/>
                </a:solidFill>
              </a:defRPr>
            </a:lvl7pPr>
            <a:lvl8pPr indent="-304800" lvl="7" marL="3657600">
              <a:spcBef>
                <a:spcPts val="1600"/>
              </a:spcBef>
              <a:spcAft>
                <a:spcPts val="0"/>
              </a:spcAft>
              <a:buClr>
                <a:srgbClr val="FFFFFF"/>
              </a:buClr>
              <a:buSzPts val="1200"/>
              <a:buChar char="○"/>
              <a:defRPr sz="1200">
                <a:solidFill>
                  <a:srgbClr val="FFFFFF"/>
                </a:solidFill>
              </a:defRPr>
            </a:lvl8pPr>
            <a:lvl9pPr indent="-304800" lvl="8" marL="4114800">
              <a:spcBef>
                <a:spcPts val="1600"/>
              </a:spcBef>
              <a:spcAft>
                <a:spcPts val="1600"/>
              </a:spcAft>
              <a:buClr>
                <a:srgbClr val="FFFFFF"/>
              </a:buClr>
              <a:buSzPts val="1200"/>
              <a:buChar char="■"/>
              <a:defRPr sz="1200">
                <a:solidFill>
                  <a:srgbClr val="FFFFFF"/>
                </a:solidFill>
              </a:defRPr>
            </a:lvl9pPr>
          </a:lstStyle>
          <a:p/>
        </p:txBody>
      </p:sp>
      <p:sp>
        <p:nvSpPr>
          <p:cNvPr id="21" name="Google Shape;21;p5"/>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22" name="Shape 22"/>
        <p:cNvGrpSpPr/>
        <p:nvPr/>
      </p:nvGrpSpPr>
      <p:grpSpPr>
        <a:xfrm>
          <a:off x="0" y="0"/>
          <a:ext cx="0" cy="0"/>
          <a:chOff x="0" y="0"/>
          <a:chExt cx="0" cy="0"/>
        </a:xfrm>
      </p:grpSpPr>
      <p:sp>
        <p:nvSpPr>
          <p:cNvPr id="23" name="Google Shape;23;p6"/>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blipFill>
          <a:blip r:embed="rId2">
            <a:alphaModFix/>
          </a:blip>
          <a:stretch>
            <a:fillRect/>
          </a:stretch>
        </a:blipFill>
      </p:bgPr>
    </p:bg>
    <p:spTree>
      <p:nvGrpSpPr>
        <p:cNvPr id="24" name="Shape 24"/>
        <p:cNvGrpSpPr/>
        <p:nvPr/>
      </p:nvGrpSpPr>
      <p:grpSpPr>
        <a:xfrm>
          <a:off x="0" y="0"/>
          <a:ext cx="0" cy="0"/>
          <a:chOff x="0" y="0"/>
          <a:chExt cx="0" cy="0"/>
        </a:xfrm>
      </p:grpSpPr>
      <p:sp>
        <p:nvSpPr>
          <p:cNvPr id="25" name="Google Shape;25;p7"/>
          <p:cNvSpPr txBox="1"/>
          <p:nvPr>
            <p:ph type="title"/>
          </p:nvPr>
        </p:nvSpPr>
        <p:spPr>
          <a:xfrm>
            <a:off x="5440454" y="1107154"/>
            <a:ext cx="3172200" cy="755700"/>
          </a:xfrm>
          <a:prstGeom prst="rect">
            <a:avLst/>
          </a:prstGeom>
        </p:spPr>
        <p:txBody>
          <a:bodyPr anchorCtr="0" anchor="b" bIns="91425" lIns="91425" spcFirstLastPara="1" rIns="91425" wrap="square" tIns="91425">
            <a:noAutofit/>
          </a:bodyPr>
          <a:lstStyle>
            <a:lvl1pPr lvl="0">
              <a:spcBef>
                <a:spcPts val="0"/>
              </a:spcBef>
              <a:spcAft>
                <a:spcPts val="0"/>
              </a:spcAft>
              <a:buClr>
                <a:schemeClr val="lt1"/>
              </a:buClr>
              <a:buSzPts val="3600"/>
              <a:buNone/>
              <a:defRPr sz="3600">
                <a:solidFill>
                  <a:schemeClr val="lt1"/>
                </a:solidFill>
              </a:defRPr>
            </a:lvl1pPr>
            <a:lvl2pPr lvl="1">
              <a:spcBef>
                <a:spcPts val="0"/>
              </a:spcBef>
              <a:spcAft>
                <a:spcPts val="0"/>
              </a:spcAft>
              <a:buClr>
                <a:schemeClr val="lt1"/>
              </a:buClr>
              <a:buSzPts val="3600"/>
              <a:buNone/>
              <a:defRPr sz="3600">
                <a:solidFill>
                  <a:schemeClr val="lt1"/>
                </a:solidFill>
              </a:defRPr>
            </a:lvl2pPr>
            <a:lvl3pPr lvl="2">
              <a:spcBef>
                <a:spcPts val="0"/>
              </a:spcBef>
              <a:spcAft>
                <a:spcPts val="0"/>
              </a:spcAft>
              <a:buClr>
                <a:schemeClr val="lt1"/>
              </a:buClr>
              <a:buSzPts val="3600"/>
              <a:buNone/>
              <a:defRPr sz="3600">
                <a:solidFill>
                  <a:schemeClr val="lt1"/>
                </a:solidFill>
              </a:defRPr>
            </a:lvl3pPr>
            <a:lvl4pPr lvl="3">
              <a:spcBef>
                <a:spcPts val="0"/>
              </a:spcBef>
              <a:spcAft>
                <a:spcPts val="0"/>
              </a:spcAft>
              <a:buClr>
                <a:schemeClr val="lt1"/>
              </a:buClr>
              <a:buSzPts val="3600"/>
              <a:buNone/>
              <a:defRPr sz="3600">
                <a:solidFill>
                  <a:schemeClr val="lt1"/>
                </a:solidFill>
              </a:defRPr>
            </a:lvl4pPr>
            <a:lvl5pPr lvl="4">
              <a:spcBef>
                <a:spcPts val="0"/>
              </a:spcBef>
              <a:spcAft>
                <a:spcPts val="0"/>
              </a:spcAft>
              <a:buClr>
                <a:schemeClr val="lt1"/>
              </a:buClr>
              <a:buSzPts val="3600"/>
              <a:buNone/>
              <a:defRPr sz="3600">
                <a:solidFill>
                  <a:schemeClr val="lt1"/>
                </a:solidFill>
              </a:defRPr>
            </a:lvl5pPr>
            <a:lvl6pPr lvl="5">
              <a:spcBef>
                <a:spcPts val="0"/>
              </a:spcBef>
              <a:spcAft>
                <a:spcPts val="0"/>
              </a:spcAft>
              <a:buClr>
                <a:schemeClr val="lt1"/>
              </a:buClr>
              <a:buSzPts val="3600"/>
              <a:buNone/>
              <a:defRPr sz="3600">
                <a:solidFill>
                  <a:schemeClr val="lt1"/>
                </a:solidFill>
              </a:defRPr>
            </a:lvl6pPr>
            <a:lvl7pPr lvl="6">
              <a:spcBef>
                <a:spcPts val="0"/>
              </a:spcBef>
              <a:spcAft>
                <a:spcPts val="0"/>
              </a:spcAft>
              <a:buClr>
                <a:schemeClr val="lt1"/>
              </a:buClr>
              <a:buSzPts val="3600"/>
              <a:buNone/>
              <a:defRPr sz="3600">
                <a:solidFill>
                  <a:schemeClr val="lt1"/>
                </a:solidFill>
              </a:defRPr>
            </a:lvl7pPr>
            <a:lvl8pPr lvl="7">
              <a:spcBef>
                <a:spcPts val="0"/>
              </a:spcBef>
              <a:spcAft>
                <a:spcPts val="0"/>
              </a:spcAft>
              <a:buClr>
                <a:schemeClr val="lt1"/>
              </a:buClr>
              <a:buSzPts val="3600"/>
              <a:buNone/>
              <a:defRPr sz="3600">
                <a:solidFill>
                  <a:schemeClr val="lt1"/>
                </a:solidFill>
              </a:defRPr>
            </a:lvl8pPr>
            <a:lvl9pPr lvl="8">
              <a:spcBef>
                <a:spcPts val="0"/>
              </a:spcBef>
              <a:spcAft>
                <a:spcPts val="0"/>
              </a:spcAft>
              <a:buClr>
                <a:schemeClr val="lt1"/>
              </a:buClr>
              <a:buSzPts val="3600"/>
              <a:buNone/>
              <a:defRPr sz="3600">
                <a:solidFill>
                  <a:schemeClr val="lt1"/>
                </a:solidFill>
              </a:defRPr>
            </a:lvl9pPr>
          </a:lstStyle>
          <a:p/>
        </p:txBody>
      </p:sp>
      <p:sp>
        <p:nvSpPr>
          <p:cNvPr id="26" name="Google Shape;26;p7"/>
          <p:cNvSpPr txBox="1"/>
          <p:nvPr>
            <p:ph idx="1" type="body"/>
          </p:nvPr>
        </p:nvSpPr>
        <p:spPr>
          <a:xfrm>
            <a:off x="5440454" y="1941154"/>
            <a:ext cx="3172200" cy="22176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solidFill>
                  <a:schemeClr val="lt1"/>
                </a:solidFill>
              </a:defRPr>
            </a:lvl1pPr>
            <a:lvl2pPr indent="-317500" lvl="1" marL="914400">
              <a:spcBef>
                <a:spcPts val="1600"/>
              </a:spcBef>
              <a:spcAft>
                <a:spcPts val="0"/>
              </a:spcAft>
              <a:buClr>
                <a:schemeClr val="lt1"/>
              </a:buClr>
              <a:buSzPts val="1400"/>
              <a:buChar char="○"/>
              <a:defRPr>
                <a:solidFill>
                  <a:schemeClr val="lt1"/>
                </a:solidFill>
              </a:defRPr>
            </a:lvl2pPr>
            <a:lvl3pPr indent="-317500" lvl="2" marL="1371600">
              <a:spcBef>
                <a:spcPts val="1600"/>
              </a:spcBef>
              <a:spcAft>
                <a:spcPts val="0"/>
              </a:spcAft>
              <a:buClr>
                <a:schemeClr val="lt1"/>
              </a:buClr>
              <a:buSzPts val="1400"/>
              <a:buChar char="■"/>
              <a:defRPr>
                <a:solidFill>
                  <a:schemeClr val="lt1"/>
                </a:solidFill>
              </a:defRPr>
            </a:lvl3pPr>
            <a:lvl4pPr indent="-317500" lvl="3" marL="1828800">
              <a:spcBef>
                <a:spcPts val="1600"/>
              </a:spcBef>
              <a:spcAft>
                <a:spcPts val="0"/>
              </a:spcAft>
              <a:buClr>
                <a:schemeClr val="lt1"/>
              </a:buClr>
              <a:buSzPts val="1400"/>
              <a:buChar char="●"/>
              <a:defRPr>
                <a:solidFill>
                  <a:schemeClr val="lt1"/>
                </a:solidFill>
              </a:defRPr>
            </a:lvl4pPr>
            <a:lvl5pPr indent="-317500" lvl="4" marL="2286000">
              <a:spcBef>
                <a:spcPts val="1600"/>
              </a:spcBef>
              <a:spcAft>
                <a:spcPts val="0"/>
              </a:spcAft>
              <a:buClr>
                <a:schemeClr val="lt1"/>
              </a:buClr>
              <a:buSzPts val="1400"/>
              <a:buChar char="○"/>
              <a:defRPr>
                <a:solidFill>
                  <a:schemeClr val="lt1"/>
                </a:solidFill>
              </a:defRPr>
            </a:lvl5pPr>
            <a:lvl6pPr indent="-317500" lvl="5" marL="2743200">
              <a:spcBef>
                <a:spcPts val="1600"/>
              </a:spcBef>
              <a:spcAft>
                <a:spcPts val="0"/>
              </a:spcAft>
              <a:buClr>
                <a:schemeClr val="lt1"/>
              </a:buClr>
              <a:buSzPts val="1400"/>
              <a:buChar char="■"/>
              <a:defRPr>
                <a:solidFill>
                  <a:schemeClr val="lt1"/>
                </a:solidFill>
              </a:defRPr>
            </a:lvl6pPr>
            <a:lvl7pPr indent="-317500" lvl="6" marL="3200400">
              <a:spcBef>
                <a:spcPts val="1600"/>
              </a:spcBef>
              <a:spcAft>
                <a:spcPts val="0"/>
              </a:spcAft>
              <a:buClr>
                <a:schemeClr val="lt1"/>
              </a:buClr>
              <a:buSzPts val="1400"/>
              <a:buChar char="●"/>
              <a:defRPr>
                <a:solidFill>
                  <a:schemeClr val="lt1"/>
                </a:solidFill>
              </a:defRPr>
            </a:lvl7pPr>
            <a:lvl8pPr indent="-317500" lvl="7" marL="3657600">
              <a:spcBef>
                <a:spcPts val="1600"/>
              </a:spcBef>
              <a:spcAft>
                <a:spcPts val="0"/>
              </a:spcAft>
              <a:buClr>
                <a:schemeClr val="lt1"/>
              </a:buClr>
              <a:buSzPts val="1400"/>
              <a:buChar char="○"/>
              <a:defRPr>
                <a:solidFill>
                  <a:schemeClr val="lt1"/>
                </a:solidFill>
              </a:defRPr>
            </a:lvl8pPr>
            <a:lvl9pPr indent="-317500" lvl="8" marL="4114800">
              <a:spcBef>
                <a:spcPts val="1600"/>
              </a:spcBef>
              <a:spcAft>
                <a:spcPts val="1600"/>
              </a:spcAft>
              <a:buClr>
                <a:schemeClr val="lt1"/>
              </a:buClr>
              <a:buSzPts val="1400"/>
              <a:buChar char="■"/>
              <a:defRPr>
                <a:solidFill>
                  <a:schemeClr val="lt1"/>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7" name="Shape 27"/>
        <p:cNvGrpSpPr/>
        <p:nvPr/>
      </p:nvGrpSpPr>
      <p:grpSpPr>
        <a:xfrm>
          <a:off x="0" y="0"/>
          <a:ext cx="0" cy="0"/>
          <a:chOff x="0" y="0"/>
          <a:chExt cx="0" cy="0"/>
        </a:xfrm>
      </p:grpSpPr>
      <p:sp>
        <p:nvSpPr>
          <p:cNvPr id="28" name="Google Shape;28;p8"/>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1"/>
              </a:buClr>
              <a:buSzPts val="2800"/>
              <a:buNone/>
              <a:defRPr>
                <a:solidFill>
                  <a:schemeClr val="accent1"/>
                </a:solidFill>
              </a:defRPr>
            </a:lvl1pPr>
            <a:lvl2pPr lvl="1" rtl="0">
              <a:spcBef>
                <a:spcPts val="0"/>
              </a:spcBef>
              <a:spcAft>
                <a:spcPts val="0"/>
              </a:spcAft>
              <a:buClr>
                <a:schemeClr val="accent1"/>
              </a:buClr>
              <a:buSzPts val="2800"/>
              <a:buNone/>
              <a:defRPr>
                <a:solidFill>
                  <a:schemeClr val="accent1"/>
                </a:solidFill>
              </a:defRPr>
            </a:lvl2pPr>
            <a:lvl3pPr lvl="2" rtl="0">
              <a:spcBef>
                <a:spcPts val="0"/>
              </a:spcBef>
              <a:spcAft>
                <a:spcPts val="0"/>
              </a:spcAft>
              <a:buClr>
                <a:schemeClr val="accent1"/>
              </a:buClr>
              <a:buSzPts val="2800"/>
              <a:buNone/>
              <a:defRPr>
                <a:solidFill>
                  <a:schemeClr val="accent1"/>
                </a:solidFill>
              </a:defRPr>
            </a:lvl3pPr>
            <a:lvl4pPr lvl="3" rtl="0">
              <a:spcBef>
                <a:spcPts val="0"/>
              </a:spcBef>
              <a:spcAft>
                <a:spcPts val="0"/>
              </a:spcAft>
              <a:buClr>
                <a:schemeClr val="accent1"/>
              </a:buClr>
              <a:buSzPts val="2800"/>
              <a:buNone/>
              <a:defRPr>
                <a:solidFill>
                  <a:schemeClr val="accent1"/>
                </a:solidFill>
              </a:defRPr>
            </a:lvl4pPr>
            <a:lvl5pPr lvl="4" rtl="0">
              <a:spcBef>
                <a:spcPts val="0"/>
              </a:spcBef>
              <a:spcAft>
                <a:spcPts val="0"/>
              </a:spcAft>
              <a:buClr>
                <a:schemeClr val="accent1"/>
              </a:buClr>
              <a:buSzPts val="2800"/>
              <a:buNone/>
              <a:defRPr>
                <a:solidFill>
                  <a:schemeClr val="accent1"/>
                </a:solidFill>
              </a:defRPr>
            </a:lvl5pPr>
            <a:lvl6pPr lvl="5" rtl="0">
              <a:spcBef>
                <a:spcPts val="0"/>
              </a:spcBef>
              <a:spcAft>
                <a:spcPts val="0"/>
              </a:spcAft>
              <a:buClr>
                <a:schemeClr val="accent1"/>
              </a:buClr>
              <a:buSzPts val="2800"/>
              <a:buNone/>
              <a:defRPr>
                <a:solidFill>
                  <a:schemeClr val="accent1"/>
                </a:solidFill>
              </a:defRPr>
            </a:lvl6pPr>
            <a:lvl7pPr lvl="6" rtl="0">
              <a:spcBef>
                <a:spcPts val="0"/>
              </a:spcBef>
              <a:spcAft>
                <a:spcPts val="0"/>
              </a:spcAft>
              <a:buClr>
                <a:schemeClr val="accent1"/>
              </a:buClr>
              <a:buSzPts val="2800"/>
              <a:buNone/>
              <a:defRPr>
                <a:solidFill>
                  <a:schemeClr val="accent1"/>
                </a:solidFill>
              </a:defRPr>
            </a:lvl7pPr>
            <a:lvl8pPr lvl="7" rtl="0">
              <a:spcBef>
                <a:spcPts val="0"/>
              </a:spcBef>
              <a:spcAft>
                <a:spcPts val="0"/>
              </a:spcAft>
              <a:buClr>
                <a:schemeClr val="accent1"/>
              </a:buClr>
              <a:buSzPts val="2800"/>
              <a:buNone/>
              <a:defRPr>
                <a:solidFill>
                  <a:schemeClr val="accent1"/>
                </a:solidFill>
              </a:defRPr>
            </a:lvl8pPr>
            <a:lvl9pPr lvl="8" rtl="0">
              <a:spcBef>
                <a:spcPts val="0"/>
              </a:spcBef>
              <a:spcAft>
                <a:spcPts val="0"/>
              </a:spcAft>
              <a:buClr>
                <a:schemeClr val="accent1"/>
              </a:buClr>
              <a:buSzPts val="2800"/>
              <a:buNone/>
              <a:defRPr>
                <a:solidFill>
                  <a:schemeClr val="accent1"/>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blipFill>
          <a:blip r:embed="rId2">
            <a:alphaModFix/>
          </a:blip>
          <a:stretch>
            <a:fillRect/>
          </a:stretch>
        </a:blipFill>
      </p:bgPr>
    </p:bg>
    <p:spTree>
      <p:nvGrpSpPr>
        <p:cNvPr id="29" name="Shape 29"/>
        <p:cNvGrpSpPr/>
        <p:nvPr/>
      </p:nvGrpSpPr>
      <p:grpSpPr>
        <a:xfrm>
          <a:off x="0" y="0"/>
          <a:ext cx="0" cy="0"/>
          <a:chOff x="0" y="0"/>
          <a:chExt cx="0" cy="0"/>
        </a:xfrm>
      </p:grpSpPr>
      <p:sp>
        <p:nvSpPr>
          <p:cNvPr id="30" name="Google Shape;30;p9"/>
          <p:cNvSpPr txBox="1"/>
          <p:nvPr>
            <p:ph idx="1" type="subTitle"/>
          </p:nvPr>
        </p:nvSpPr>
        <p:spPr>
          <a:xfrm>
            <a:off x="642695" y="1811625"/>
            <a:ext cx="2998200" cy="900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lt1"/>
              </a:buClr>
              <a:buSzPts val="1800"/>
              <a:buNone/>
              <a:defRPr>
                <a:solidFill>
                  <a:schemeClr val="lt1"/>
                </a:solidFill>
              </a:defRPr>
            </a:lvl1pPr>
            <a:lvl2pPr lvl="1">
              <a:lnSpc>
                <a:spcPct val="100000"/>
              </a:lnSpc>
              <a:spcBef>
                <a:spcPts val="0"/>
              </a:spcBef>
              <a:spcAft>
                <a:spcPts val="0"/>
              </a:spcAft>
              <a:buClr>
                <a:schemeClr val="lt1"/>
              </a:buClr>
              <a:buSzPts val="1800"/>
              <a:buNone/>
              <a:defRPr sz="1800">
                <a:solidFill>
                  <a:schemeClr val="lt1"/>
                </a:solidFill>
              </a:defRPr>
            </a:lvl2pPr>
            <a:lvl3pPr lvl="2">
              <a:lnSpc>
                <a:spcPct val="100000"/>
              </a:lnSpc>
              <a:spcBef>
                <a:spcPts val="0"/>
              </a:spcBef>
              <a:spcAft>
                <a:spcPts val="0"/>
              </a:spcAft>
              <a:buClr>
                <a:schemeClr val="lt1"/>
              </a:buClr>
              <a:buSzPts val="1800"/>
              <a:buNone/>
              <a:defRPr sz="1800">
                <a:solidFill>
                  <a:schemeClr val="lt1"/>
                </a:solidFill>
              </a:defRPr>
            </a:lvl3pPr>
            <a:lvl4pPr lvl="3">
              <a:lnSpc>
                <a:spcPct val="100000"/>
              </a:lnSpc>
              <a:spcBef>
                <a:spcPts val="0"/>
              </a:spcBef>
              <a:spcAft>
                <a:spcPts val="0"/>
              </a:spcAft>
              <a:buClr>
                <a:schemeClr val="lt1"/>
              </a:buClr>
              <a:buSzPts val="1800"/>
              <a:buNone/>
              <a:defRPr sz="1800">
                <a:solidFill>
                  <a:schemeClr val="lt1"/>
                </a:solidFill>
              </a:defRPr>
            </a:lvl4pPr>
            <a:lvl5pPr lvl="4">
              <a:lnSpc>
                <a:spcPct val="100000"/>
              </a:lnSpc>
              <a:spcBef>
                <a:spcPts val="0"/>
              </a:spcBef>
              <a:spcAft>
                <a:spcPts val="0"/>
              </a:spcAft>
              <a:buClr>
                <a:schemeClr val="lt1"/>
              </a:buClr>
              <a:buSzPts val="1800"/>
              <a:buNone/>
              <a:defRPr sz="1800">
                <a:solidFill>
                  <a:schemeClr val="lt1"/>
                </a:solidFill>
              </a:defRPr>
            </a:lvl5pPr>
            <a:lvl6pPr lvl="5">
              <a:lnSpc>
                <a:spcPct val="100000"/>
              </a:lnSpc>
              <a:spcBef>
                <a:spcPts val="0"/>
              </a:spcBef>
              <a:spcAft>
                <a:spcPts val="0"/>
              </a:spcAft>
              <a:buClr>
                <a:schemeClr val="lt1"/>
              </a:buClr>
              <a:buSzPts val="1800"/>
              <a:buNone/>
              <a:defRPr sz="1800">
                <a:solidFill>
                  <a:schemeClr val="lt1"/>
                </a:solidFill>
              </a:defRPr>
            </a:lvl6pPr>
            <a:lvl7pPr lvl="6">
              <a:lnSpc>
                <a:spcPct val="100000"/>
              </a:lnSpc>
              <a:spcBef>
                <a:spcPts val="0"/>
              </a:spcBef>
              <a:spcAft>
                <a:spcPts val="0"/>
              </a:spcAft>
              <a:buClr>
                <a:schemeClr val="lt1"/>
              </a:buClr>
              <a:buSzPts val="1800"/>
              <a:buNone/>
              <a:defRPr sz="1800">
                <a:solidFill>
                  <a:schemeClr val="lt1"/>
                </a:solidFill>
              </a:defRPr>
            </a:lvl7pPr>
            <a:lvl8pPr lvl="7">
              <a:lnSpc>
                <a:spcPct val="100000"/>
              </a:lnSpc>
              <a:spcBef>
                <a:spcPts val="0"/>
              </a:spcBef>
              <a:spcAft>
                <a:spcPts val="0"/>
              </a:spcAft>
              <a:buClr>
                <a:schemeClr val="lt1"/>
              </a:buClr>
              <a:buSzPts val="1800"/>
              <a:buNone/>
              <a:defRPr sz="1800">
                <a:solidFill>
                  <a:schemeClr val="lt1"/>
                </a:solidFill>
              </a:defRPr>
            </a:lvl8pPr>
            <a:lvl9pPr lvl="8">
              <a:lnSpc>
                <a:spcPct val="100000"/>
              </a:lnSpc>
              <a:spcBef>
                <a:spcPts val="0"/>
              </a:spcBef>
              <a:spcAft>
                <a:spcPts val="0"/>
              </a:spcAft>
              <a:buClr>
                <a:schemeClr val="lt1"/>
              </a:buClr>
              <a:buSzPts val="1800"/>
              <a:buNone/>
              <a:defRPr sz="1800">
                <a:solidFill>
                  <a:schemeClr val="lt1"/>
                </a:solidFill>
              </a:defRPr>
            </a:lvl9pPr>
          </a:lstStyle>
          <a:p/>
        </p:txBody>
      </p:sp>
      <p:sp>
        <p:nvSpPr>
          <p:cNvPr id="31" name="Google Shape;31;p9"/>
          <p:cNvSpPr txBox="1"/>
          <p:nvPr>
            <p:ph idx="2" type="body"/>
          </p:nvPr>
        </p:nvSpPr>
        <p:spPr>
          <a:xfrm>
            <a:off x="642695" y="2858125"/>
            <a:ext cx="2998200" cy="22137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solidFill>
                  <a:schemeClr val="lt1"/>
                </a:solidFill>
              </a:defRPr>
            </a:lvl1pPr>
            <a:lvl2pPr indent="-317500" lvl="1" marL="914400">
              <a:spcBef>
                <a:spcPts val="1600"/>
              </a:spcBef>
              <a:spcAft>
                <a:spcPts val="0"/>
              </a:spcAft>
              <a:buClr>
                <a:schemeClr val="lt1"/>
              </a:buClr>
              <a:buSzPts val="1400"/>
              <a:buChar char="○"/>
              <a:defRPr>
                <a:solidFill>
                  <a:schemeClr val="lt1"/>
                </a:solidFill>
              </a:defRPr>
            </a:lvl2pPr>
            <a:lvl3pPr indent="-317500" lvl="2" marL="1371600">
              <a:spcBef>
                <a:spcPts val="1600"/>
              </a:spcBef>
              <a:spcAft>
                <a:spcPts val="0"/>
              </a:spcAft>
              <a:buClr>
                <a:schemeClr val="lt1"/>
              </a:buClr>
              <a:buSzPts val="1400"/>
              <a:buChar char="■"/>
              <a:defRPr>
                <a:solidFill>
                  <a:schemeClr val="lt1"/>
                </a:solidFill>
              </a:defRPr>
            </a:lvl3pPr>
            <a:lvl4pPr indent="-317500" lvl="3" marL="1828800">
              <a:spcBef>
                <a:spcPts val="1600"/>
              </a:spcBef>
              <a:spcAft>
                <a:spcPts val="0"/>
              </a:spcAft>
              <a:buClr>
                <a:schemeClr val="lt1"/>
              </a:buClr>
              <a:buSzPts val="1400"/>
              <a:buChar char="●"/>
              <a:defRPr>
                <a:solidFill>
                  <a:schemeClr val="lt1"/>
                </a:solidFill>
              </a:defRPr>
            </a:lvl4pPr>
            <a:lvl5pPr indent="-317500" lvl="4" marL="2286000">
              <a:spcBef>
                <a:spcPts val="1600"/>
              </a:spcBef>
              <a:spcAft>
                <a:spcPts val="0"/>
              </a:spcAft>
              <a:buClr>
                <a:schemeClr val="lt1"/>
              </a:buClr>
              <a:buSzPts val="1400"/>
              <a:buChar char="○"/>
              <a:defRPr>
                <a:solidFill>
                  <a:schemeClr val="lt1"/>
                </a:solidFill>
              </a:defRPr>
            </a:lvl5pPr>
            <a:lvl6pPr indent="-317500" lvl="5" marL="2743200">
              <a:spcBef>
                <a:spcPts val="1600"/>
              </a:spcBef>
              <a:spcAft>
                <a:spcPts val="0"/>
              </a:spcAft>
              <a:buClr>
                <a:schemeClr val="lt1"/>
              </a:buClr>
              <a:buSzPts val="1400"/>
              <a:buChar char="■"/>
              <a:defRPr>
                <a:solidFill>
                  <a:schemeClr val="lt1"/>
                </a:solidFill>
              </a:defRPr>
            </a:lvl6pPr>
            <a:lvl7pPr indent="-317500" lvl="6" marL="3200400">
              <a:spcBef>
                <a:spcPts val="1600"/>
              </a:spcBef>
              <a:spcAft>
                <a:spcPts val="0"/>
              </a:spcAft>
              <a:buClr>
                <a:schemeClr val="lt1"/>
              </a:buClr>
              <a:buSzPts val="1400"/>
              <a:buChar char="●"/>
              <a:defRPr>
                <a:solidFill>
                  <a:schemeClr val="lt1"/>
                </a:solidFill>
              </a:defRPr>
            </a:lvl7pPr>
            <a:lvl8pPr indent="-317500" lvl="7" marL="3657600">
              <a:spcBef>
                <a:spcPts val="1600"/>
              </a:spcBef>
              <a:spcAft>
                <a:spcPts val="0"/>
              </a:spcAft>
              <a:buClr>
                <a:schemeClr val="lt1"/>
              </a:buClr>
              <a:buSzPts val="1400"/>
              <a:buChar char="○"/>
              <a:defRPr>
                <a:solidFill>
                  <a:schemeClr val="lt1"/>
                </a:solidFill>
              </a:defRPr>
            </a:lvl8pPr>
            <a:lvl9pPr indent="-317500" lvl="8" marL="4114800">
              <a:spcBef>
                <a:spcPts val="1600"/>
              </a:spcBef>
              <a:spcAft>
                <a:spcPts val="1600"/>
              </a:spcAft>
              <a:buClr>
                <a:schemeClr val="lt1"/>
              </a:buClr>
              <a:buSzPts val="1400"/>
              <a:buChar char="■"/>
              <a:defRPr>
                <a:solidFill>
                  <a:schemeClr val="lt1"/>
                </a:solidFill>
              </a:defRPr>
            </a:lvl9pPr>
          </a:lstStyle>
          <a:p/>
        </p:txBody>
      </p:sp>
      <p:sp>
        <p:nvSpPr>
          <p:cNvPr id="32" name="Google Shape;32;p9"/>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blipFill>
          <a:blip r:embed="rId2">
            <a:alphaModFix/>
          </a:blip>
          <a:stretch>
            <a:fillRect/>
          </a:stretch>
        </a:blipFill>
      </p:bgPr>
    </p:bg>
    <p:spTree>
      <p:nvGrpSpPr>
        <p:cNvPr id="33" name="Shape 33"/>
        <p:cNvGrpSpPr/>
        <p:nvPr/>
      </p:nvGrpSpPr>
      <p:grpSpPr>
        <a:xfrm>
          <a:off x="0" y="0"/>
          <a:ext cx="0" cy="0"/>
          <a:chOff x="0" y="0"/>
          <a:chExt cx="0" cy="0"/>
        </a:xfrm>
      </p:grpSpPr>
      <p:sp>
        <p:nvSpPr>
          <p:cNvPr id="34" name="Google Shape;34;p10"/>
          <p:cNvSpPr/>
          <p:nvPr/>
        </p:nvSpPr>
        <p:spPr>
          <a:xfrm>
            <a:off x="-67300" y="-36150"/>
            <a:ext cx="9252300" cy="52158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10"/>
          <p:cNvSpPr txBox="1"/>
          <p:nvPr>
            <p:ph idx="1" type="body"/>
          </p:nvPr>
        </p:nvSpPr>
        <p:spPr>
          <a:xfrm>
            <a:off x="1572600" y="2269200"/>
            <a:ext cx="5998800" cy="605100"/>
          </a:xfrm>
          <a:prstGeom prst="rect">
            <a:avLst/>
          </a:prstGeom>
        </p:spPr>
        <p:txBody>
          <a:bodyPr anchorCtr="0" anchor="ctr" bIns="91425" lIns="91425" spcFirstLastPara="1" rIns="91425" wrap="square" tIns="91425">
            <a:noAutofit/>
          </a:bodyPr>
          <a:lstStyle>
            <a:lvl1pPr indent="-228600" lvl="0" marL="457200" algn="ctr">
              <a:lnSpc>
                <a:spcPct val="70000"/>
              </a:lnSpc>
              <a:spcBef>
                <a:spcPts val="0"/>
              </a:spcBef>
              <a:spcAft>
                <a:spcPts val="0"/>
              </a:spcAft>
              <a:buClr>
                <a:schemeClr val="lt1"/>
              </a:buClr>
              <a:buSzPts val="9600"/>
              <a:buFont typeface="Lobster Two"/>
              <a:buNone/>
              <a:defRPr sz="9600">
                <a:solidFill>
                  <a:schemeClr val="lt1"/>
                </a:solidFill>
                <a:latin typeface="Lobster Two"/>
                <a:ea typeface="Lobster Two"/>
                <a:cs typeface="Lobster Two"/>
                <a:sym typeface="Lobster Two"/>
              </a:defRPr>
            </a:lvl1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blipFill>
          <a:blip r:embed="rId2">
            <a:alphaModFix/>
          </a:blip>
          <a:stretch>
            <a:fillRect/>
          </a:stretch>
        </a:blipFill>
      </p:bgPr>
    </p:bg>
    <p:spTree>
      <p:nvGrpSpPr>
        <p:cNvPr id="36" name="Shape 36"/>
        <p:cNvGrpSpPr/>
        <p:nvPr/>
      </p:nvGrpSpPr>
      <p:grpSpPr>
        <a:xfrm>
          <a:off x="0" y="0"/>
          <a:ext cx="0" cy="0"/>
          <a:chOff x="0" y="0"/>
          <a:chExt cx="0" cy="0"/>
        </a:xfrm>
      </p:grpSpPr>
      <p:sp>
        <p:nvSpPr>
          <p:cNvPr id="37" name="Google Shape;37;p11"/>
          <p:cNvSpPr txBox="1"/>
          <p:nvPr>
            <p:ph hasCustomPrompt="1" type="title"/>
          </p:nvPr>
        </p:nvSpPr>
        <p:spPr>
          <a:xfrm>
            <a:off x="1646700" y="1089850"/>
            <a:ext cx="5850600" cy="19635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lt1"/>
              </a:buClr>
              <a:buSzPts val="7200"/>
              <a:buNone/>
              <a:defRPr sz="7200">
                <a:solidFill>
                  <a:schemeClr val="lt1"/>
                </a:solidFill>
              </a:defRPr>
            </a:lvl1pPr>
            <a:lvl2pPr lvl="1" algn="ctr">
              <a:spcBef>
                <a:spcPts val="0"/>
              </a:spcBef>
              <a:spcAft>
                <a:spcPts val="0"/>
              </a:spcAft>
              <a:buClr>
                <a:schemeClr val="lt1"/>
              </a:buClr>
              <a:buSzPts val="12000"/>
              <a:buNone/>
              <a:defRPr sz="12000">
                <a:solidFill>
                  <a:schemeClr val="lt1"/>
                </a:solidFill>
              </a:defRPr>
            </a:lvl2pPr>
            <a:lvl3pPr lvl="2" algn="ctr">
              <a:spcBef>
                <a:spcPts val="0"/>
              </a:spcBef>
              <a:spcAft>
                <a:spcPts val="0"/>
              </a:spcAft>
              <a:buClr>
                <a:schemeClr val="lt1"/>
              </a:buClr>
              <a:buSzPts val="12000"/>
              <a:buNone/>
              <a:defRPr sz="12000">
                <a:solidFill>
                  <a:schemeClr val="lt1"/>
                </a:solidFill>
              </a:defRPr>
            </a:lvl3pPr>
            <a:lvl4pPr lvl="3" algn="ctr">
              <a:spcBef>
                <a:spcPts val="0"/>
              </a:spcBef>
              <a:spcAft>
                <a:spcPts val="0"/>
              </a:spcAft>
              <a:buClr>
                <a:schemeClr val="lt1"/>
              </a:buClr>
              <a:buSzPts val="12000"/>
              <a:buNone/>
              <a:defRPr sz="12000">
                <a:solidFill>
                  <a:schemeClr val="lt1"/>
                </a:solidFill>
              </a:defRPr>
            </a:lvl4pPr>
            <a:lvl5pPr lvl="4" algn="ctr">
              <a:spcBef>
                <a:spcPts val="0"/>
              </a:spcBef>
              <a:spcAft>
                <a:spcPts val="0"/>
              </a:spcAft>
              <a:buClr>
                <a:schemeClr val="lt1"/>
              </a:buClr>
              <a:buSzPts val="12000"/>
              <a:buNone/>
              <a:defRPr sz="12000">
                <a:solidFill>
                  <a:schemeClr val="lt1"/>
                </a:solidFill>
              </a:defRPr>
            </a:lvl5pPr>
            <a:lvl6pPr lvl="5" algn="ctr">
              <a:spcBef>
                <a:spcPts val="0"/>
              </a:spcBef>
              <a:spcAft>
                <a:spcPts val="0"/>
              </a:spcAft>
              <a:buClr>
                <a:schemeClr val="lt1"/>
              </a:buClr>
              <a:buSzPts val="12000"/>
              <a:buNone/>
              <a:defRPr sz="12000">
                <a:solidFill>
                  <a:schemeClr val="lt1"/>
                </a:solidFill>
              </a:defRPr>
            </a:lvl6pPr>
            <a:lvl7pPr lvl="6" algn="ctr">
              <a:spcBef>
                <a:spcPts val="0"/>
              </a:spcBef>
              <a:spcAft>
                <a:spcPts val="0"/>
              </a:spcAft>
              <a:buClr>
                <a:schemeClr val="lt1"/>
              </a:buClr>
              <a:buSzPts val="12000"/>
              <a:buNone/>
              <a:defRPr sz="12000">
                <a:solidFill>
                  <a:schemeClr val="lt1"/>
                </a:solidFill>
              </a:defRPr>
            </a:lvl7pPr>
            <a:lvl8pPr lvl="7" algn="ctr">
              <a:spcBef>
                <a:spcPts val="0"/>
              </a:spcBef>
              <a:spcAft>
                <a:spcPts val="0"/>
              </a:spcAft>
              <a:buClr>
                <a:schemeClr val="lt1"/>
              </a:buClr>
              <a:buSzPts val="12000"/>
              <a:buNone/>
              <a:defRPr sz="12000">
                <a:solidFill>
                  <a:schemeClr val="lt1"/>
                </a:solidFill>
              </a:defRPr>
            </a:lvl8pPr>
            <a:lvl9pPr lvl="8" algn="ctr">
              <a:spcBef>
                <a:spcPts val="0"/>
              </a:spcBef>
              <a:spcAft>
                <a:spcPts val="0"/>
              </a:spcAft>
              <a:buClr>
                <a:schemeClr val="lt1"/>
              </a:buClr>
              <a:buSzPts val="12000"/>
              <a:buNone/>
              <a:defRPr sz="12000">
                <a:solidFill>
                  <a:schemeClr val="lt1"/>
                </a:solidFill>
              </a:defRPr>
            </a:lvl9pPr>
          </a:lstStyle>
          <a:p>
            <a:r>
              <a:t>xx%</a:t>
            </a:r>
          </a:p>
        </p:txBody>
      </p:sp>
      <p:sp>
        <p:nvSpPr>
          <p:cNvPr id="38" name="Google Shape;38;p11"/>
          <p:cNvSpPr txBox="1"/>
          <p:nvPr>
            <p:ph idx="1" type="body"/>
          </p:nvPr>
        </p:nvSpPr>
        <p:spPr>
          <a:xfrm>
            <a:off x="1646700" y="3059750"/>
            <a:ext cx="5850600" cy="1300800"/>
          </a:xfrm>
          <a:prstGeom prst="rect">
            <a:avLst/>
          </a:prstGeom>
        </p:spPr>
        <p:txBody>
          <a:bodyPr anchorCtr="0" anchor="t" bIns="91425" lIns="91425" spcFirstLastPara="1" rIns="91425" wrap="square" tIns="91425">
            <a:noAutofit/>
          </a:bodyPr>
          <a:lstStyle>
            <a:lvl1pPr indent="-317500" lvl="0" marL="457200" algn="ctr">
              <a:spcBef>
                <a:spcPts val="0"/>
              </a:spcBef>
              <a:spcAft>
                <a:spcPts val="0"/>
              </a:spcAft>
              <a:buClr>
                <a:schemeClr val="lt1"/>
              </a:buClr>
              <a:buSzPts val="1400"/>
              <a:buChar char="●"/>
              <a:defRPr sz="1400">
                <a:solidFill>
                  <a:schemeClr val="lt1"/>
                </a:solidFill>
              </a:defRPr>
            </a:lvl1pPr>
            <a:lvl2pPr indent="-317500" lvl="1" marL="914400" algn="ctr">
              <a:spcBef>
                <a:spcPts val="1600"/>
              </a:spcBef>
              <a:spcAft>
                <a:spcPts val="0"/>
              </a:spcAft>
              <a:buClr>
                <a:schemeClr val="lt1"/>
              </a:buClr>
              <a:buSzPts val="1400"/>
              <a:buChar char="○"/>
              <a:defRPr>
                <a:solidFill>
                  <a:schemeClr val="lt1"/>
                </a:solidFill>
              </a:defRPr>
            </a:lvl2pPr>
            <a:lvl3pPr indent="-317500" lvl="2" marL="1371600" algn="ctr">
              <a:spcBef>
                <a:spcPts val="1600"/>
              </a:spcBef>
              <a:spcAft>
                <a:spcPts val="0"/>
              </a:spcAft>
              <a:buClr>
                <a:schemeClr val="lt1"/>
              </a:buClr>
              <a:buSzPts val="1400"/>
              <a:buChar char="■"/>
              <a:defRPr>
                <a:solidFill>
                  <a:schemeClr val="lt1"/>
                </a:solidFill>
              </a:defRPr>
            </a:lvl3pPr>
            <a:lvl4pPr indent="-317500" lvl="3" marL="1828800" algn="ctr">
              <a:spcBef>
                <a:spcPts val="1600"/>
              </a:spcBef>
              <a:spcAft>
                <a:spcPts val="0"/>
              </a:spcAft>
              <a:buClr>
                <a:schemeClr val="lt1"/>
              </a:buClr>
              <a:buSzPts val="1400"/>
              <a:buChar char="●"/>
              <a:defRPr>
                <a:solidFill>
                  <a:schemeClr val="lt1"/>
                </a:solidFill>
              </a:defRPr>
            </a:lvl4pPr>
            <a:lvl5pPr indent="-317500" lvl="4" marL="2286000" algn="ctr">
              <a:spcBef>
                <a:spcPts val="1600"/>
              </a:spcBef>
              <a:spcAft>
                <a:spcPts val="0"/>
              </a:spcAft>
              <a:buClr>
                <a:schemeClr val="lt1"/>
              </a:buClr>
              <a:buSzPts val="1400"/>
              <a:buChar char="○"/>
              <a:defRPr>
                <a:solidFill>
                  <a:schemeClr val="lt1"/>
                </a:solidFill>
              </a:defRPr>
            </a:lvl5pPr>
            <a:lvl6pPr indent="-317500" lvl="5" marL="2743200" algn="ctr">
              <a:spcBef>
                <a:spcPts val="1600"/>
              </a:spcBef>
              <a:spcAft>
                <a:spcPts val="0"/>
              </a:spcAft>
              <a:buClr>
                <a:schemeClr val="lt1"/>
              </a:buClr>
              <a:buSzPts val="1400"/>
              <a:buChar char="■"/>
              <a:defRPr>
                <a:solidFill>
                  <a:schemeClr val="lt1"/>
                </a:solidFill>
              </a:defRPr>
            </a:lvl6pPr>
            <a:lvl7pPr indent="-317500" lvl="6" marL="3200400" algn="ctr">
              <a:spcBef>
                <a:spcPts val="1600"/>
              </a:spcBef>
              <a:spcAft>
                <a:spcPts val="0"/>
              </a:spcAft>
              <a:buClr>
                <a:schemeClr val="lt1"/>
              </a:buClr>
              <a:buSzPts val="1400"/>
              <a:buChar char="●"/>
              <a:defRPr>
                <a:solidFill>
                  <a:schemeClr val="lt1"/>
                </a:solidFill>
              </a:defRPr>
            </a:lvl7pPr>
            <a:lvl8pPr indent="-317500" lvl="7" marL="3657600" algn="ctr">
              <a:spcBef>
                <a:spcPts val="1600"/>
              </a:spcBef>
              <a:spcAft>
                <a:spcPts val="0"/>
              </a:spcAft>
              <a:buClr>
                <a:schemeClr val="lt1"/>
              </a:buClr>
              <a:buSzPts val="1400"/>
              <a:buChar char="○"/>
              <a:defRPr>
                <a:solidFill>
                  <a:schemeClr val="lt1"/>
                </a:solidFill>
              </a:defRPr>
            </a:lvl8pPr>
            <a:lvl9pPr indent="-317500" lvl="8" marL="4114800" algn="ctr">
              <a:spcBef>
                <a:spcPts val="1600"/>
              </a:spcBef>
              <a:spcAft>
                <a:spcPts val="1600"/>
              </a:spcAft>
              <a:buClr>
                <a:schemeClr val="lt1"/>
              </a:buClr>
              <a:buSzPts val="1400"/>
              <a:buChar char="■"/>
              <a:defRPr>
                <a:solidFill>
                  <a:schemeClr val="lt1"/>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39" name="Shape 3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1">
    <p:bg>
      <p:bgPr>
        <a:blipFill>
          <a:blip r:embed="rId2">
            <a:alphaModFix/>
          </a:blip>
          <a:stretch>
            <a:fillRect/>
          </a:stretch>
        </a:blipFill>
      </p:bgPr>
    </p:bg>
    <p:spTree>
      <p:nvGrpSpPr>
        <p:cNvPr id="40" name="Shape 40"/>
        <p:cNvGrpSpPr/>
        <p:nvPr/>
      </p:nvGrpSpPr>
      <p:grpSpPr>
        <a:xfrm>
          <a:off x="0" y="0"/>
          <a:ext cx="0" cy="0"/>
          <a:chOff x="0" y="0"/>
          <a:chExt cx="0" cy="0"/>
        </a:xfrm>
      </p:grpSpPr>
      <p:sp>
        <p:nvSpPr>
          <p:cNvPr id="41" name="Google Shape;41;p13"/>
          <p:cNvSpPr txBox="1"/>
          <p:nvPr>
            <p:ph type="ctrTitle"/>
          </p:nvPr>
        </p:nvSpPr>
        <p:spPr>
          <a:xfrm>
            <a:off x="910013" y="1514050"/>
            <a:ext cx="17661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5200"/>
              <a:buNone/>
              <a:defRPr sz="5200">
                <a:solidFill>
                  <a:schemeClr val="lt1"/>
                </a:solidFill>
              </a:defRPr>
            </a:lvl2pPr>
            <a:lvl3pPr lvl="2" rtl="0" algn="ctr">
              <a:lnSpc>
                <a:spcPct val="80000"/>
              </a:lnSpc>
              <a:spcBef>
                <a:spcPts val="0"/>
              </a:spcBef>
              <a:spcAft>
                <a:spcPts val="0"/>
              </a:spcAft>
              <a:buClr>
                <a:schemeClr val="lt1"/>
              </a:buClr>
              <a:buSzPts val="5200"/>
              <a:buNone/>
              <a:defRPr sz="5200">
                <a:solidFill>
                  <a:schemeClr val="lt1"/>
                </a:solidFill>
              </a:defRPr>
            </a:lvl3pPr>
            <a:lvl4pPr lvl="3" rtl="0" algn="ctr">
              <a:lnSpc>
                <a:spcPct val="80000"/>
              </a:lnSpc>
              <a:spcBef>
                <a:spcPts val="0"/>
              </a:spcBef>
              <a:spcAft>
                <a:spcPts val="0"/>
              </a:spcAft>
              <a:buClr>
                <a:schemeClr val="lt1"/>
              </a:buClr>
              <a:buSzPts val="5200"/>
              <a:buNone/>
              <a:defRPr sz="5200">
                <a:solidFill>
                  <a:schemeClr val="lt1"/>
                </a:solidFill>
              </a:defRPr>
            </a:lvl4pPr>
            <a:lvl5pPr lvl="4" rtl="0" algn="ctr">
              <a:lnSpc>
                <a:spcPct val="80000"/>
              </a:lnSpc>
              <a:spcBef>
                <a:spcPts val="0"/>
              </a:spcBef>
              <a:spcAft>
                <a:spcPts val="0"/>
              </a:spcAft>
              <a:buClr>
                <a:schemeClr val="lt1"/>
              </a:buClr>
              <a:buSzPts val="5200"/>
              <a:buNone/>
              <a:defRPr sz="5200">
                <a:solidFill>
                  <a:schemeClr val="lt1"/>
                </a:solidFill>
              </a:defRPr>
            </a:lvl5pPr>
            <a:lvl6pPr lvl="5" rtl="0" algn="ctr">
              <a:lnSpc>
                <a:spcPct val="80000"/>
              </a:lnSpc>
              <a:spcBef>
                <a:spcPts val="0"/>
              </a:spcBef>
              <a:spcAft>
                <a:spcPts val="0"/>
              </a:spcAft>
              <a:buClr>
                <a:schemeClr val="lt1"/>
              </a:buClr>
              <a:buSzPts val="5200"/>
              <a:buNone/>
              <a:defRPr sz="5200">
                <a:solidFill>
                  <a:schemeClr val="lt1"/>
                </a:solidFill>
              </a:defRPr>
            </a:lvl6pPr>
            <a:lvl7pPr lvl="6" rtl="0" algn="ctr">
              <a:lnSpc>
                <a:spcPct val="80000"/>
              </a:lnSpc>
              <a:spcBef>
                <a:spcPts val="0"/>
              </a:spcBef>
              <a:spcAft>
                <a:spcPts val="0"/>
              </a:spcAft>
              <a:buClr>
                <a:schemeClr val="lt1"/>
              </a:buClr>
              <a:buSzPts val="5200"/>
              <a:buNone/>
              <a:defRPr sz="5200">
                <a:solidFill>
                  <a:schemeClr val="lt1"/>
                </a:solidFill>
              </a:defRPr>
            </a:lvl7pPr>
            <a:lvl8pPr lvl="7" rtl="0" algn="ctr">
              <a:lnSpc>
                <a:spcPct val="80000"/>
              </a:lnSpc>
              <a:spcBef>
                <a:spcPts val="0"/>
              </a:spcBef>
              <a:spcAft>
                <a:spcPts val="0"/>
              </a:spcAft>
              <a:buClr>
                <a:schemeClr val="lt1"/>
              </a:buClr>
              <a:buSzPts val="5200"/>
              <a:buNone/>
              <a:defRPr sz="5200">
                <a:solidFill>
                  <a:schemeClr val="lt1"/>
                </a:solidFill>
              </a:defRPr>
            </a:lvl8pPr>
            <a:lvl9pPr lvl="8" rtl="0" algn="ctr">
              <a:lnSpc>
                <a:spcPct val="80000"/>
              </a:lnSpc>
              <a:spcBef>
                <a:spcPts val="0"/>
              </a:spcBef>
              <a:spcAft>
                <a:spcPts val="0"/>
              </a:spcAft>
              <a:buClr>
                <a:schemeClr val="lt1"/>
              </a:buClr>
              <a:buSzPts val="5200"/>
              <a:buNone/>
              <a:defRPr sz="5200">
                <a:solidFill>
                  <a:schemeClr val="lt1"/>
                </a:solidFill>
              </a:defRPr>
            </a:lvl9pPr>
          </a:lstStyle>
          <a:p/>
        </p:txBody>
      </p:sp>
      <p:sp>
        <p:nvSpPr>
          <p:cNvPr id="42" name="Google Shape;42;p13"/>
          <p:cNvSpPr txBox="1"/>
          <p:nvPr>
            <p:ph idx="1" type="subTitle"/>
          </p:nvPr>
        </p:nvSpPr>
        <p:spPr>
          <a:xfrm>
            <a:off x="953963" y="2142025"/>
            <a:ext cx="16782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43" name="Google Shape;43;p13"/>
          <p:cNvSpPr txBox="1"/>
          <p:nvPr>
            <p:ph hasCustomPrompt="1" idx="2" type="title"/>
          </p:nvPr>
        </p:nvSpPr>
        <p:spPr>
          <a:xfrm>
            <a:off x="910013" y="693425"/>
            <a:ext cx="1766100" cy="7926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lgn="ctr">
              <a:spcBef>
                <a:spcPts val="0"/>
              </a:spcBef>
              <a:spcAft>
                <a:spcPts val="0"/>
              </a:spcAft>
              <a:buClr>
                <a:schemeClr val="lt1"/>
              </a:buClr>
              <a:buSzPts val="4800"/>
              <a:buNone/>
              <a:defRPr sz="4800">
                <a:solidFill>
                  <a:schemeClr val="lt1"/>
                </a:solidFill>
              </a:defRPr>
            </a:lvl2pPr>
            <a:lvl3pPr lvl="2" rtl="0" algn="ctr">
              <a:spcBef>
                <a:spcPts val="0"/>
              </a:spcBef>
              <a:spcAft>
                <a:spcPts val="0"/>
              </a:spcAft>
              <a:buClr>
                <a:schemeClr val="lt1"/>
              </a:buClr>
              <a:buSzPts val="4800"/>
              <a:buNone/>
              <a:defRPr sz="4800">
                <a:solidFill>
                  <a:schemeClr val="lt1"/>
                </a:solidFill>
              </a:defRPr>
            </a:lvl3pPr>
            <a:lvl4pPr lvl="3" rtl="0" algn="ctr">
              <a:spcBef>
                <a:spcPts val="0"/>
              </a:spcBef>
              <a:spcAft>
                <a:spcPts val="0"/>
              </a:spcAft>
              <a:buClr>
                <a:schemeClr val="lt1"/>
              </a:buClr>
              <a:buSzPts val="4800"/>
              <a:buNone/>
              <a:defRPr sz="4800">
                <a:solidFill>
                  <a:schemeClr val="lt1"/>
                </a:solidFill>
              </a:defRPr>
            </a:lvl4pPr>
            <a:lvl5pPr lvl="4" rtl="0" algn="ctr">
              <a:spcBef>
                <a:spcPts val="0"/>
              </a:spcBef>
              <a:spcAft>
                <a:spcPts val="0"/>
              </a:spcAft>
              <a:buClr>
                <a:schemeClr val="lt1"/>
              </a:buClr>
              <a:buSzPts val="4800"/>
              <a:buNone/>
              <a:defRPr sz="4800">
                <a:solidFill>
                  <a:schemeClr val="lt1"/>
                </a:solidFill>
              </a:defRPr>
            </a:lvl5pPr>
            <a:lvl6pPr lvl="5" rtl="0" algn="ctr">
              <a:spcBef>
                <a:spcPts val="0"/>
              </a:spcBef>
              <a:spcAft>
                <a:spcPts val="0"/>
              </a:spcAft>
              <a:buClr>
                <a:schemeClr val="lt1"/>
              </a:buClr>
              <a:buSzPts val="4800"/>
              <a:buNone/>
              <a:defRPr sz="4800">
                <a:solidFill>
                  <a:schemeClr val="lt1"/>
                </a:solidFill>
              </a:defRPr>
            </a:lvl6pPr>
            <a:lvl7pPr lvl="6" rtl="0" algn="ctr">
              <a:spcBef>
                <a:spcPts val="0"/>
              </a:spcBef>
              <a:spcAft>
                <a:spcPts val="0"/>
              </a:spcAft>
              <a:buClr>
                <a:schemeClr val="lt1"/>
              </a:buClr>
              <a:buSzPts val="4800"/>
              <a:buNone/>
              <a:defRPr sz="4800">
                <a:solidFill>
                  <a:schemeClr val="lt1"/>
                </a:solidFill>
              </a:defRPr>
            </a:lvl7pPr>
            <a:lvl8pPr lvl="7" rtl="0" algn="ctr">
              <a:spcBef>
                <a:spcPts val="0"/>
              </a:spcBef>
              <a:spcAft>
                <a:spcPts val="0"/>
              </a:spcAft>
              <a:buClr>
                <a:schemeClr val="lt1"/>
              </a:buClr>
              <a:buSzPts val="4800"/>
              <a:buNone/>
              <a:defRPr sz="4800">
                <a:solidFill>
                  <a:schemeClr val="lt1"/>
                </a:solidFill>
              </a:defRPr>
            </a:lvl8pPr>
            <a:lvl9pPr lvl="8" rtl="0" algn="ctr">
              <a:spcBef>
                <a:spcPts val="0"/>
              </a:spcBef>
              <a:spcAft>
                <a:spcPts val="0"/>
              </a:spcAft>
              <a:buClr>
                <a:schemeClr val="lt1"/>
              </a:buClr>
              <a:buSzPts val="4800"/>
              <a:buNone/>
              <a:defRPr sz="4800">
                <a:solidFill>
                  <a:schemeClr val="lt1"/>
                </a:solidFill>
              </a:defRPr>
            </a:lvl9pPr>
          </a:lstStyle>
          <a:p>
            <a:r>
              <a:t>xx%</a:t>
            </a:r>
          </a:p>
        </p:txBody>
      </p:sp>
      <p:sp>
        <p:nvSpPr>
          <p:cNvPr id="44" name="Google Shape;44;p13"/>
          <p:cNvSpPr txBox="1"/>
          <p:nvPr>
            <p:ph idx="3" type="ctrTitle"/>
          </p:nvPr>
        </p:nvSpPr>
        <p:spPr>
          <a:xfrm>
            <a:off x="2762638" y="1514050"/>
            <a:ext cx="17661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5200"/>
              <a:buNone/>
              <a:defRPr sz="5200">
                <a:solidFill>
                  <a:schemeClr val="lt1"/>
                </a:solidFill>
              </a:defRPr>
            </a:lvl2pPr>
            <a:lvl3pPr lvl="2" rtl="0" algn="ctr">
              <a:lnSpc>
                <a:spcPct val="80000"/>
              </a:lnSpc>
              <a:spcBef>
                <a:spcPts val="0"/>
              </a:spcBef>
              <a:spcAft>
                <a:spcPts val="0"/>
              </a:spcAft>
              <a:buClr>
                <a:schemeClr val="lt1"/>
              </a:buClr>
              <a:buSzPts val="5200"/>
              <a:buNone/>
              <a:defRPr sz="5200">
                <a:solidFill>
                  <a:schemeClr val="lt1"/>
                </a:solidFill>
              </a:defRPr>
            </a:lvl3pPr>
            <a:lvl4pPr lvl="3" rtl="0" algn="ctr">
              <a:lnSpc>
                <a:spcPct val="80000"/>
              </a:lnSpc>
              <a:spcBef>
                <a:spcPts val="0"/>
              </a:spcBef>
              <a:spcAft>
                <a:spcPts val="0"/>
              </a:spcAft>
              <a:buClr>
                <a:schemeClr val="lt1"/>
              </a:buClr>
              <a:buSzPts val="5200"/>
              <a:buNone/>
              <a:defRPr sz="5200">
                <a:solidFill>
                  <a:schemeClr val="lt1"/>
                </a:solidFill>
              </a:defRPr>
            </a:lvl4pPr>
            <a:lvl5pPr lvl="4" rtl="0" algn="ctr">
              <a:lnSpc>
                <a:spcPct val="80000"/>
              </a:lnSpc>
              <a:spcBef>
                <a:spcPts val="0"/>
              </a:spcBef>
              <a:spcAft>
                <a:spcPts val="0"/>
              </a:spcAft>
              <a:buClr>
                <a:schemeClr val="lt1"/>
              </a:buClr>
              <a:buSzPts val="5200"/>
              <a:buNone/>
              <a:defRPr sz="5200">
                <a:solidFill>
                  <a:schemeClr val="lt1"/>
                </a:solidFill>
              </a:defRPr>
            </a:lvl5pPr>
            <a:lvl6pPr lvl="5" rtl="0" algn="ctr">
              <a:lnSpc>
                <a:spcPct val="80000"/>
              </a:lnSpc>
              <a:spcBef>
                <a:spcPts val="0"/>
              </a:spcBef>
              <a:spcAft>
                <a:spcPts val="0"/>
              </a:spcAft>
              <a:buClr>
                <a:schemeClr val="lt1"/>
              </a:buClr>
              <a:buSzPts val="5200"/>
              <a:buNone/>
              <a:defRPr sz="5200">
                <a:solidFill>
                  <a:schemeClr val="lt1"/>
                </a:solidFill>
              </a:defRPr>
            </a:lvl6pPr>
            <a:lvl7pPr lvl="6" rtl="0" algn="ctr">
              <a:lnSpc>
                <a:spcPct val="80000"/>
              </a:lnSpc>
              <a:spcBef>
                <a:spcPts val="0"/>
              </a:spcBef>
              <a:spcAft>
                <a:spcPts val="0"/>
              </a:spcAft>
              <a:buClr>
                <a:schemeClr val="lt1"/>
              </a:buClr>
              <a:buSzPts val="5200"/>
              <a:buNone/>
              <a:defRPr sz="5200">
                <a:solidFill>
                  <a:schemeClr val="lt1"/>
                </a:solidFill>
              </a:defRPr>
            </a:lvl7pPr>
            <a:lvl8pPr lvl="7" rtl="0" algn="ctr">
              <a:lnSpc>
                <a:spcPct val="80000"/>
              </a:lnSpc>
              <a:spcBef>
                <a:spcPts val="0"/>
              </a:spcBef>
              <a:spcAft>
                <a:spcPts val="0"/>
              </a:spcAft>
              <a:buClr>
                <a:schemeClr val="lt1"/>
              </a:buClr>
              <a:buSzPts val="5200"/>
              <a:buNone/>
              <a:defRPr sz="5200">
                <a:solidFill>
                  <a:schemeClr val="lt1"/>
                </a:solidFill>
              </a:defRPr>
            </a:lvl8pPr>
            <a:lvl9pPr lvl="8" rtl="0" algn="ctr">
              <a:lnSpc>
                <a:spcPct val="80000"/>
              </a:lnSpc>
              <a:spcBef>
                <a:spcPts val="0"/>
              </a:spcBef>
              <a:spcAft>
                <a:spcPts val="0"/>
              </a:spcAft>
              <a:buClr>
                <a:schemeClr val="lt1"/>
              </a:buClr>
              <a:buSzPts val="5200"/>
              <a:buNone/>
              <a:defRPr sz="5200">
                <a:solidFill>
                  <a:schemeClr val="lt1"/>
                </a:solidFill>
              </a:defRPr>
            </a:lvl9pPr>
          </a:lstStyle>
          <a:p/>
        </p:txBody>
      </p:sp>
      <p:sp>
        <p:nvSpPr>
          <p:cNvPr id="45" name="Google Shape;45;p13"/>
          <p:cNvSpPr txBox="1"/>
          <p:nvPr>
            <p:ph idx="4" type="subTitle"/>
          </p:nvPr>
        </p:nvSpPr>
        <p:spPr>
          <a:xfrm>
            <a:off x="2806588" y="2142025"/>
            <a:ext cx="16782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46" name="Google Shape;46;p13"/>
          <p:cNvSpPr txBox="1"/>
          <p:nvPr>
            <p:ph hasCustomPrompt="1" idx="5" type="title"/>
          </p:nvPr>
        </p:nvSpPr>
        <p:spPr>
          <a:xfrm>
            <a:off x="2762638" y="693425"/>
            <a:ext cx="1766100" cy="7926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lgn="ctr">
              <a:spcBef>
                <a:spcPts val="0"/>
              </a:spcBef>
              <a:spcAft>
                <a:spcPts val="0"/>
              </a:spcAft>
              <a:buClr>
                <a:schemeClr val="lt1"/>
              </a:buClr>
              <a:buSzPts val="4800"/>
              <a:buNone/>
              <a:defRPr sz="4800">
                <a:solidFill>
                  <a:schemeClr val="lt1"/>
                </a:solidFill>
              </a:defRPr>
            </a:lvl2pPr>
            <a:lvl3pPr lvl="2" rtl="0" algn="ctr">
              <a:spcBef>
                <a:spcPts val="0"/>
              </a:spcBef>
              <a:spcAft>
                <a:spcPts val="0"/>
              </a:spcAft>
              <a:buClr>
                <a:schemeClr val="lt1"/>
              </a:buClr>
              <a:buSzPts val="4800"/>
              <a:buNone/>
              <a:defRPr sz="4800">
                <a:solidFill>
                  <a:schemeClr val="lt1"/>
                </a:solidFill>
              </a:defRPr>
            </a:lvl3pPr>
            <a:lvl4pPr lvl="3" rtl="0" algn="ctr">
              <a:spcBef>
                <a:spcPts val="0"/>
              </a:spcBef>
              <a:spcAft>
                <a:spcPts val="0"/>
              </a:spcAft>
              <a:buClr>
                <a:schemeClr val="lt1"/>
              </a:buClr>
              <a:buSzPts val="4800"/>
              <a:buNone/>
              <a:defRPr sz="4800">
                <a:solidFill>
                  <a:schemeClr val="lt1"/>
                </a:solidFill>
              </a:defRPr>
            </a:lvl4pPr>
            <a:lvl5pPr lvl="4" rtl="0" algn="ctr">
              <a:spcBef>
                <a:spcPts val="0"/>
              </a:spcBef>
              <a:spcAft>
                <a:spcPts val="0"/>
              </a:spcAft>
              <a:buClr>
                <a:schemeClr val="lt1"/>
              </a:buClr>
              <a:buSzPts val="4800"/>
              <a:buNone/>
              <a:defRPr sz="4800">
                <a:solidFill>
                  <a:schemeClr val="lt1"/>
                </a:solidFill>
              </a:defRPr>
            </a:lvl5pPr>
            <a:lvl6pPr lvl="5" rtl="0" algn="ctr">
              <a:spcBef>
                <a:spcPts val="0"/>
              </a:spcBef>
              <a:spcAft>
                <a:spcPts val="0"/>
              </a:spcAft>
              <a:buClr>
                <a:schemeClr val="lt1"/>
              </a:buClr>
              <a:buSzPts val="4800"/>
              <a:buNone/>
              <a:defRPr sz="4800">
                <a:solidFill>
                  <a:schemeClr val="lt1"/>
                </a:solidFill>
              </a:defRPr>
            </a:lvl6pPr>
            <a:lvl7pPr lvl="6" rtl="0" algn="ctr">
              <a:spcBef>
                <a:spcPts val="0"/>
              </a:spcBef>
              <a:spcAft>
                <a:spcPts val="0"/>
              </a:spcAft>
              <a:buClr>
                <a:schemeClr val="lt1"/>
              </a:buClr>
              <a:buSzPts val="4800"/>
              <a:buNone/>
              <a:defRPr sz="4800">
                <a:solidFill>
                  <a:schemeClr val="lt1"/>
                </a:solidFill>
              </a:defRPr>
            </a:lvl7pPr>
            <a:lvl8pPr lvl="7" rtl="0" algn="ctr">
              <a:spcBef>
                <a:spcPts val="0"/>
              </a:spcBef>
              <a:spcAft>
                <a:spcPts val="0"/>
              </a:spcAft>
              <a:buClr>
                <a:schemeClr val="lt1"/>
              </a:buClr>
              <a:buSzPts val="4800"/>
              <a:buNone/>
              <a:defRPr sz="4800">
                <a:solidFill>
                  <a:schemeClr val="lt1"/>
                </a:solidFill>
              </a:defRPr>
            </a:lvl8pPr>
            <a:lvl9pPr lvl="8" rtl="0" algn="ctr">
              <a:spcBef>
                <a:spcPts val="0"/>
              </a:spcBef>
              <a:spcAft>
                <a:spcPts val="0"/>
              </a:spcAft>
              <a:buClr>
                <a:schemeClr val="lt1"/>
              </a:buClr>
              <a:buSzPts val="4800"/>
              <a:buNone/>
              <a:defRPr sz="4800">
                <a:solidFill>
                  <a:schemeClr val="lt1"/>
                </a:solidFill>
              </a:defRPr>
            </a:lvl9pPr>
          </a:lstStyle>
          <a:p>
            <a:r>
              <a:t>xx%</a:t>
            </a:r>
          </a:p>
        </p:txBody>
      </p:sp>
      <p:sp>
        <p:nvSpPr>
          <p:cNvPr id="47" name="Google Shape;47;p13"/>
          <p:cNvSpPr txBox="1"/>
          <p:nvPr>
            <p:ph idx="6" type="ctrTitle"/>
          </p:nvPr>
        </p:nvSpPr>
        <p:spPr>
          <a:xfrm>
            <a:off x="4615263" y="1514050"/>
            <a:ext cx="17661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5200"/>
              <a:buNone/>
              <a:defRPr sz="5200">
                <a:solidFill>
                  <a:schemeClr val="lt1"/>
                </a:solidFill>
              </a:defRPr>
            </a:lvl2pPr>
            <a:lvl3pPr lvl="2" rtl="0" algn="ctr">
              <a:lnSpc>
                <a:spcPct val="80000"/>
              </a:lnSpc>
              <a:spcBef>
                <a:spcPts val="0"/>
              </a:spcBef>
              <a:spcAft>
                <a:spcPts val="0"/>
              </a:spcAft>
              <a:buClr>
                <a:schemeClr val="lt1"/>
              </a:buClr>
              <a:buSzPts val="5200"/>
              <a:buNone/>
              <a:defRPr sz="5200">
                <a:solidFill>
                  <a:schemeClr val="lt1"/>
                </a:solidFill>
              </a:defRPr>
            </a:lvl3pPr>
            <a:lvl4pPr lvl="3" rtl="0" algn="ctr">
              <a:lnSpc>
                <a:spcPct val="80000"/>
              </a:lnSpc>
              <a:spcBef>
                <a:spcPts val="0"/>
              </a:spcBef>
              <a:spcAft>
                <a:spcPts val="0"/>
              </a:spcAft>
              <a:buClr>
                <a:schemeClr val="lt1"/>
              </a:buClr>
              <a:buSzPts val="5200"/>
              <a:buNone/>
              <a:defRPr sz="5200">
                <a:solidFill>
                  <a:schemeClr val="lt1"/>
                </a:solidFill>
              </a:defRPr>
            </a:lvl4pPr>
            <a:lvl5pPr lvl="4" rtl="0" algn="ctr">
              <a:lnSpc>
                <a:spcPct val="80000"/>
              </a:lnSpc>
              <a:spcBef>
                <a:spcPts val="0"/>
              </a:spcBef>
              <a:spcAft>
                <a:spcPts val="0"/>
              </a:spcAft>
              <a:buClr>
                <a:schemeClr val="lt1"/>
              </a:buClr>
              <a:buSzPts val="5200"/>
              <a:buNone/>
              <a:defRPr sz="5200">
                <a:solidFill>
                  <a:schemeClr val="lt1"/>
                </a:solidFill>
              </a:defRPr>
            </a:lvl5pPr>
            <a:lvl6pPr lvl="5" rtl="0" algn="ctr">
              <a:lnSpc>
                <a:spcPct val="80000"/>
              </a:lnSpc>
              <a:spcBef>
                <a:spcPts val="0"/>
              </a:spcBef>
              <a:spcAft>
                <a:spcPts val="0"/>
              </a:spcAft>
              <a:buClr>
                <a:schemeClr val="lt1"/>
              </a:buClr>
              <a:buSzPts val="5200"/>
              <a:buNone/>
              <a:defRPr sz="5200">
                <a:solidFill>
                  <a:schemeClr val="lt1"/>
                </a:solidFill>
              </a:defRPr>
            </a:lvl6pPr>
            <a:lvl7pPr lvl="6" rtl="0" algn="ctr">
              <a:lnSpc>
                <a:spcPct val="80000"/>
              </a:lnSpc>
              <a:spcBef>
                <a:spcPts val="0"/>
              </a:spcBef>
              <a:spcAft>
                <a:spcPts val="0"/>
              </a:spcAft>
              <a:buClr>
                <a:schemeClr val="lt1"/>
              </a:buClr>
              <a:buSzPts val="5200"/>
              <a:buNone/>
              <a:defRPr sz="5200">
                <a:solidFill>
                  <a:schemeClr val="lt1"/>
                </a:solidFill>
              </a:defRPr>
            </a:lvl7pPr>
            <a:lvl8pPr lvl="7" rtl="0" algn="ctr">
              <a:lnSpc>
                <a:spcPct val="80000"/>
              </a:lnSpc>
              <a:spcBef>
                <a:spcPts val="0"/>
              </a:spcBef>
              <a:spcAft>
                <a:spcPts val="0"/>
              </a:spcAft>
              <a:buClr>
                <a:schemeClr val="lt1"/>
              </a:buClr>
              <a:buSzPts val="5200"/>
              <a:buNone/>
              <a:defRPr sz="5200">
                <a:solidFill>
                  <a:schemeClr val="lt1"/>
                </a:solidFill>
              </a:defRPr>
            </a:lvl8pPr>
            <a:lvl9pPr lvl="8" rtl="0" algn="ctr">
              <a:lnSpc>
                <a:spcPct val="80000"/>
              </a:lnSpc>
              <a:spcBef>
                <a:spcPts val="0"/>
              </a:spcBef>
              <a:spcAft>
                <a:spcPts val="0"/>
              </a:spcAft>
              <a:buClr>
                <a:schemeClr val="lt1"/>
              </a:buClr>
              <a:buSzPts val="5200"/>
              <a:buNone/>
              <a:defRPr sz="5200">
                <a:solidFill>
                  <a:schemeClr val="lt1"/>
                </a:solidFill>
              </a:defRPr>
            </a:lvl9pPr>
          </a:lstStyle>
          <a:p/>
        </p:txBody>
      </p:sp>
      <p:sp>
        <p:nvSpPr>
          <p:cNvPr id="48" name="Google Shape;48;p13"/>
          <p:cNvSpPr txBox="1"/>
          <p:nvPr>
            <p:ph idx="7" type="subTitle"/>
          </p:nvPr>
        </p:nvSpPr>
        <p:spPr>
          <a:xfrm>
            <a:off x="4659213" y="2142025"/>
            <a:ext cx="16782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49" name="Google Shape;49;p13"/>
          <p:cNvSpPr txBox="1"/>
          <p:nvPr>
            <p:ph hasCustomPrompt="1" idx="8" type="title"/>
          </p:nvPr>
        </p:nvSpPr>
        <p:spPr>
          <a:xfrm>
            <a:off x="4615263" y="693425"/>
            <a:ext cx="1766100" cy="7926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lgn="ctr">
              <a:spcBef>
                <a:spcPts val="0"/>
              </a:spcBef>
              <a:spcAft>
                <a:spcPts val="0"/>
              </a:spcAft>
              <a:buClr>
                <a:schemeClr val="lt1"/>
              </a:buClr>
              <a:buSzPts val="4800"/>
              <a:buNone/>
              <a:defRPr sz="4800">
                <a:solidFill>
                  <a:schemeClr val="lt1"/>
                </a:solidFill>
              </a:defRPr>
            </a:lvl2pPr>
            <a:lvl3pPr lvl="2" rtl="0" algn="ctr">
              <a:spcBef>
                <a:spcPts val="0"/>
              </a:spcBef>
              <a:spcAft>
                <a:spcPts val="0"/>
              </a:spcAft>
              <a:buClr>
                <a:schemeClr val="lt1"/>
              </a:buClr>
              <a:buSzPts val="4800"/>
              <a:buNone/>
              <a:defRPr sz="4800">
                <a:solidFill>
                  <a:schemeClr val="lt1"/>
                </a:solidFill>
              </a:defRPr>
            </a:lvl3pPr>
            <a:lvl4pPr lvl="3" rtl="0" algn="ctr">
              <a:spcBef>
                <a:spcPts val="0"/>
              </a:spcBef>
              <a:spcAft>
                <a:spcPts val="0"/>
              </a:spcAft>
              <a:buClr>
                <a:schemeClr val="lt1"/>
              </a:buClr>
              <a:buSzPts val="4800"/>
              <a:buNone/>
              <a:defRPr sz="4800">
                <a:solidFill>
                  <a:schemeClr val="lt1"/>
                </a:solidFill>
              </a:defRPr>
            </a:lvl4pPr>
            <a:lvl5pPr lvl="4" rtl="0" algn="ctr">
              <a:spcBef>
                <a:spcPts val="0"/>
              </a:spcBef>
              <a:spcAft>
                <a:spcPts val="0"/>
              </a:spcAft>
              <a:buClr>
                <a:schemeClr val="lt1"/>
              </a:buClr>
              <a:buSzPts val="4800"/>
              <a:buNone/>
              <a:defRPr sz="4800">
                <a:solidFill>
                  <a:schemeClr val="lt1"/>
                </a:solidFill>
              </a:defRPr>
            </a:lvl5pPr>
            <a:lvl6pPr lvl="5" rtl="0" algn="ctr">
              <a:spcBef>
                <a:spcPts val="0"/>
              </a:spcBef>
              <a:spcAft>
                <a:spcPts val="0"/>
              </a:spcAft>
              <a:buClr>
                <a:schemeClr val="lt1"/>
              </a:buClr>
              <a:buSzPts val="4800"/>
              <a:buNone/>
              <a:defRPr sz="4800">
                <a:solidFill>
                  <a:schemeClr val="lt1"/>
                </a:solidFill>
              </a:defRPr>
            </a:lvl6pPr>
            <a:lvl7pPr lvl="6" rtl="0" algn="ctr">
              <a:spcBef>
                <a:spcPts val="0"/>
              </a:spcBef>
              <a:spcAft>
                <a:spcPts val="0"/>
              </a:spcAft>
              <a:buClr>
                <a:schemeClr val="lt1"/>
              </a:buClr>
              <a:buSzPts val="4800"/>
              <a:buNone/>
              <a:defRPr sz="4800">
                <a:solidFill>
                  <a:schemeClr val="lt1"/>
                </a:solidFill>
              </a:defRPr>
            </a:lvl7pPr>
            <a:lvl8pPr lvl="7" rtl="0" algn="ctr">
              <a:spcBef>
                <a:spcPts val="0"/>
              </a:spcBef>
              <a:spcAft>
                <a:spcPts val="0"/>
              </a:spcAft>
              <a:buClr>
                <a:schemeClr val="lt1"/>
              </a:buClr>
              <a:buSzPts val="4800"/>
              <a:buNone/>
              <a:defRPr sz="4800">
                <a:solidFill>
                  <a:schemeClr val="lt1"/>
                </a:solidFill>
              </a:defRPr>
            </a:lvl8pPr>
            <a:lvl9pPr lvl="8" rtl="0" algn="ctr">
              <a:spcBef>
                <a:spcPts val="0"/>
              </a:spcBef>
              <a:spcAft>
                <a:spcPts val="0"/>
              </a:spcAft>
              <a:buClr>
                <a:schemeClr val="lt1"/>
              </a:buClr>
              <a:buSzPts val="4800"/>
              <a:buNone/>
              <a:defRPr sz="4800">
                <a:solidFill>
                  <a:schemeClr val="lt1"/>
                </a:solidFill>
              </a:defRPr>
            </a:lvl9pPr>
          </a:lstStyle>
          <a:p>
            <a:r>
              <a:t>xx%</a:t>
            </a:r>
          </a:p>
        </p:txBody>
      </p:sp>
      <p:sp>
        <p:nvSpPr>
          <p:cNvPr id="50" name="Google Shape;50;p13"/>
          <p:cNvSpPr txBox="1"/>
          <p:nvPr>
            <p:ph idx="9" type="ctrTitle"/>
          </p:nvPr>
        </p:nvSpPr>
        <p:spPr>
          <a:xfrm>
            <a:off x="6467888" y="1514050"/>
            <a:ext cx="17661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5200"/>
              <a:buNone/>
              <a:defRPr sz="5200">
                <a:solidFill>
                  <a:schemeClr val="lt1"/>
                </a:solidFill>
              </a:defRPr>
            </a:lvl2pPr>
            <a:lvl3pPr lvl="2" rtl="0" algn="ctr">
              <a:lnSpc>
                <a:spcPct val="80000"/>
              </a:lnSpc>
              <a:spcBef>
                <a:spcPts val="0"/>
              </a:spcBef>
              <a:spcAft>
                <a:spcPts val="0"/>
              </a:spcAft>
              <a:buClr>
                <a:schemeClr val="lt1"/>
              </a:buClr>
              <a:buSzPts val="5200"/>
              <a:buNone/>
              <a:defRPr sz="5200">
                <a:solidFill>
                  <a:schemeClr val="lt1"/>
                </a:solidFill>
              </a:defRPr>
            </a:lvl3pPr>
            <a:lvl4pPr lvl="3" rtl="0" algn="ctr">
              <a:lnSpc>
                <a:spcPct val="80000"/>
              </a:lnSpc>
              <a:spcBef>
                <a:spcPts val="0"/>
              </a:spcBef>
              <a:spcAft>
                <a:spcPts val="0"/>
              </a:spcAft>
              <a:buClr>
                <a:schemeClr val="lt1"/>
              </a:buClr>
              <a:buSzPts val="5200"/>
              <a:buNone/>
              <a:defRPr sz="5200">
                <a:solidFill>
                  <a:schemeClr val="lt1"/>
                </a:solidFill>
              </a:defRPr>
            </a:lvl4pPr>
            <a:lvl5pPr lvl="4" rtl="0" algn="ctr">
              <a:lnSpc>
                <a:spcPct val="80000"/>
              </a:lnSpc>
              <a:spcBef>
                <a:spcPts val="0"/>
              </a:spcBef>
              <a:spcAft>
                <a:spcPts val="0"/>
              </a:spcAft>
              <a:buClr>
                <a:schemeClr val="lt1"/>
              </a:buClr>
              <a:buSzPts val="5200"/>
              <a:buNone/>
              <a:defRPr sz="5200">
                <a:solidFill>
                  <a:schemeClr val="lt1"/>
                </a:solidFill>
              </a:defRPr>
            </a:lvl5pPr>
            <a:lvl6pPr lvl="5" rtl="0" algn="ctr">
              <a:lnSpc>
                <a:spcPct val="80000"/>
              </a:lnSpc>
              <a:spcBef>
                <a:spcPts val="0"/>
              </a:spcBef>
              <a:spcAft>
                <a:spcPts val="0"/>
              </a:spcAft>
              <a:buClr>
                <a:schemeClr val="lt1"/>
              </a:buClr>
              <a:buSzPts val="5200"/>
              <a:buNone/>
              <a:defRPr sz="5200">
                <a:solidFill>
                  <a:schemeClr val="lt1"/>
                </a:solidFill>
              </a:defRPr>
            </a:lvl6pPr>
            <a:lvl7pPr lvl="6" rtl="0" algn="ctr">
              <a:lnSpc>
                <a:spcPct val="80000"/>
              </a:lnSpc>
              <a:spcBef>
                <a:spcPts val="0"/>
              </a:spcBef>
              <a:spcAft>
                <a:spcPts val="0"/>
              </a:spcAft>
              <a:buClr>
                <a:schemeClr val="lt1"/>
              </a:buClr>
              <a:buSzPts val="5200"/>
              <a:buNone/>
              <a:defRPr sz="5200">
                <a:solidFill>
                  <a:schemeClr val="lt1"/>
                </a:solidFill>
              </a:defRPr>
            </a:lvl7pPr>
            <a:lvl8pPr lvl="7" rtl="0" algn="ctr">
              <a:lnSpc>
                <a:spcPct val="80000"/>
              </a:lnSpc>
              <a:spcBef>
                <a:spcPts val="0"/>
              </a:spcBef>
              <a:spcAft>
                <a:spcPts val="0"/>
              </a:spcAft>
              <a:buClr>
                <a:schemeClr val="lt1"/>
              </a:buClr>
              <a:buSzPts val="5200"/>
              <a:buNone/>
              <a:defRPr sz="5200">
                <a:solidFill>
                  <a:schemeClr val="lt1"/>
                </a:solidFill>
              </a:defRPr>
            </a:lvl8pPr>
            <a:lvl9pPr lvl="8" rtl="0" algn="ctr">
              <a:lnSpc>
                <a:spcPct val="80000"/>
              </a:lnSpc>
              <a:spcBef>
                <a:spcPts val="0"/>
              </a:spcBef>
              <a:spcAft>
                <a:spcPts val="0"/>
              </a:spcAft>
              <a:buClr>
                <a:schemeClr val="lt1"/>
              </a:buClr>
              <a:buSzPts val="5200"/>
              <a:buNone/>
              <a:defRPr sz="5200">
                <a:solidFill>
                  <a:schemeClr val="lt1"/>
                </a:solidFill>
              </a:defRPr>
            </a:lvl9pPr>
          </a:lstStyle>
          <a:p/>
        </p:txBody>
      </p:sp>
      <p:sp>
        <p:nvSpPr>
          <p:cNvPr id="51" name="Google Shape;51;p13"/>
          <p:cNvSpPr txBox="1"/>
          <p:nvPr>
            <p:ph idx="13" type="subTitle"/>
          </p:nvPr>
        </p:nvSpPr>
        <p:spPr>
          <a:xfrm>
            <a:off x="6511838" y="2142025"/>
            <a:ext cx="16782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52" name="Google Shape;52;p13"/>
          <p:cNvSpPr txBox="1"/>
          <p:nvPr>
            <p:ph hasCustomPrompt="1" idx="14" type="title"/>
          </p:nvPr>
        </p:nvSpPr>
        <p:spPr>
          <a:xfrm>
            <a:off x="6467888" y="693425"/>
            <a:ext cx="1766100" cy="7926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lgn="ctr">
              <a:spcBef>
                <a:spcPts val="0"/>
              </a:spcBef>
              <a:spcAft>
                <a:spcPts val="0"/>
              </a:spcAft>
              <a:buClr>
                <a:schemeClr val="lt1"/>
              </a:buClr>
              <a:buSzPts val="4800"/>
              <a:buNone/>
              <a:defRPr sz="4800">
                <a:solidFill>
                  <a:schemeClr val="lt1"/>
                </a:solidFill>
              </a:defRPr>
            </a:lvl2pPr>
            <a:lvl3pPr lvl="2" rtl="0" algn="ctr">
              <a:spcBef>
                <a:spcPts val="0"/>
              </a:spcBef>
              <a:spcAft>
                <a:spcPts val="0"/>
              </a:spcAft>
              <a:buClr>
                <a:schemeClr val="lt1"/>
              </a:buClr>
              <a:buSzPts val="4800"/>
              <a:buNone/>
              <a:defRPr sz="4800">
                <a:solidFill>
                  <a:schemeClr val="lt1"/>
                </a:solidFill>
              </a:defRPr>
            </a:lvl3pPr>
            <a:lvl4pPr lvl="3" rtl="0" algn="ctr">
              <a:spcBef>
                <a:spcPts val="0"/>
              </a:spcBef>
              <a:spcAft>
                <a:spcPts val="0"/>
              </a:spcAft>
              <a:buClr>
                <a:schemeClr val="lt1"/>
              </a:buClr>
              <a:buSzPts val="4800"/>
              <a:buNone/>
              <a:defRPr sz="4800">
                <a:solidFill>
                  <a:schemeClr val="lt1"/>
                </a:solidFill>
              </a:defRPr>
            </a:lvl4pPr>
            <a:lvl5pPr lvl="4" rtl="0" algn="ctr">
              <a:spcBef>
                <a:spcPts val="0"/>
              </a:spcBef>
              <a:spcAft>
                <a:spcPts val="0"/>
              </a:spcAft>
              <a:buClr>
                <a:schemeClr val="lt1"/>
              </a:buClr>
              <a:buSzPts val="4800"/>
              <a:buNone/>
              <a:defRPr sz="4800">
                <a:solidFill>
                  <a:schemeClr val="lt1"/>
                </a:solidFill>
              </a:defRPr>
            </a:lvl5pPr>
            <a:lvl6pPr lvl="5" rtl="0" algn="ctr">
              <a:spcBef>
                <a:spcPts val="0"/>
              </a:spcBef>
              <a:spcAft>
                <a:spcPts val="0"/>
              </a:spcAft>
              <a:buClr>
                <a:schemeClr val="lt1"/>
              </a:buClr>
              <a:buSzPts val="4800"/>
              <a:buNone/>
              <a:defRPr sz="4800">
                <a:solidFill>
                  <a:schemeClr val="lt1"/>
                </a:solidFill>
              </a:defRPr>
            </a:lvl6pPr>
            <a:lvl7pPr lvl="6" rtl="0" algn="ctr">
              <a:spcBef>
                <a:spcPts val="0"/>
              </a:spcBef>
              <a:spcAft>
                <a:spcPts val="0"/>
              </a:spcAft>
              <a:buClr>
                <a:schemeClr val="lt1"/>
              </a:buClr>
              <a:buSzPts val="4800"/>
              <a:buNone/>
              <a:defRPr sz="4800">
                <a:solidFill>
                  <a:schemeClr val="lt1"/>
                </a:solidFill>
              </a:defRPr>
            </a:lvl7pPr>
            <a:lvl8pPr lvl="7" rtl="0" algn="ctr">
              <a:spcBef>
                <a:spcPts val="0"/>
              </a:spcBef>
              <a:spcAft>
                <a:spcPts val="0"/>
              </a:spcAft>
              <a:buClr>
                <a:schemeClr val="lt1"/>
              </a:buClr>
              <a:buSzPts val="4800"/>
              <a:buNone/>
              <a:defRPr sz="4800">
                <a:solidFill>
                  <a:schemeClr val="lt1"/>
                </a:solidFill>
              </a:defRPr>
            </a:lvl8pPr>
            <a:lvl9pPr lvl="8" rtl="0" algn="ctr">
              <a:spcBef>
                <a:spcPts val="0"/>
              </a:spcBef>
              <a:spcAft>
                <a:spcPts val="0"/>
              </a:spcAft>
              <a:buClr>
                <a:schemeClr val="lt1"/>
              </a:buClr>
              <a:buSzPts val="4800"/>
              <a:buNone/>
              <a:defRPr sz="4800">
                <a:solidFill>
                  <a:schemeClr val="lt1"/>
                </a:solidFill>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TITLE_1_1">
    <p:bg>
      <p:bgPr>
        <a:blipFill>
          <a:blip r:embed="rId2">
            <a:alphaModFix/>
          </a:blip>
          <a:stretch>
            <a:fillRect/>
          </a:stretch>
        </a:blipFill>
      </p:bgPr>
    </p:bg>
    <p:spTree>
      <p:nvGrpSpPr>
        <p:cNvPr id="53" name="Shape 53"/>
        <p:cNvGrpSpPr/>
        <p:nvPr/>
      </p:nvGrpSpPr>
      <p:grpSpPr>
        <a:xfrm>
          <a:off x="0" y="0"/>
          <a:ext cx="0" cy="0"/>
          <a:chOff x="0" y="0"/>
          <a:chExt cx="0" cy="0"/>
        </a:xfrm>
      </p:grpSpPr>
      <p:sp>
        <p:nvSpPr>
          <p:cNvPr id="54" name="Google Shape;54;p14"/>
          <p:cNvSpPr txBox="1"/>
          <p:nvPr>
            <p:ph type="ctrTitle"/>
          </p:nvPr>
        </p:nvSpPr>
        <p:spPr>
          <a:xfrm>
            <a:off x="1366262" y="2944325"/>
            <a:ext cx="19074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2400"/>
              <a:buNone/>
              <a:defRPr sz="2400">
                <a:solidFill>
                  <a:schemeClr val="lt1"/>
                </a:solidFill>
              </a:defRPr>
            </a:lvl2pPr>
            <a:lvl3pPr lvl="2" rtl="0" algn="ctr">
              <a:lnSpc>
                <a:spcPct val="80000"/>
              </a:lnSpc>
              <a:spcBef>
                <a:spcPts val="0"/>
              </a:spcBef>
              <a:spcAft>
                <a:spcPts val="0"/>
              </a:spcAft>
              <a:buClr>
                <a:schemeClr val="lt1"/>
              </a:buClr>
              <a:buSzPts val="2400"/>
              <a:buNone/>
              <a:defRPr sz="2400">
                <a:solidFill>
                  <a:schemeClr val="lt1"/>
                </a:solidFill>
              </a:defRPr>
            </a:lvl3pPr>
            <a:lvl4pPr lvl="3" rtl="0" algn="ctr">
              <a:lnSpc>
                <a:spcPct val="80000"/>
              </a:lnSpc>
              <a:spcBef>
                <a:spcPts val="0"/>
              </a:spcBef>
              <a:spcAft>
                <a:spcPts val="0"/>
              </a:spcAft>
              <a:buClr>
                <a:schemeClr val="lt1"/>
              </a:buClr>
              <a:buSzPts val="2400"/>
              <a:buNone/>
              <a:defRPr sz="2400">
                <a:solidFill>
                  <a:schemeClr val="lt1"/>
                </a:solidFill>
              </a:defRPr>
            </a:lvl4pPr>
            <a:lvl5pPr lvl="4" rtl="0" algn="ctr">
              <a:lnSpc>
                <a:spcPct val="80000"/>
              </a:lnSpc>
              <a:spcBef>
                <a:spcPts val="0"/>
              </a:spcBef>
              <a:spcAft>
                <a:spcPts val="0"/>
              </a:spcAft>
              <a:buClr>
                <a:schemeClr val="lt1"/>
              </a:buClr>
              <a:buSzPts val="2400"/>
              <a:buNone/>
              <a:defRPr sz="2400">
                <a:solidFill>
                  <a:schemeClr val="lt1"/>
                </a:solidFill>
              </a:defRPr>
            </a:lvl5pPr>
            <a:lvl6pPr lvl="5" rtl="0" algn="ctr">
              <a:lnSpc>
                <a:spcPct val="80000"/>
              </a:lnSpc>
              <a:spcBef>
                <a:spcPts val="0"/>
              </a:spcBef>
              <a:spcAft>
                <a:spcPts val="0"/>
              </a:spcAft>
              <a:buClr>
                <a:schemeClr val="lt1"/>
              </a:buClr>
              <a:buSzPts val="2400"/>
              <a:buNone/>
              <a:defRPr sz="2400">
                <a:solidFill>
                  <a:schemeClr val="lt1"/>
                </a:solidFill>
              </a:defRPr>
            </a:lvl6pPr>
            <a:lvl7pPr lvl="6" rtl="0" algn="ctr">
              <a:lnSpc>
                <a:spcPct val="80000"/>
              </a:lnSpc>
              <a:spcBef>
                <a:spcPts val="0"/>
              </a:spcBef>
              <a:spcAft>
                <a:spcPts val="0"/>
              </a:spcAft>
              <a:buClr>
                <a:schemeClr val="lt1"/>
              </a:buClr>
              <a:buSzPts val="2400"/>
              <a:buNone/>
              <a:defRPr sz="2400">
                <a:solidFill>
                  <a:schemeClr val="lt1"/>
                </a:solidFill>
              </a:defRPr>
            </a:lvl7pPr>
            <a:lvl8pPr lvl="7" rtl="0" algn="ctr">
              <a:lnSpc>
                <a:spcPct val="80000"/>
              </a:lnSpc>
              <a:spcBef>
                <a:spcPts val="0"/>
              </a:spcBef>
              <a:spcAft>
                <a:spcPts val="0"/>
              </a:spcAft>
              <a:buClr>
                <a:schemeClr val="lt1"/>
              </a:buClr>
              <a:buSzPts val="2400"/>
              <a:buNone/>
              <a:defRPr sz="2400">
                <a:solidFill>
                  <a:schemeClr val="lt1"/>
                </a:solidFill>
              </a:defRPr>
            </a:lvl8pPr>
            <a:lvl9pPr lvl="8" rtl="0" algn="ctr">
              <a:lnSpc>
                <a:spcPct val="80000"/>
              </a:lnSpc>
              <a:spcBef>
                <a:spcPts val="0"/>
              </a:spcBef>
              <a:spcAft>
                <a:spcPts val="0"/>
              </a:spcAft>
              <a:buClr>
                <a:schemeClr val="lt1"/>
              </a:buClr>
              <a:buSzPts val="2400"/>
              <a:buNone/>
              <a:defRPr sz="2400">
                <a:solidFill>
                  <a:schemeClr val="lt1"/>
                </a:solidFill>
              </a:defRPr>
            </a:lvl9pPr>
          </a:lstStyle>
          <a:p/>
        </p:txBody>
      </p:sp>
      <p:sp>
        <p:nvSpPr>
          <p:cNvPr id="55" name="Google Shape;55;p14"/>
          <p:cNvSpPr txBox="1"/>
          <p:nvPr>
            <p:ph idx="1" type="subTitle"/>
          </p:nvPr>
        </p:nvSpPr>
        <p:spPr>
          <a:xfrm>
            <a:off x="1366262" y="3572300"/>
            <a:ext cx="1907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56" name="Google Shape;56;p14"/>
          <p:cNvSpPr txBox="1"/>
          <p:nvPr>
            <p:ph idx="2" type="ctrTitle"/>
          </p:nvPr>
        </p:nvSpPr>
        <p:spPr>
          <a:xfrm>
            <a:off x="5870344" y="2944325"/>
            <a:ext cx="19074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2400"/>
              <a:buNone/>
              <a:defRPr sz="2400">
                <a:solidFill>
                  <a:schemeClr val="lt1"/>
                </a:solidFill>
              </a:defRPr>
            </a:lvl2pPr>
            <a:lvl3pPr lvl="2" rtl="0" algn="ctr">
              <a:lnSpc>
                <a:spcPct val="80000"/>
              </a:lnSpc>
              <a:spcBef>
                <a:spcPts val="0"/>
              </a:spcBef>
              <a:spcAft>
                <a:spcPts val="0"/>
              </a:spcAft>
              <a:buClr>
                <a:schemeClr val="lt1"/>
              </a:buClr>
              <a:buSzPts val="2400"/>
              <a:buNone/>
              <a:defRPr sz="2400">
                <a:solidFill>
                  <a:schemeClr val="lt1"/>
                </a:solidFill>
              </a:defRPr>
            </a:lvl3pPr>
            <a:lvl4pPr lvl="3" rtl="0" algn="ctr">
              <a:lnSpc>
                <a:spcPct val="80000"/>
              </a:lnSpc>
              <a:spcBef>
                <a:spcPts val="0"/>
              </a:spcBef>
              <a:spcAft>
                <a:spcPts val="0"/>
              </a:spcAft>
              <a:buClr>
                <a:schemeClr val="lt1"/>
              </a:buClr>
              <a:buSzPts val="2400"/>
              <a:buNone/>
              <a:defRPr sz="2400">
                <a:solidFill>
                  <a:schemeClr val="lt1"/>
                </a:solidFill>
              </a:defRPr>
            </a:lvl4pPr>
            <a:lvl5pPr lvl="4" rtl="0" algn="ctr">
              <a:lnSpc>
                <a:spcPct val="80000"/>
              </a:lnSpc>
              <a:spcBef>
                <a:spcPts val="0"/>
              </a:spcBef>
              <a:spcAft>
                <a:spcPts val="0"/>
              </a:spcAft>
              <a:buClr>
                <a:schemeClr val="lt1"/>
              </a:buClr>
              <a:buSzPts val="2400"/>
              <a:buNone/>
              <a:defRPr sz="2400">
                <a:solidFill>
                  <a:schemeClr val="lt1"/>
                </a:solidFill>
              </a:defRPr>
            </a:lvl5pPr>
            <a:lvl6pPr lvl="5" rtl="0" algn="ctr">
              <a:lnSpc>
                <a:spcPct val="80000"/>
              </a:lnSpc>
              <a:spcBef>
                <a:spcPts val="0"/>
              </a:spcBef>
              <a:spcAft>
                <a:spcPts val="0"/>
              </a:spcAft>
              <a:buClr>
                <a:schemeClr val="lt1"/>
              </a:buClr>
              <a:buSzPts val="2400"/>
              <a:buNone/>
              <a:defRPr sz="2400">
                <a:solidFill>
                  <a:schemeClr val="lt1"/>
                </a:solidFill>
              </a:defRPr>
            </a:lvl6pPr>
            <a:lvl7pPr lvl="6" rtl="0" algn="ctr">
              <a:lnSpc>
                <a:spcPct val="80000"/>
              </a:lnSpc>
              <a:spcBef>
                <a:spcPts val="0"/>
              </a:spcBef>
              <a:spcAft>
                <a:spcPts val="0"/>
              </a:spcAft>
              <a:buClr>
                <a:schemeClr val="lt1"/>
              </a:buClr>
              <a:buSzPts val="2400"/>
              <a:buNone/>
              <a:defRPr sz="2400">
                <a:solidFill>
                  <a:schemeClr val="lt1"/>
                </a:solidFill>
              </a:defRPr>
            </a:lvl7pPr>
            <a:lvl8pPr lvl="7" rtl="0" algn="ctr">
              <a:lnSpc>
                <a:spcPct val="80000"/>
              </a:lnSpc>
              <a:spcBef>
                <a:spcPts val="0"/>
              </a:spcBef>
              <a:spcAft>
                <a:spcPts val="0"/>
              </a:spcAft>
              <a:buClr>
                <a:schemeClr val="lt1"/>
              </a:buClr>
              <a:buSzPts val="2400"/>
              <a:buNone/>
              <a:defRPr sz="2400">
                <a:solidFill>
                  <a:schemeClr val="lt1"/>
                </a:solidFill>
              </a:defRPr>
            </a:lvl8pPr>
            <a:lvl9pPr lvl="8" rtl="0" algn="ctr">
              <a:lnSpc>
                <a:spcPct val="80000"/>
              </a:lnSpc>
              <a:spcBef>
                <a:spcPts val="0"/>
              </a:spcBef>
              <a:spcAft>
                <a:spcPts val="0"/>
              </a:spcAft>
              <a:buClr>
                <a:schemeClr val="lt1"/>
              </a:buClr>
              <a:buSzPts val="2400"/>
              <a:buNone/>
              <a:defRPr sz="2400">
                <a:solidFill>
                  <a:schemeClr val="lt1"/>
                </a:solidFill>
              </a:defRPr>
            </a:lvl9pPr>
          </a:lstStyle>
          <a:p/>
        </p:txBody>
      </p:sp>
      <p:sp>
        <p:nvSpPr>
          <p:cNvPr id="57" name="Google Shape;57;p14"/>
          <p:cNvSpPr txBox="1"/>
          <p:nvPr>
            <p:ph idx="3" type="subTitle"/>
          </p:nvPr>
        </p:nvSpPr>
        <p:spPr>
          <a:xfrm>
            <a:off x="5870344" y="3572300"/>
            <a:ext cx="1907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
  <p:cSld name="TITLE_1_1_1">
    <p:bg>
      <p:bgPr>
        <a:blipFill>
          <a:blip r:embed="rId2">
            <a:alphaModFix/>
          </a:blip>
          <a:stretch>
            <a:fillRect/>
          </a:stretch>
        </a:blipFill>
      </p:bgPr>
    </p:bg>
    <p:spTree>
      <p:nvGrpSpPr>
        <p:cNvPr id="58" name="Shape 58"/>
        <p:cNvGrpSpPr/>
        <p:nvPr/>
      </p:nvGrpSpPr>
      <p:grpSpPr>
        <a:xfrm>
          <a:off x="0" y="0"/>
          <a:ext cx="0" cy="0"/>
          <a:chOff x="0" y="0"/>
          <a:chExt cx="0" cy="0"/>
        </a:xfrm>
      </p:grpSpPr>
      <p:sp>
        <p:nvSpPr>
          <p:cNvPr id="59" name="Google Shape;59;p15"/>
          <p:cNvSpPr txBox="1"/>
          <p:nvPr>
            <p:ph type="ctrTitle"/>
          </p:nvPr>
        </p:nvSpPr>
        <p:spPr>
          <a:xfrm>
            <a:off x="1366262" y="2944325"/>
            <a:ext cx="19074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2400"/>
              <a:buNone/>
              <a:defRPr sz="2400">
                <a:solidFill>
                  <a:schemeClr val="lt1"/>
                </a:solidFill>
              </a:defRPr>
            </a:lvl2pPr>
            <a:lvl3pPr lvl="2" rtl="0" algn="ctr">
              <a:lnSpc>
                <a:spcPct val="80000"/>
              </a:lnSpc>
              <a:spcBef>
                <a:spcPts val="0"/>
              </a:spcBef>
              <a:spcAft>
                <a:spcPts val="0"/>
              </a:spcAft>
              <a:buClr>
                <a:schemeClr val="lt1"/>
              </a:buClr>
              <a:buSzPts val="2400"/>
              <a:buNone/>
              <a:defRPr sz="2400">
                <a:solidFill>
                  <a:schemeClr val="lt1"/>
                </a:solidFill>
              </a:defRPr>
            </a:lvl3pPr>
            <a:lvl4pPr lvl="3" rtl="0" algn="ctr">
              <a:lnSpc>
                <a:spcPct val="80000"/>
              </a:lnSpc>
              <a:spcBef>
                <a:spcPts val="0"/>
              </a:spcBef>
              <a:spcAft>
                <a:spcPts val="0"/>
              </a:spcAft>
              <a:buClr>
                <a:schemeClr val="lt1"/>
              </a:buClr>
              <a:buSzPts val="2400"/>
              <a:buNone/>
              <a:defRPr sz="2400">
                <a:solidFill>
                  <a:schemeClr val="lt1"/>
                </a:solidFill>
              </a:defRPr>
            </a:lvl4pPr>
            <a:lvl5pPr lvl="4" rtl="0" algn="ctr">
              <a:lnSpc>
                <a:spcPct val="80000"/>
              </a:lnSpc>
              <a:spcBef>
                <a:spcPts val="0"/>
              </a:spcBef>
              <a:spcAft>
                <a:spcPts val="0"/>
              </a:spcAft>
              <a:buClr>
                <a:schemeClr val="lt1"/>
              </a:buClr>
              <a:buSzPts val="2400"/>
              <a:buNone/>
              <a:defRPr sz="2400">
                <a:solidFill>
                  <a:schemeClr val="lt1"/>
                </a:solidFill>
              </a:defRPr>
            </a:lvl5pPr>
            <a:lvl6pPr lvl="5" rtl="0" algn="ctr">
              <a:lnSpc>
                <a:spcPct val="80000"/>
              </a:lnSpc>
              <a:spcBef>
                <a:spcPts val="0"/>
              </a:spcBef>
              <a:spcAft>
                <a:spcPts val="0"/>
              </a:spcAft>
              <a:buClr>
                <a:schemeClr val="lt1"/>
              </a:buClr>
              <a:buSzPts val="2400"/>
              <a:buNone/>
              <a:defRPr sz="2400">
                <a:solidFill>
                  <a:schemeClr val="lt1"/>
                </a:solidFill>
              </a:defRPr>
            </a:lvl6pPr>
            <a:lvl7pPr lvl="6" rtl="0" algn="ctr">
              <a:lnSpc>
                <a:spcPct val="80000"/>
              </a:lnSpc>
              <a:spcBef>
                <a:spcPts val="0"/>
              </a:spcBef>
              <a:spcAft>
                <a:spcPts val="0"/>
              </a:spcAft>
              <a:buClr>
                <a:schemeClr val="lt1"/>
              </a:buClr>
              <a:buSzPts val="2400"/>
              <a:buNone/>
              <a:defRPr sz="2400">
                <a:solidFill>
                  <a:schemeClr val="lt1"/>
                </a:solidFill>
              </a:defRPr>
            </a:lvl7pPr>
            <a:lvl8pPr lvl="7" rtl="0" algn="ctr">
              <a:lnSpc>
                <a:spcPct val="80000"/>
              </a:lnSpc>
              <a:spcBef>
                <a:spcPts val="0"/>
              </a:spcBef>
              <a:spcAft>
                <a:spcPts val="0"/>
              </a:spcAft>
              <a:buClr>
                <a:schemeClr val="lt1"/>
              </a:buClr>
              <a:buSzPts val="2400"/>
              <a:buNone/>
              <a:defRPr sz="2400">
                <a:solidFill>
                  <a:schemeClr val="lt1"/>
                </a:solidFill>
              </a:defRPr>
            </a:lvl8pPr>
            <a:lvl9pPr lvl="8" rtl="0" algn="ctr">
              <a:lnSpc>
                <a:spcPct val="80000"/>
              </a:lnSpc>
              <a:spcBef>
                <a:spcPts val="0"/>
              </a:spcBef>
              <a:spcAft>
                <a:spcPts val="0"/>
              </a:spcAft>
              <a:buClr>
                <a:schemeClr val="lt1"/>
              </a:buClr>
              <a:buSzPts val="2400"/>
              <a:buNone/>
              <a:defRPr sz="2400">
                <a:solidFill>
                  <a:schemeClr val="lt1"/>
                </a:solidFill>
              </a:defRPr>
            </a:lvl9pPr>
          </a:lstStyle>
          <a:p/>
        </p:txBody>
      </p:sp>
      <p:sp>
        <p:nvSpPr>
          <p:cNvPr id="60" name="Google Shape;60;p15"/>
          <p:cNvSpPr txBox="1"/>
          <p:nvPr>
            <p:ph idx="1" type="subTitle"/>
          </p:nvPr>
        </p:nvSpPr>
        <p:spPr>
          <a:xfrm>
            <a:off x="1366262" y="3572300"/>
            <a:ext cx="1907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61" name="Google Shape;61;p15"/>
          <p:cNvSpPr txBox="1"/>
          <p:nvPr>
            <p:ph idx="2" type="ctrTitle"/>
          </p:nvPr>
        </p:nvSpPr>
        <p:spPr>
          <a:xfrm>
            <a:off x="3618312" y="2944325"/>
            <a:ext cx="19074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2400"/>
              <a:buNone/>
              <a:defRPr sz="2400">
                <a:solidFill>
                  <a:schemeClr val="lt1"/>
                </a:solidFill>
              </a:defRPr>
            </a:lvl2pPr>
            <a:lvl3pPr lvl="2" rtl="0" algn="ctr">
              <a:lnSpc>
                <a:spcPct val="80000"/>
              </a:lnSpc>
              <a:spcBef>
                <a:spcPts val="0"/>
              </a:spcBef>
              <a:spcAft>
                <a:spcPts val="0"/>
              </a:spcAft>
              <a:buClr>
                <a:schemeClr val="lt1"/>
              </a:buClr>
              <a:buSzPts val="2400"/>
              <a:buNone/>
              <a:defRPr sz="2400">
                <a:solidFill>
                  <a:schemeClr val="lt1"/>
                </a:solidFill>
              </a:defRPr>
            </a:lvl3pPr>
            <a:lvl4pPr lvl="3" rtl="0" algn="ctr">
              <a:lnSpc>
                <a:spcPct val="80000"/>
              </a:lnSpc>
              <a:spcBef>
                <a:spcPts val="0"/>
              </a:spcBef>
              <a:spcAft>
                <a:spcPts val="0"/>
              </a:spcAft>
              <a:buClr>
                <a:schemeClr val="lt1"/>
              </a:buClr>
              <a:buSzPts val="2400"/>
              <a:buNone/>
              <a:defRPr sz="2400">
                <a:solidFill>
                  <a:schemeClr val="lt1"/>
                </a:solidFill>
              </a:defRPr>
            </a:lvl4pPr>
            <a:lvl5pPr lvl="4" rtl="0" algn="ctr">
              <a:lnSpc>
                <a:spcPct val="80000"/>
              </a:lnSpc>
              <a:spcBef>
                <a:spcPts val="0"/>
              </a:spcBef>
              <a:spcAft>
                <a:spcPts val="0"/>
              </a:spcAft>
              <a:buClr>
                <a:schemeClr val="lt1"/>
              </a:buClr>
              <a:buSzPts val="2400"/>
              <a:buNone/>
              <a:defRPr sz="2400">
                <a:solidFill>
                  <a:schemeClr val="lt1"/>
                </a:solidFill>
              </a:defRPr>
            </a:lvl5pPr>
            <a:lvl6pPr lvl="5" rtl="0" algn="ctr">
              <a:lnSpc>
                <a:spcPct val="80000"/>
              </a:lnSpc>
              <a:spcBef>
                <a:spcPts val="0"/>
              </a:spcBef>
              <a:spcAft>
                <a:spcPts val="0"/>
              </a:spcAft>
              <a:buClr>
                <a:schemeClr val="lt1"/>
              </a:buClr>
              <a:buSzPts val="2400"/>
              <a:buNone/>
              <a:defRPr sz="2400">
                <a:solidFill>
                  <a:schemeClr val="lt1"/>
                </a:solidFill>
              </a:defRPr>
            </a:lvl6pPr>
            <a:lvl7pPr lvl="6" rtl="0" algn="ctr">
              <a:lnSpc>
                <a:spcPct val="80000"/>
              </a:lnSpc>
              <a:spcBef>
                <a:spcPts val="0"/>
              </a:spcBef>
              <a:spcAft>
                <a:spcPts val="0"/>
              </a:spcAft>
              <a:buClr>
                <a:schemeClr val="lt1"/>
              </a:buClr>
              <a:buSzPts val="2400"/>
              <a:buNone/>
              <a:defRPr sz="2400">
                <a:solidFill>
                  <a:schemeClr val="lt1"/>
                </a:solidFill>
              </a:defRPr>
            </a:lvl7pPr>
            <a:lvl8pPr lvl="7" rtl="0" algn="ctr">
              <a:lnSpc>
                <a:spcPct val="80000"/>
              </a:lnSpc>
              <a:spcBef>
                <a:spcPts val="0"/>
              </a:spcBef>
              <a:spcAft>
                <a:spcPts val="0"/>
              </a:spcAft>
              <a:buClr>
                <a:schemeClr val="lt1"/>
              </a:buClr>
              <a:buSzPts val="2400"/>
              <a:buNone/>
              <a:defRPr sz="2400">
                <a:solidFill>
                  <a:schemeClr val="lt1"/>
                </a:solidFill>
              </a:defRPr>
            </a:lvl8pPr>
            <a:lvl9pPr lvl="8" rtl="0" algn="ctr">
              <a:lnSpc>
                <a:spcPct val="80000"/>
              </a:lnSpc>
              <a:spcBef>
                <a:spcPts val="0"/>
              </a:spcBef>
              <a:spcAft>
                <a:spcPts val="0"/>
              </a:spcAft>
              <a:buClr>
                <a:schemeClr val="lt1"/>
              </a:buClr>
              <a:buSzPts val="2400"/>
              <a:buNone/>
              <a:defRPr sz="2400">
                <a:solidFill>
                  <a:schemeClr val="lt1"/>
                </a:solidFill>
              </a:defRPr>
            </a:lvl9pPr>
          </a:lstStyle>
          <a:p/>
        </p:txBody>
      </p:sp>
      <p:sp>
        <p:nvSpPr>
          <p:cNvPr id="62" name="Google Shape;62;p15"/>
          <p:cNvSpPr txBox="1"/>
          <p:nvPr>
            <p:ph idx="3" type="subTitle"/>
          </p:nvPr>
        </p:nvSpPr>
        <p:spPr>
          <a:xfrm>
            <a:off x="3618312" y="3572300"/>
            <a:ext cx="1907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63" name="Google Shape;63;p15"/>
          <p:cNvSpPr txBox="1"/>
          <p:nvPr>
            <p:ph idx="4" type="ctrTitle"/>
          </p:nvPr>
        </p:nvSpPr>
        <p:spPr>
          <a:xfrm>
            <a:off x="5870362" y="2944325"/>
            <a:ext cx="19074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2400"/>
              <a:buNone/>
              <a:defRPr sz="2400">
                <a:solidFill>
                  <a:schemeClr val="lt1"/>
                </a:solidFill>
              </a:defRPr>
            </a:lvl2pPr>
            <a:lvl3pPr lvl="2" rtl="0" algn="ctr">
              <a:lnSpc>
                <a:spcPct val="80000"/>
              </a:lnSpc>
              <a:spcBef>
                <a:spcPts val="0"/>
              </a:spcBef>
              <a:spcAft>
                <a:spcPts val="0"/>
              </a:spcAft>
              <a:buClr>
                <a:schemeClr val="lt1"/>
              </a:buClr>
              <a:buSzPts val="2400"/>
              <a:buNone/>
              <a:defRPr sz="2400">
                <a:solidFill>
                  <a:schemeClr val="lt1"/>
                </a:solidFill>
              </a:defRPr>
            </a:lvl3pPr>
            <a:lvl4pPr lvl="3" rtl="0" algn="ctr">
              <a:lnSpc>
                <a:spcPct val="80000"/>
              </a:lnSpc>
              <a:spcBef>
                <a:spcPts val="0"/>
              </a:spcBef>
              <a:spcAft>
                <a:spcPts val="0"/>
              </a:spcAft>
              <a:buClr>
                <a:schemeClr val="lt1"/>
              </a:buClr>
              <a:buSzPts val="2400"/>
              <a:buNone/>
              <a:defRPr sz="2400">
                <a:solidFill>
                  <a:schemeClr val="lt1"/>
                </a:solidFill>
              </a:defRPr>
            </a:lvl4pPr>
            <a:lvl5pPr lvl="4" rtl="0" algn="ctr">
              <a:lnSpc>
                <a:spcPct val="80000"/>
              </a:lnSpc>
              <a:spcBef>
                <a:spcPts val="0"/>
              </a:spcBef>
              <a:spcAft>
                <a:spcPts val="0"/>
              </a:spcAft>
              <a:buClr>
                <a:schemeClr val="lt1"/>
              </a:buClr>
              <a:buSzPts val="2400"/>
              <a:buNone/>
              <a:defRPr sz="2400">
                <a:solidFill>
                  <a:schemeClr val="lt1"/>
                </a:solidFill>
              </a:defRPr>
            </a:lvl5pPr>
            <a:lvl6pPr lvl="5" rtl="0" algn="ctr">
              <a:lnSpc>
                <a:spcPct val="80000"/>
              </a:lnSpc>
              <a:spcBef>
                <a:spcPts val="0"/>
              </a:spcBef>
              <a:spcAft>
                <a:spcPts val="0"/>
              </a:spcAft>
              <a:buClr>
                <a:schemeClr val="lt1"/>
              </a:buClr>
              <a:buSzPts val="2400"/>
              <a:buNone/>
              <a:defRPr sz="2400">
                <a:solidFill>
                  <a:schemeClr val="lt1"/>
                </a:solidFill>
              </a:defRPr>
            </a:lvl6pPr>
            <a:lvl7pPr lvl="6" rtl="0" algn="ctr">
              <a:lnSpc>
                <a:spcPct val="80000"/>
              </a:lnSpc>
              <a:spcBef>
                <a:spcPts val="0"/>
              </a:spcBef>
              <a:spcAft>
                <a:spcPts val="0"/>
              </a:spcAft>
              <a:buClr>
                <a:schemeClr val="lt1"/>
              </a:buClr>
              <a:buSzPts val="2400"/>
              <a:buNone/>
              <a:defRPr sz="2400">
                <a:solidFill>
                  <a:schemeClr val="lt1"/>
                </a:solidFill>
              </a:defRPr>
            </a:lvl7pPr>
            <a:lvl8pPr lvl="7" rtl="0" algn="ctr">
              <a:lnSpc>
                <a:spcPct val="80000"/>
              </a:lnSpc>
              <a:spcBef>
                <a:spcPts val="0"/>
              </a:spcBef>
              <a:spcAft>
                <a:spcPts val="0"/>
              </a:spcAft>
              <a:buClr>
                <a:schemeClr val="lt1"/>
              </a:buClr>
              <a:buSzPts val="2400"/>
              <a:buNone/>
              <a:defRPr sz="2400">
                <a:solidFill>
                  <a:schemeClr val="lt1"/>
                </a:solidFill>
              </a:defRPr>
            </a:lvl8pPr>
            <a:lvl9pPr lvl="8" rtl="0" algn="ctr">
              <a:lnSpc>
                <a:spcPct val="80000"/>
              </a:lnSpc>
              <a:spcBef>
                <a:spcPts val="0"/>
              </a:spcBef>
              <a:spcAft>
                <a:spcPts val="0"/>
              </a:spcAft>
              <a:buClr>
                <a:schemeClr val="lt1"/>
              </a:buClr>
              <a:buSzPts val="2400"/>
              <a:buNone/>
              <a:defRPr sz="2400">
                <a:solidFill>
                  <a:schemeClr val="lt1"/>
                </a:solidFill>
              </a:defRPr>
            </a:lvl9pPr>
          </a:lstStyle>
          <a:p/>
        </p:txBody>
      </p:sp>
      <p:sp>
        <p:nvSpPr>
          <p:cNvPr id="64" name="Google Shape;64;p15"/>
          <p:cNvSpPr txBox="1"/>
          <p:nvPr>
            <p:ph idx="5" type="subTitle"/>
          </p:nvPr>
        </p:nvSpPr>
        <p:spPr>
          <a:xfrm>
            <a:off x="5870362" y="3572300"/>
            <a:ext cx="1907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65" name="Google Shape;65;p15"/>
          <p:cNvSpPr txBox="1"/>
          <p:nvPr>
            <p:ph idx="6" type="title"/>
          </p:nvPr>
        </p:nvSpPr>
        <p:spPr>
          <a:xfrm>
            <a:off x="1491600" y="352550"/>
            <a:ext cx="616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TITLE_ONLY_1">
    <p:bg>
      <p:bgPr>
        <a:blipFill>
          <a:blip r:embed="rId2">
            <a:alphaModFix/>
          </a:blip>
          <a:stretch>
            <a:fillRect/>
          </a:stretch>
        </a:blipFill>
      </p:bgPr>
    </p:bg>
    <p:spTree>
      <p:nvGrpSpPr>
        <p:cNvPr id="66" name="Shape 66"/>
        <p:cNvGrpSpPr/>
        <p:nvPr/>
      </p:nvGrpSpPr>
      <p:grpSpPr>
        <a:xfrm>
          <a:off x="0" y="0"/>
          <a:ext cx="0" cy="0"/>
          <a:chOff x="0" y="0"/>
          <a:chExt cx="0" cy="0"/>
        </a:xfrm>
      </p:grpSpPr>
      <p:sp>
        <p:nvSpPr>
          <p:cNvPr id="67" name="Google Shape;67;p16"/>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p:cSld name="TITLE_1_2">
    <p:bg>
      <p:bgPr>
        <a:blipFill>
          <a:blip r:embed="rId2">
            <a:alphaModFix/>
          </a:blip>
          <a:stretch>
            <a:fillRect/>
          </a:stretch>
        </a:blipFill>
      </p:bgPr>
    </p:bg>
    <p:spTree>
      <p:nvGrpSpPr>
        <p:cNvPr id="68" name="Shape 68"/>
        <p:cNvGrpSpPr/>
        <p:nvPr/>
      </p:nvGrpSpPr>
      <p:grpSpPr>
        <a:xfrm>
          <a:off x="0" y="0"/>
          <a:ext cx="0" cy="0"/>
          <a:chOff x="0" y="0"/>
          <a:chExt cx="0" cy="0"/>
        </a:xfrm>
      </p:grpSpPr>
      <p:sp>
        <p:nvSpPr>
          <p:cNvPr id="69" name="Google Shape;69;p17"/>
          <p:cNvSpPr txBox="1"/>
          <p:nvPr>
            <p:ph type="ctrTitle"/>
          </p:nvPr>
        </p:nvSpPr>
        <p:spPr>
          <a:xfrm>
            <a:off x="910000" y="3136750"/>
            <a:ext cx="17661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5200"/>
              <a:buNone/>
              <a:defRPr sz="5200">
                <a:solidFill>
                  <a:schemeClr val="lt1"/>
                </a:solidFill>
              </a:defRPr>
            </a:lvl2pPr>
            <a:lvl3pPr lvl="2" rtl="0" algn="ctr">
              <a:lnSpc>
                <a:spcPct val="80000"/>
              </a:lnSpc>
              <a:spcBef>
                <a:spcPts val="0"/>
              </a:spcBef>
              <a:spcAft>
                <a:spcPts val="0"/>
              </a:spcAft>
              <a:buClr>
                <a:schemeClr val="lt1"/>
              </a:buClr>
              <a:buSzPts val="5200"/>
              <a:buNone/>
              <a:defRPr sz="5200">
                <a:solidFill>
                  <a:schemeClr val="lt1"/>
                </a:solidFill>
              </a:defRPr>
            </a:lvl3pPr>
            <a:lvl4pPr lvl="3" rtl="0" algn="ctr">
              <a:lnSpc>
                <a:spcPct val="80000"/>
              </a:lnSpc>
              <a:spcBef>
                <a:spcPts val="0"/>
              </a:spcBef>
              <a:spcAft>
                <a:spcPts val="0"/>
              </a:spcAft>
              <a:buClr>
                <a:schemeClr val="lt1"/>
              </a:buClr>
              <a:buSzPts val="5200"/>
              <a:buNone/>
              <a:defRPr sz="5200">
                <a:solidFill>
                  <a:schemeClr val="lt1"/>
                </a:solidFill>
              </a:defRPr>
            </a:lvl4pPr>
            <a:lvl5pPr lvl="4" rtl="0" algn="ctr">
              <a:lnSpc>
                <a:spcPct val="80000"/>
              </a:lnSpc>
              <a:spcBef>
                <a:spcPts val="0"/>
              </a:spcBef>
              <a:spcAft>
                <a:spcPts val="0"/>
              </a:spcAft>
              <a:buClr>
                <a:schemeClr val="lt1"/>
              </a:buClr>
              <a:buSzPts val="5200"/>
              <a:buNone/>
              <a:defRPr sz="5200">
                <a:solidFill>
                  <a:schemeClr val="lt1"/>
                </a:solidFill>
              </a:defRPr>
            </a:lvl5pPr>
            <a:lvl6pPr lvl="5" rtl="0" algn="ctr">
              <a:lnSpc>
                <a:spcPct val="80000"/>
              </a:lnSpc>
              <a:spcBef>
                <a:spcPts val="0"/>
              </a:spcBef>
              <a:spcAft>
                <a:spcPts val="0"/>
              </a:spcAft>
              <a:buClr>
                <a:schemeClr val="lt1"/>
              </a:buClr>
              <a:buSzPts val="5200"/>
              <a:buNone/>
              <a:defRPr sz="5200">
                <a:solidFill>
                  <a:schemeClr val="lt1"/>
                </a:solidFill>
              </a:defRPr>
            </a:lvl6pPr>
            <a:lvl7pPr lvl="6" rtl="0" algn="ctr">
              <a:lnSpc>
                <a:spcPct val="80000"/>
              </a:lnSpc>
              <a:spcBef>
                <a:spcPts val="0"/>
              </a:spcBef>
              <a:spcAft>
                <a:spcPts val="0"/>
              </a:spcAft>
              <a:buClr>
                <a:schemeClr val="lt1"/>
              </a:buClr>
              <a:buSzPts val="5200"/>
              <a:buNone/>
              <a:defRPr sz="5200">
                <a:solidFill>
                  <a:schemeClr val="lt1"/>
                </a:solidFill>
              </a:defRPr>
            </a:lvl7pPr>
            <a:lvl8pPr lvl="7" rtl="0" algn="ctr">
              <a:lnSpc>
                <a:spcPct val="80000"/>
              </a:lnSpc>
              <a:spcBef>
                <a:spcPts val="0"/>
              </a:spcBef>
              <a:spcAft>
                <a:spcPts val="0"/>
              </a:spcAft>
              <a:buClr>
                <a:schemeClr val="lt1"/>
              </a:buClr>
              <a:buSzPts val="5200"/>
              <a:buNone/>
              <a:defRPr sz="5200">
                <a:solidFill>
                  <a:schemeClr val="lt1"/>
                </a:solidFill>
              </a:defRPr>
            </a:lvl8pPr>
            <a:lvl9pPr lvl="8" rtl="0" algn="ctr">
              <a:lnSpc>
                <a:spcPct val="80000"/>
              </a:lnSpc>
              <a:spcBef>
                <a:spcPts val="0"/>
              </a:spcBef>
              <a:spcAft>
                <a:spcPts val="0"/>
              </a:spcAft>
              <a:buClr>
                <a:schemeClr val="lt1"/>
              </a:buClr>
              <a:buSzPts val="5200"/>
              <a:buNone/>
              <a:defRPr sz="5200">
                <a:solidFill>
                  <a:schemeClr val="lt1"/>
                </a:solidFill>
              </a:defRPr>
            </a:lvl9pPr>
          </a:lstStyle>
          <a:p/>
        </p:txBody>
      </p:sp>
      <p:sp>
        <p:nvSpPr>
          <p:cNvPr id="70" name="Google Shape;70;p17"/>
          <p:cNvSpPr txBox="1"/>
          <p:nvPr>
            <p:ph idx="1" type="subTitle"/>
          </p:nvPr>
        </p:nvSpPr>
        <p:spPr>
          <a:xfrm>
            <a:off x="953950" y="3764725"/>
            <a:ext cx="16782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71" name="Google Shape;71;p17"/>
          <p:cNvSpPr txBox="1"/>
          <p:nvPr>
            <p:ph idx="2" type="ctrTitle"/>
          </p:nvPr>
        </p:nvSpPr>
        <p:spPr>
          <a:xfrm>
            <a:off x="2762625" y="3136750"/>
            <a:ext cx="17661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5200"/>
              <a:buNone/>
              <a:defRPr sz="5200">
                <a:solidFill>
                  <a:schemeClr val="lt1"/>
                </a:solidFill>
              </a:defRPr>
            </a:lvl2pPr>
            <a:lvl3pPr lvl="2" rtl="0" algn="ctr">
              <a:lnSpc>
                <a:spcPct val="80000"/>
              </a:lnSpc>
              <a:spcBef>
                <a:spcPts val="0"/>
              </a:spcBef>
              <a:spcAft>
                <a:spcPts val="0"/>
              </a:spcAft>
              <a:buClr>
                <a:schemeClr val="lt1"/>
              </a:buClr>
              <a:buSzPts val="5200"/>
              <a:buNone/>
              <a:defRPr sz="5200">
                <a:solidFill>
                  <a:schemeClr val="lt1"/>
                </a:solidFill>
              </a:defRPr>
            </a:lvl3pPr>
            <a:lvl4pPr lvl="3" rtl="0" algn="ctr">
              <a:lnSpc>
                <a:spcPct val="80000"/>
              </a:lnSpc>
              <a:spcBef>
                <a:spcPts val="0"/>
              </a:spcBef>
              <a:spcAft>
                <a:spcPts val="0"/>
              </a:spcAft>
              <a:buClr>
                <a:schemeClr val="lt1"/>
              </a:buClr>
              <a:buSzPts val="5200"/>
              <a:buNone/>
              <a:defRPr sz="5200">
                <a:solidFill>
                  <a:schemeClr val="lt1"/>
                </a:solidFill>
              </a:defRPr>
            </a:lvl4pPr>
            <a:lvl5pPr lvl="4" rtl="0" algn="ctr">
              <a:lnSpc>
                <a:spcPct val="80000"/>
              </a:lnSpc>
              <a:spcBef>
                <a:spcPts val="0"/>
              </a:spcBef>
              <a:spcAft>
                <a:spcPts val="0"/>
              </a:spcAft>
              <a:buClr>
                <a:schemeClr val="lt1"/>
              </a:buClr>
              <a:buSzPts val="5200"/>
              <a:buNone/>
              <a:defRPr sz="5200">
                <a:solidFill>
                  <a:schemeClr val="lt1"/>
                </a:solidFill>
              </a:defRPr>
            </a:lvl5pPr>
            <a:lvl6pPr lvl="5" rtl="0" algn="ctr">
              <a:lnSpc>
                <a:spcPct val="80000"/>
              </a:lnSpc>
              <a:spcBef>
                <a:spcPts val="0"/>
              </a:spcBef>
              <a:spcAft>
                <a:spcPts val="0"/>
              </a:spcAft>
              <a:buClr>
                <a:schemeClr val="lt1"/>
              </a:buClr>
              <a:buSzPts val="5200"/>
              <a:buNone/>
              <a:defRPr sz="5200">
                <a:solidFill>
                  <a:schemeClr val="lt1"/>
                </a:solidFill>
              </a:defRPr>
            </a:lvl6pPr>
            <a:lvl7pPr lvl="6" rtl="0" algn="ctr">
              <a:lnSpc>
                <a:spcPct val="80000"/>
              </a:lnSpc>
              <a:spcBef>
                <a:spcPts val="0"/>
              </a:spcBef>
              <a:spcAft>
                <a:spcPts val="0"/>
              </a:spcAft>
              <a:buClr>
                <a:schemeClr val="lt1"/>
              </a:buClr>
              <a:buSzPts val="5200"/>
              <a:buNone/>
              <a:defRPr sz="5200">
                <a:solidFill>
                  <a:schemeClr val="lt1"/>
                </a:solidFill>
              </a:defRPr>
            </a:lvl7pPr>
            <a:lvl8pPr lvl="7" rtl="0" algn="ctr">
              <a:lnSpc>
                <a:spcPct val="80000"/>
              </a:lnSpc>
              <a:spcBef>
                <a:spcPts val="0"/>
              </a:spcBef>
              <a:spcAft>
                <a:spcPts val="0"/>
              </a:spcAft>
              <a:buClr>
                <a:schemeClr val="lt1"/>
              </a:buClr>
              <a:buSzPts val="5200"/>
              <a:buNone/>
              <a:defRPr sz="5200">
                <a:solidFill>
                  <a:schemeClr val="lt1"/>
                </a:solidFill>
              </a:defRPr>
            </a:lvl8pPr>
            <a:lvl9pPr lvl="8" rtl="0" algn="ctr">
              <a:lnSpc>
                <a:spcPct val="80000"/>
              </a:lnSpc>
              <a:spcBef>
                <a:spcPts val="0"/>
              </a:spcBef>
              <a:spcAft>
                <a:spcPts val="0"/>
              </a:spcAft>
              <a:buClr>
                <a:schemeClr val="lt1"/>
              </a:buClr>
              <a:buSzPts val="5200"/>
              <a:buNone/>
              <a:defRPr sz="5200">
                <a:solidFill>
                  <a:schemeClr val="lt1"/>
                </a:solidFill>
              </a:defRPr>
            </a:lvl9pPr>
          </a:lstStyle>
          <a:p/>
        </p:txBody>
      </p:sp>
      <p:sp>
        <p:nvSpPr>
          <p:cNvPr id="72" name="Google Shape;72;p17"/>
          <p:cNvSpPr txBox="1"/>
          <p:nvPr>
            <p:ph idx="3" type="subTitle"/>
          </p:nvPr>
        </p:nvSpPr>
        <p:spPr>
          <a:xfrm>
            <a:off x="2806575" y="3764725"/>
            <a:ext cx="16782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73" name="Google Shape;73;p17"/>
          <p:cNvSpPr txBox="1"/>
          <p:nvPr>
            <p:ph idx="4" type="ctrTitle"/>
          </p:nvPr>
        </p:nvSpPr>
        <p:spPr>
          <a:xfrm>
            <a:off x="4615250" y="3136750"/>
            <a:ext cx="17661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5200"/>
              <a:buNone/>
              <a:defRPr sz="5200">
                <a:solidFill>
                  <a:schemeClr val="lt1"/>
                </a:solidFill>
              </a:defRPr>
            </a:lvl2pPr>
            <a:lvl3pPr lvl="2" rtl="0" algn="ctr">
              <a:lnSpc>
                <a:spcPct val="80000"/>
              </a:lnSpc>
              <a:spcBef>
                <a:spcPts val="0"/>
              </a:spcBef>
              <a:spcAft>
                <a:spcPts val="0"/>
              </a:spcAft>
              <a:buClr>
                <a:schemeClr val="lt1"/>
              </a:buClr>
              <a:buSzPts val="5200"/>
              <a:buNone/>
              <a:defRPr sz="5200">
                <a:solidFill>
                  <a:schemeClr val="lt1"/>
                </a:solidFill>
              </a:defRPr>
            </a:lvl3pPr>
            <a:lvl4pPr lvl="3" rtl="0" algn="ctr">
              <a:lnSpc>
                <a:spcPct val="80000"/>
              </a:lnSpc>
              <a:spcBef>
                <a:spcPts val="0"/>
              </a:spcBef>
              <a:spcAft>
                <a:spcPts val="0"/>
              </a:spcAft>
              <a:buClr>
                <a:schemeClr val="lt1"/>
              </a:buClr>
              <a:buSzPts val="5200"/>
              <a:buNone/>
              <a:defRPr sz="5200">
                <a:solidFill>
                  <a:schemeClr val="lt1"/>
                </a:solidFill>
              </a:defRPr>
            </a:lvl4pPr>
            <a:lvl5pPr lvl="4" rtl="0" algn="ctr">
              <a:lnSpc>
                <a:spcPct val="80000"/>
              </a:lnSpc>
              <a:spcBef>
                <a:spcPts val="0"/>
              </a:spcBef>
              <a:spcAft>
                <a:spcPts val="0"/>
              </a:spcAft>
              <a:buClr>
                <a:schemeClr val="lt1"/>
              </a:buClr>
              <a:buSzPts val="5200"/>
              <a:buNone/>
              <a:defRPr sz="5200">
                <a:solidFill>
                  <a:schemeClr val="lt1"/>
                </a:solidFill>
              </a:defRPr>
            </a:lvl5pPr>
            <a:lvl6pPr lvl="5" rtl="0" algn="ctr">
              <a:lnSpc>
                <a:spcPct val="80000"/>
              </a:lnSpc>
              <a:spcBef>
                <a:spcPts val="0"/>
              </a:spcBef>
              <a:spcAft>
                <a:spcPts val="0"/>
              </a:spcAft>
              <a:buClr>
                <a:schemeClr val="lt1"/>
              </a:buClr>
              <a:buSzPts val="5200"/>
              <a:buNone/>
              <a:defRPr sz="5200">
                <a:solidFill>
                  <a:schemeClr val="lt1"/>
                </a:solidFill>
              </a:defRPr>
            </a:lvl6pPr>
            <a:lvl7pPr lvl="6" rtl="0" algn="ctr">
              <a:lnSpc>
                <a:spcPct val="80000"/>
              </a:lnSpc>
              <a:spcBef>
                <a:spcPts val="0"/>
              </a:spcBef>
              <a:spcAft>
                <a:spcPts val="0"/>
              </a:spcAft>
              <a:buClr>
                <a:schemeClr val="lt1"/>
              </a:buClr>
              <a:buSzPts val="5200"/>
              <a:buNone/>
              <a:defRPr sz="5200">
                <a:solidFill>
                  <a:schemeClr val="lt1"/>
                </a:solidFill>
              </a:defRPr>
            </a:lvl7pPr>
            <a:lvl8pPr lvl="7" rtl="0" algn="ctr">
              <a:lnSpc>
                <a:spcPct val="80000"/>
              </a:lnSpc>
              <a:spcBef>
                <a:spcPts val="0"/>
              </a:spcBef>
              <a:spcAft>
                <a:spcPts val="0"/>
              </a:spcAft>
              <a:buClr>
                <a:schemeClr val="lt1"/>
              </a:buClr>
              <a:buSzPts val="5200"/>
              <a:buNone/>
              <a:defRPr sz="5200">
                <a:solidFill>
                  <a:schemeClr val="lt1"/>
                </a:solidFill>
              </a:defRPr>
            </a:lvl8pPr>
            <a:lvl9pPr lvl="8" rtl="0" algn="ctr">
              <a:lnSpc>
                <a:spcPct val="80000"/>
              </a:lnSpc>
              <a:spcBef>
                <a:spcPts val="0"/>
              </a:spcBef>
              <a:spcAft>
                <a:spcPts val="0"/>
              </a:spcAft>
              <a:buClr>
                <a:schemeClr val="lt1"/>
              </a:buClr>
              <a:buSzPts val="5200"/>
              <a:buNone/>
              <a:defRPr sz="5200">
                <a:solidFill>
                  <a:schemeClr val="lt1"/>
                </a:solidFill>
              </a:defRPr>
            </a:lvl9pPr>
          </a:lstStyle>
          <a:p/>
        </p:txBody>
      </p:sp>
      <p:sp>
        <p:nvSpPr>
          <p:cNvPr id="74" name="Google Shape;74;p17"/>
          <p:cNvSpPr txBox="1"/>
          <p:nvPr>
            <p:ph idx="5" type="subTitle"/>
          </p:nvPr>
        </p:nvSpPr>
        <p:spPr>
          <a:xfrm>
            <a:off x="4659200" y="3764725"/>
            <a:ext cx="16782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75" name="Google Shape;75;p17"/>
          <p:cNvSpPr txBox="1"/>
          <p:nvPr>
            <p:ph idx="6" type="ctrTitle"/>
          </p:nvPr>
        </p:nvSpPr>
        <p:spPr>
          <a:xfrm>
            <a:off x="6467875" y="3136750"/>
            <a:ext cx="17661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5200"/>
              <a:buNone/>
              <a:defRPr sz="5200">
                <a:solidFill>
                  <a:schemeClr val="lt1"/>
                </a:solidFill>
              </a:defRPr>
            </a:lvl2pPr>
            <a:lvl3pPr lvl="2" rtl="0" algn="ctr">
              <a:lnSpc>
                <a:spcPct val="80000"/>
              </a:lnSpc>
              <a:spcBef>
                <a:spcPts val="0"/>
              </a:spcBef>
              <a:spcAft>
                <a:spcPts val="0"/>
              </a:spcAft>
              <a:buClr>
                <a:schemeClr val="lt1"/>
              </a:buClr>
              <a:buSzPts val="5200"/>
              <a:buNone/>
              <a:defRPr sz="5200">
                <a:solidFill>
                  <a:schemeClr val="lt1"/>
                </a:solidFill>
              </a:defRPr>
            </a:lvl3pPr>
            <a:lvl4pPr lvl="3" rtl="0" algn="ctr">
              <a:lnSpc>
                <a:spcPct val="80000"/>
              </a:lnSpc>
              <a:spcBef>
                <a:spcPts val="0"/>
              </a:spcBef>
              <a:spcAft>
                <a:spcPts val="0"/>
              </a:spcAft>
              <a:buClr>
                <a:schemeClr val="lt1"/>
              </a:buClr>
              <a:buSzPts val="5200"/>
              <a:buNone/>
              <a:defRPr sz="5200">
                <a:solidFill>
                  <a:schemeClr val="lt1"/>
                </a:solidFill>
              </a:defRPr>
            </a:lvl4pPr>
            <a:lvl5pPr lvl="4" rtl="0" algn="ctr">
              <a:lnSpc>
                <a:spcPct val="80000"/>
              </a:lnSpc>
              <a:spcBef>
                <a:spcPts val="0"/>
              </a:spcBef>
              <a:spcAft>
                <a:spcPts val="0"/>
              </a:spcAft>
              <a:buClr>
                <a:schemeClr val="lt1"/>
              </a:buClr>
              <a:buSzPts val="5200"/>
              <a:buNone/>
              <a:defRPr sz="5200">
                <a:solidFill>
                  <a:schemeClr val="lt1"/>
                </a:solidFill>
              </a:defRPr>
            </a:lvl5pPr>
            <a:lvl6pPr lvl="5" rtl="0" algn="ctr">
              <a:lnSpc>
                <a:spcPct val="80000"/>
              </a:lnSpc>
              <a:spcBef>
                <a:spcPts val="0"/>
              </a:spcBef>
              <a:spcAft>
                <a:spcPts val="0"/>
              </a:spcAft>
              <a:buClr>
                <a:schemeClr val="lt1"/>
              </a:buClr>
              <a:buSzPts val="5200"/>
              <a:buNone/>
              <a:defRPr sz="5200">
                <a:solidFill>
                  <a:schemeClr val="lt1"/>
                </a:solidFill>
              </a:defRPr>
            </a:lvl6pPr>
            <a:lvl7pPr lvl="6" rtl="0" algn="ctr">
              <a:lnSpc>
                <a:spcPct val="80000"/>
              </a:lnSpc>
              <a:spcBef>
                <a:spcPts val="0"/>
              </a:spcBef>
              <a:spcAft>
                <a:spcPts val="0"/>
              </a:spcAft>
              <a:buClr>
                <a:schemeClr val="lt1"/>
              </a:buClr>
              <a:buSzPts val="5200"/>
              <a:buNone/>
              <a:defRPr sz="5200">
                <a:solidFill>
                  <a:schemeClr val="lt1"/>
                </a:solidFill>
              </a:defRPr>
            </a:lvl7pPr>
            <a:lvl8pPr lvl="7" rtl="0" algn="ctr">
              <a:lnSpc>
                <a:spcPct val="80000"/>
              </a:lnSpc>
              <a:spcBef>
                <a:spcPts val="0"/>
              </a:spcBef>
              <a:spcAft>
                <a:spcPts val="0"/>
              </a:spcAft>
              <a:buClr>
                <a:schemeClr val="lt1"/>
              </a:buClr>
              <a:buSzPts val="5200"/>
              <a:buNone/>
              <a:defRPr sz="5200">
                <a:solidFill>
                  <a:schemeClr val="lt1"/>
                </a:solidFill>
              </a:defRPr>
            </a:lvl8pPr>
            <a:lvl9pPr lvl="8" rtl="0" algn="ctr">
              <a:lnSpc>
                <a:spcPct val="80000"/>
              </a:lnSpc>
              <a:spcBef>
                <a:spcPts val="0"/>
              </a:spcBef>
              <a:spcAft>
                <a:spcPts val="0"/>
              </a:spcAft>
              <a:buClr>
                <a:schemeClr val="lt1"/>
              </a:buClr>
              <a:buSzPts val="5200"/>
              <a:buNone/>
              <a:defRPr sz="5200">
                <a:solidFill>
                  <a:schemeClr val="lt1"/>
                </a:solidFill>
              </a:defRPr>
            </a:lvl9pPr>
          </a:lstStyle>
          <a:p/>
        </p:txBody>
      </p:sp>
      <p:sp>
        <p:nvSpPr>
          <p:cNvPr id="76" name="Google Shape;76;p17"/>
          <p:cNvSpPr txBox="1"/>
          <p:nvPr>
            <p:ph idx="7" type="subTitle"/>
          </p:nvPr>
        </p:nvSpPr>
        <p:spPr>
          <a:xfrm>
            <a:off x="6511825" y="3764725"/>
            <a:ext cx="16782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77" name="Google Shape;77;p17"/>
          <p:cNvSpPr txBox="1"/>
          <p:nvPr>
            <p:ph idx="8" type="title"/>
          </p:nvPr>
        </p:nvSpPr>
        <p:spPr>
          <a:xfrm>
            <a:off x="1491600" y="352550"/>
            <a:ext cx="616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
  <p:cSld name="TITLE_1_1_1_1">
    <p:bg>
      <p:bgPr>
        <a:blipFill>
          <a:blip r:embed="rId2">
            <a:alphaModFix/>
          </a:blip>
          <a:stretch>
            <a:fillRect/>
          </a:stretch>
        </a:blipFill>
      </p:bgPr>
    </p:bg>
    <p:spTree>
      <p:nvGrpSpPr>
        <p:cNvPr id="78" name="Shape 78"/>
        <p:cNvGrpSpPr/>
        <p:nvPr/>
      </p:nvGrpSpPr>
      <p:grpSpPr>
        <a:xfrm>
          <a:off x="0" y="0"/>
          <a:ext cx="0" cy="0"/>
          <a:chOff x="0" y="0"/>
          <a:chExt cx="0" cy="0"/>
        </a:xfrm>
      </p:grpSpPr>
      <p:sp>
        <p:nvSpPr>
          <p:cNvPr id="79" name="Google Shape;79;p18"/>
          <p:cNvSpPr txBox="1"/>
          <p:nvPr>
            <p:ph type="ctrTitle"/>
          </p:nvPr>
        </p:nvSpPr>
        <p:spPr>
          <a:xfrm>
            <a:off x="1366262" y="1650850"/>
            <a:ext cx="19074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2400"/>
              <a:buNone/>
              <a:defRPr sz="2400">
                <a:solidFill>
                  <a:schemeClr val="lt1"/>
                </a:solidFill>
              </a:defRPr>
            </a:lvl2pPr>
            <a:lvl3pPr lvl="2" rtl="0" algn="ctr">
              <a:lnSpc>
                <a:spcPct val="80000"/>
              </a:lnSpc>
              <a:spcBef>
                <a:spcPts val="0"/>
              </a:spcBef>
              <a:spcAft>
                <a:spcPts val="0"/>
              </a:spcAft>
              <a:buClr>
                <a:schemeClr val="lt1"/>
              </a:buClr>
              <a:buSzPts val="2400"/>
              <a:buNone/>
              <a:defRPr sz="2400">
                <a:solidFill>
                  <a:schemeClr val="lt1"/>
                </a:solidFill>
              </a:defRPr>
            </a:lvl3pPr>
            <a:lvl4pPr lvl="3" rtl="0" algn="ctr">
              <a:lnSpc>
                <a:spcPct val="80000"/>
              </a:lnSpc>
              <a:spcBef>
                <a:spcPts val="0"/>
              </a:spcBef>
              <a:spcAft>
                <a:spcPts val="0"/>
              </a:spcAft>
              <a:buClr>
                <a:schemeClr val="lt1"/>
              </a:buClr>
              <a:buSzPts val="2400"/>
              <a:buNone/>
              <a:defRPr sz="2400">
                <a:solidFill>
                  <a:schemeClr val="lt1"/>
                </a:solidFill>
              </a:defRPr>
            </a:lvl4pPr>
            <a:lvl5pPr lvl="4" rtl="0" algn="ctr">
              <a:lnSpc>
                <a:spcPct val="80000"/>
              </a:lnSpc>
              <a:spcBef>
                <a:spcPts val="0"/>
              </a:spcBef>
              <a:spcAft>
                <a:spcPts val="0"/>
              </a:spcAft>
              <a:buClr>
                <a:schemeClr val="lt1"/>
              </a:buClr>
              <a:buSzPts val="2400"/>
              <a:buNone/>
              <a:defRPr sz="2400">
                <a:solidFill>
                  <a:schemeClr val="lt1"/>
                </a:solidFill>
              </a:defRPr>
            </a:lvl5pPr>
            <a:lvl6pPr lvl="5" rtl="0" algn="ctr">
              <a:lnSpc>
                <a:spcPct val="80000"/>
              </a:lnSpc>
              <a:spcBef>
                <a:spcPts val="0"/>
              </a:spcBef>
              <a:spcAft>
                <a:spcPts val="0"/>
              </a:spcAft>
              <a:buClr>
                <a:schemeClr val="lt1"/>
              </a:buClr>
              <a:buSzPts val="2400"/>
              <a:buNone/>
              <a:defRPr sz="2400">
                <a:solidFill>
                  <a:schemeClr val="lt1"/>
                </a:solidFill>
              </a:defRPr>
            </a:lvl6pPr>
            <a:lvl7pPr lvl="6" rtl="0" algn="ctr">
              <a:lnSpc>
                <a:spcPct val="80000"/>
              </a:lnSpc>
              <a:spcBef>
                <a:spcPts val="0"/>
              </a:spcBef>
              <a:spcAft>
                <a:spcPts val="0"/>
              </a:spcAft>
              <a:buClr>
                <a:schemeClr val="lt1"/>
              </a:buClr>
              <a:buSzPts val="2400"/>
              <a:buNone/>
              <a:defRPr sz="2400">
                <a:solidFill>
                  <a:schemeClr val="lt1"/>
                </a:solidFill>
              </a:defRPr>
            </a:lvl7pPr>
            <a:lvl8pPr lvl="7" rtl="0" algn="ctr">
              <a:lnSpc>
                <a:spcPct val="80000"/>
              </a:lnSpc>
              <a:spcBef>
                <a:spcPts val="0"/>
              </a:spcBef>
              <a:spcAft>
                <a:spcPts val="0"/>
              </a:spcAft>
              <a:buClr>
                <a:schemeClr val="lt1"/>
              </a:buClr>
              <a:buSzPts val="2400"/>
              <a:buNone/>
              <a:defRPr sz="2400">
                <a:solidFill>
                  <a:schemeClr val="lt1"/>
                </a:solidFill>
              </a:defRPr>
            </a:lvl8pPr>
            <a:lvl9pPr lvl="8" rtl="0" algn="ctr">
              <a:lnSpc>
                <a:spcPct val="80000"/>
              </a:lnSpc>
              <a:spcBef>
                <a:spcPts val="0"/>
              </a:spcBef>
              <a:spcAft>
                <a:spcPts val="0"/>
              </a:spcAft>
              <a:buClr>
                <a:schemeClr val="lt1"/>
              </a:buClr>
              <a:buSzPts val="2400"/>
              <a:buNone/>
              <a:defRPr sz="2400">
                <a:solidFill>
                  <a:schemeClr val="lt1"/>
                </a:solidFill>
              </a:defRPr>
            </a:lvl9pPr>
          </a:lstStyle>
          <a:p/>
        </p:txBody>
      </p:sp>
      <p:sp>
        <p:nvSpPr>
          <p:cNvPr id="80" name="Google Shape;80;p18"/>
          <p:cNvSpPr txBox="1"/>
          <p:nvPr>
            <p:ph idx="1" type="subTitle"/>
          </p:nvPr>
        </p:nvSpPr>
        <p:spPr>
          <a:xfrm>
            <a:off x="1366262" y="2278825"/>
            <a:ext cx="1907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81" name="Google Shape;81;p18"/>
          <p:cNvSpPr txBox="1"/>
          <p:nvPr>
            <p:ph idx="2" type="ctrTitle"/>
          </p:nvPr>
        </p:nvSpPr>
        <p:spPr>
          <a:xfrm>
            <a:off x="3618312" y="1650850"/>
            <a:ext cx="19074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2400"/>
              <a:buNone/>
              <a:defRPr sz="2400">
                <a:solidFill>
                  <a:schemeClr val="lt1"/>
                </a:solidFill>
              </a:defRPr>
            </a:lvl2pPr>
            <a:lvl3pPr lvl="2" rtl="0" algn="ctr">
              <a:lnSpc>
                <a:spcPct val="80000"/>
              </a:lnSpc>
              <a:spcBef>
                <a:spcPts val="0"/>
              </a:spcBef>
              <a:spcAft>
                <a:spcPts val="0"/>
              </a:spcAft>
              <a:buClr>
                <a:schemeClr val="lt1"/>
              </a:buClr>
              <a:buSzPts val="2400"/>
              <a:buNone/>
              <a:defRPr sz="2400">
                <a:solidFill>
                  <a:schemeClr val="lt1"/>
                </a:solidFill>
              </a:defRPr>
            </a:lvl3pPr>
            <a:lvl4pPr lvl="3" rtl="0" algn="ctr">
              <a:lnSpc>
                <a:spcPct val="80000"/>
              </a:lnSpc>
              <a:spcBef>
                <a:spcPts val="0"/>
              </a:spcBef>
              <a:spcAft>
                <a:spcPts val="0"/>
              </a:spcAft>
              <a:buClr>
                <a:schemeClr val="lt1"/>
              </a:buClr>
              <a:buSzPts val="2400"/>
              <a:buNone/>
              <a:defRPr sz="2400">
                <a:solidFill>
                  <a:schemeClr val="lt1"/>
                </a:solidFill>
              </a:defRPr>
            </a:lvl4pPr>
            <a:lvl5pPr lvl="4" rtl="0" algn="ctr">
              <a:lnSpc>
                <a:spcPct val="80000"/>
              </a:lnSpc>
              <a:spcBef>
                <a:spcPts val="0"/>
              </a:spcBef>
              <a:spcAft>
                <a:spcPts val="0"/>
              </a:spcAft>
              <a:buClr>
                <a:schemeClr val="lt1"/>
              </a:buClr>
              <a:buSzPts val="2400"/>
              <a:buNone/>
              <a:defRPr sz="2400">
                <a:solidFill>
                  <a:schemeClr val="lt1"/>
                </a:solidFill>
              </a:defRPr>
            </a:lvl5pPr>
            <a:lvl6pPr lvl="5" rtl="0" algn="ctr">
              <a:lnSpc>
                <a:spcPct val="80000"/>
              </a:lnSpc>
              <a:spcBef>
                <a:spcPts val="0"/>
              </a:spcBef>
              <a:spcAft>
                <a:spcPts val="0"/>
              </a:spcAft>
              <a:buClr>
                <a:schemeClr val="lt1"/>
              </a:buClr>
              <a:buSzPts val="2400"/>
              <a:buNone/>
              <a:defRPr sz="2400">
                <a:solidFill>
                  <a:schemeClr val="lt1"/>
                </a:solidFill>
              </a:defRPr>
            </a:lvl6pPr>
            <a:lvl7pPr lvl="6" rtl="0" algn="ctr">
              <a:lnSpc>
                <a:spcPct val="80000"/>
              </a:lnSpc>
              <a:spcBef>
                <a:spcPts val="0"/>
              </a:spcBef>
              <a:spcAft>
                <a:spcPts val="0"/>
              </a:spcAft>
              <a:buClr>
                <a:schemeClr val="lt1"/>
              </a:buClr>
              <a:buSzPts val="2400"/>
              <a:buNone/>
              <a:defRPr sz="2400">
                <a:solidFill>
                  <a:schemeClr val="lt1"/>
                </a:solidFill>
              </a:defRPr>
            </a:lvl7pPr>
            <a:lvl8pPr lvl="7" rtl="0" algn="ctr">
              <a:lnSpc>
                <a:spcPct val="80000"/>
              </a:lnSpc>
              <a:spcBef>
                <a:spcPts val="0"/>
              </a:spcBef>
              <a:spcAft>
                <a:spcPts val="0"/>
              </a:spcAft>
              <a:buClr>
                <a:schemeClr val="lt1"/>
              </a:buClr>
              <a:buSzPts val="2400"/>
              <a:buNone/>
              <a:defRPr sz="2400">
                <a:solidFill>
                  <a:schemeClr val="lt1"/>
                </a:solidFill>
              </a:defRPr>
            </a:lvl8pPr>
            <a:lvl9pPr lvl="8" rtl="0" algn="ctr">
              <a:lnSpc>
                <a:spcPct val="80000"/>
              </a:lnSpc>
              <a:spcBef>
                <a:spcPts val="0"/>
              </a:spcBef>
              <a:spcAft>
                <a:spcPts val="0"/>
              </a:spcAft>
              <a:buClr>
                <a:schemeClr val="lt1"/>
              </a:buClr>
              <a:buSzPts val="2400"/>
              <a:buNone/>
              <a:defRPr sz="2400">
                <a:solidFill>
                  <a:schemeClr val="lt1"/>
                </a:solidFill>
              </a:defRPr>
            </a:lvl9pPr>
          </a:lstStyle>
          <a:p/>
        </p:txBody>
      </p:sp>
      <p:sp>
        <p:nvSpPr>
          <p:cNvPr id="82" name="Google Shape;82;p18"/>
          <p:cNvSpPr txBox="1"/>
          <p:nvPr>
            <p:ph idx="3" type="subTitle"/>
          </p:nvPr>
        </p:nvSpPr>
        <p:spPr>
          <a:xfrm>
            <a:off x="3618312" y="2278825"/>
            <a:ext cx="1907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83" name="Google Shape;83;p18"/>
          <p:cNvSpPr txBox="1"/>
          <p:nvPr>
            <p:ph idx="4" type="ctrTitle"/>
          </p:nvPr>
        </p:nvSpPr>
        <p:spPr>
          <a:xfrm>
            <a:off x="5870362" y="1650850"/>
            <a:ext cx="19074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2400"/>
              <a:buNone/>
              <a:defRPr sz="2400">
                <a:solidFill>
                  <a:schemeClr val="lt1"/>
                </a:solidFill>
              </a:defRPr>
            </a:lvl2pPr>
            <a:lvl3pPr lvl="2" rtl="0" algn="ctr">
              <a:lnSpc>
                <a:spcPct val="80000"/>
              </a:lnSpc>
              <a:spcBef>
                <a:spcPts val="0"/>
              </a:spcBef>
              <a:spcAft>
                <a:spcPts val="0"/>
              </a:spcAft>
              <a:buClr>
                <a:schemeClr val="lt1"/>
              </a:buClr>
              <a:buSzPts val="2400"/>
              <a:buNone/>
              <a:defRPr sz="2400">
                <a:solidFill>
                  <a:schemeClr val="lt1"/>
                </a:solidFill>
              </a:defRPr>
            </a:lvl3pPr>
            <a:lvl4pPr lvl="3" rtl="0" algn="ctr">
              <a:lnSpc>
                <a:spcPct val="80000"/>
              </a:lnSpc>
              <a:spcBef>
                <a:spcPts val="0"/>
              </a:spcBef>
              <a:spcAft>
                <a:spcPts val="0"/>
              </a:spcAft>
              <a:buClr>
                <a:schemeClr val="lt1"/>
              </a:buClr>
              <a:buSzPts val="2400"/>
              <a:buNone/>
              <a:defRPr sz="2400">
                <a:solidFill>
                  <a:schemeClr val="lt1"/>
                </a:solidFill>
              </a:defRPr>
            </a:lvl4pPr>
            <a:lvl5pPr lvl="4" rtl="0" algn="ctr">
              <a:lnSpc>
                <a:spcPct val="80000"/>
              </a:lnSpc>
              <a:spcBef>
                <a:spcPts val="0"/>
              </a:spcBef>
              <a:spcAft>
                <a:spcPts val="0"/>
              </a:spcAft>
              <a:buClr>
                <a:schemeClr val="lt1"/>
              </a:buClr>
              <a:buSzPts val="2400"/>
              <a:buNone/>
              <a:defRPr sz="2400">
                <a:solidFill>
                  <a:schemeClr val="lt1"/>
                </a:solidFill>
              </a:defRPr>
            </a:lvl5pPr>
            <a:lvl6pPr lvl="5" rtl="0" algn="ctr">
              <a:lnSpc>
                <a:spcPct val="80000"/>
              </a:lnSpc>
              <a:spcBef>
                <a:spcPts val="0"/>
              </a:spcBef>
              <a:spcAft>
                <a:spcPts val="0"/>
              </a:spcAft>
              <a:buClr>
                <a:schemeClr val="lt1"/>
              </a:buClr>
              <a:buSzPts val="2400"/>
              <a:buNone/>
              <a:defRPr sz="2400">
                <a:solidFill>
                  <a:schemeClr val="lt1"/>
                </a:solidFill>
              </a:defRPr>
            </a:lvl6pPr>
            <a:lvl7pPr lvl="6" rtl="0" algn="ctr">
              <a:lnSpc>
                <a:spcPct val="80000"/>
              </a:lnSpc>
              <a:spcBef>
                <a:spcPts val="0"/>
              </a:spcBef>
              <a:spcAft>
                <a:spcPts val="0"/>
              </a:spcAft>
              <a:buClr>
                <a:schemeClr val="lt1"/>
              </a:buClr>
              <a:buSzPts val="2400"/>
              <a:buNone/>
              <a:defRPr sz="2400">
                <a:solidFill>
                  <a:schemeClr val="lt1"/>
                </a:solidFill>
              </a:defRPr>
            </a:lvl7pPr>
            <a:lvl8pPr lvl="7" rtl="0" algn="ctr">
              <a:lnSpc>
                <a:spcPct val="80000"/>
              </a:lnSpc>
              <a:spcBef>
                <a:spcPts val="0"/>
              </a:spcBef>
              <a:spcAft>
                <a:spcPts val="0"/>
              </a:spcAft>
              <a:buClr>
                <a:schemeClr val="lt1"/>
              </a:buClr>
              <a:buSzPts val="2400"/>
              <a:buNone/>
              <a:defRPr sz="2400">
                <a:solidFill>
                  <a:schemeClr val="lt1"/>
                </a:solidFill>
              </a:defRPr>
            </a:lvl8pPr>
            <a:lvl9pPr lvl="8" rtl="0" algn="ctr">
              <a:lnSpc>
                <a:spcPct val="80000"/>
              </a:lnSpc>
              <a:spcBef>
                <a:spcPts val="0"/>
              </a:spcBef>
              <a:spcAft>
                <a:spcPts val="0"/>
              </a:spcAft>
              <a:buClr>
                <a:schemeClr val="lt1"/>
              </a:buClr>
              <a:buSzPts val="2400"/>
              <a:buNone/>
              <a:defRPr sz="2400">
                <a:solidFill>
                  <a:schemeClr val="lt1"/>
                </a:solidFill>
              </a:defRPr>
            </a:lvl9pPr>
          </a:lstStyle>
          <a:p/>
        </p:txBody>
      </p:sp>
      <p:sp>
        <p:nvSpPr>
          <p:cNvPr id="84" name="Google Shape;84;p18"/>
          <p:cNvSpPr txBox="1"/>
          <p:nvPr>
            <p:ph idx="5" type="subTitle"/>
          </p:nvPr>
        </p:nvSpPr>
        <p:spPr>
          <a:xfrm>
            <a:off x="5870362" y="2278825"/>
            <a:ext cx="1907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85" name="Google Shape;85;p18"/>
          <p:cNvSpPr txBox="1"/>
          <p:nvPr>
            <p:ph idx="6" type="title"/>
          </p:nvPr>
        </p:nvSpPr>
        <p:spPr>
          <a:xfrm>
            <a:off x="1491600" y="352550"/>
            <a:ext cx="616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86" name="Google Shape;86;p18"/>
          <p:cNvSpPr txBox="1"/>
          <p:nvPr>
            <p:ph idx="7" type="ctrTitle"/>
          </p:nvPr>
        </p:nvSpPr>
        <p:spPr>
          <a:xfrm>
            <a:off x="1366262" y="3207950"/>
            <a:ext cx="19074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2400"/>
              <a:buNone/>
              <a:defRPr sz="2400">
                <a:solidFill>
                  <a:schemeClr val="lt1"/>
                </a:solidFill>
              </a:defRPr>
            </a:lvl2pPr>
            <a:lvl3pPr lvl="2" rtl="0" algn="ctr">
              <a:lnSpc>
                <a:spcPct val="80000"/>
              </a:lnSpc>
              <a:spcBef>
                <a:spcPts val="0"/>
              </a:spcBef>
              <a:spcAft>
                <a:spcPts val="0"/>
              </a:spcAft>
              <a:buClr>
                <a:schemeClr val="lt1"/>
              </a:buClr>
              <a:buSzPts val="2400"/>
              <a:buNone/>
              <a:defRPr sz="2400">
                <a:solidFill>
                  <a:schemeClr val="lt1"/>
                </a:solidFill>
              </a:defRPr>
            </a:lvl3pPr>
            <a:lvl4pPr lvl="3" rtl="0" algn="ctr">
              <a:lnSpc>
                <a:spcPct val="80000"/>
              </a:lnSpc>
              <a:spcBef>
                <a:spcPts val="0"/>
              </a:spcBef>
              <a:spcAft>
                <a:spcPts val="0"/>
              </a:spcAft>
              <a:buClr>
                <a:schemeClr val="lt1"/>
              </a:buClr>
              <a:buSzPts val="2400"/>
              <a:buNone/>
              <a:defRPr sz="2400">
                <a:solidFill>
                  <a:schemeClr val="lt1"/>
                </a:solidFill>
              </a:defRPr>
            </a:lvl4pPr>
            <a:lvl5pPr lvl="4" rtl="0" algn="ctr">
              <a:lnSpc>
                <a:spcPct val="80000"/>
              </a:lnSpc>
              <a:spcBef>
                <a:spcPts val="0"/>
              </a:spcBef>
              <a:spcAft>
                <a:spcPts val="0"/>
              </a:spcAft>
              <a:buClr>
                <a:schemeClr val="lt1"/>
              </a:buClr>
              <a:buSzPts val="2400"/>
              <a:buNone/>
              <a:defRPr sz="2400">
                <a:solidFill>
                  <a:schemeClr val="lt1"/>
                </a:solidFill>
              </a:defRPr>
            </a:lvl5pPr>
            <a:lvl6pPr lvl="5" rtl="0" algn="ctr">
              <a:lnSpc>
                <a:spcPct val="80000"/>
              </a:lnSpc>
              <a:spcBef>
                <a:spcPts val="0"/>
              </a:spcBef>
              <a:spcAft>
                <a:spcPts val="0"/>
              </a:spcAft>
              <a:buClr>
                <a:schemeClr val="lt1"/>
              </a:buClr>
              <a:buSzPts val="2400"/>
              <a:buNone/>
              <a:defRPr sz="2400">
                <a:solidFill>
                  <a:schemeClr val="lt1"/>
                </a:solidFill>
              </a:defRPr>
            </a:lvl6pPr>
            <a:lvl7pPr lvl="6" rtl="0" algn="ctr">
              <a:lnSpc>
                <a:spcPct val="80000"/>
              </a:lnSpc>
              <a:spcBef>
                <a:spcPts val="0"/>
              </a:spcBef>
              <a:spcAft>
                <a:spcPts val="0"/>
              </a:spcAft>
              <a:buClr>
                <a:schemeClr val="lt1"/>
              </a:buClr>
              <a:buSzPts val="2400"/>
              <a:buNone/>
              <a:defRPr sz="2400">
                <a:solidFill>
                  <a:schemeClr val="lt1"/>
                </a:solidFill>
              </a:defRPr>
            </a:lvl7pPr>
            <a:lvl8pPr lvl="7" rtl="0" algn="ctr">
              <a:lnSpc>
                <a:spcPct val="80000"/>
              </a:lnSpc>
              <a:spcBef>
                <a:spcPts val="0"/>
              </a:spcBef>
              <a:spcAft>
                <a:spcPts val="0"/>
              </a:spcAft>
              <a:buClr>
                <a:schemeClr val="lt1"/>
              </a:buClr>
              <a:buSzPts val="2400"/>
              <a:buNone/>
              <a:defRPr sz="2400">
                <a:solidFill>
                  <a:schemeClr val="lt1"/>
                </a:solidFill>
              </a:defRPr>
            </a:lvl8pPr>
            <a:lvl9pPr lvl="8" rtl="0" algn="ctr">
              <a:lnSpc>
                <a:spcPct val="80000"/>
              </a:lnSpc>
              <a:spcBef>
                <a:spcPts val="0"/>
              </a:spcBef>
              <a:spcAft>
                <a:spcPts val="0"/>
              </a:spcAft>
              <a:buClr>
                <a:schemeClr val="lt1"/>
              </a:buClr>
              <a:buSzPts val="2400"/>
              <a:buNone/>
              <a:defRPr sz="2400">
                <a:solidFill>
                  <a:schemeClr val="lt1"/>
                </a:solidFill>
              </a:defRPr>
            </a:lvl9pPr>
          </a:lstStyle>
          <a:p/>
        </p:txBody>
      </p:sp>
      <p:sp>
        <p:nvSpPr>
          <p:cNvPr id="87" name="Google Shape;87;p18"/>
          <p:cNvSpPr txBox="1"/>
          <p:nvPr>
            <p:ph idx="8" type="subTitle"/>
          </p:nvPr>
        </p:nvSpPr>
        <p:spPr>
          <a:xfrm>
            <a:off x="1366262" y="3835925"/>
            <a:ext cx="1907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88" name="Google Shape;88;p18"/>
          <p:cNvSpPr txBox="1"/>
          <p:nvPr>
            <p:ph idx="9" type="ctrTitle"/>
          </p:nvPr>
        </p:nvSpPr>
        <p:spPr>
          <a:xfrm>
            <a:off x="3618312" y="3207950"/>
            <a:ext cx="19074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2400"/>
              <a:buNone/>
              <a:defRPr sz="2400">
                <a:solidFill>
                  <a:schemeClr val="lt1"/>
                </a:solidFill>
              </a:defRPr>
            </a:lvl2pPr>
            <a:lvl3pPr lvl="2" rtl="0" algn="ctr">
              <a:lnSpc>
                <a:spcPct val="80000"/>
              </a:lnSpc>
              <a:spcBef>
                <a:spcPts val="0"/>
              </a:spcBef>
              <a:spcAft>
                <a:spcPts val="0"/>
              </a:spcAft>
              <a:buClr>
                <a:schemeClr val="lt1"/>
              </a:buClr>
              <a:buSzPts val="2400"/>
              <a:buNone/>
              <a:defRPr sz="2400">
                <a:solidFill>
                  <a:schemeClr val="lt1"/>
                </a:solidFill>
              </a:defRPr>
            </a:lvl3pPr>
            <a:lvl4pPr lvl="3" rtl="0" algn="ctr">
              <a:lnSpc>
                <a:spcPct val="80000"/>
              </a:lnSpc>
              <a:spcBef>
                <a:spcPts val="0"/>
              </a:spcBef>
              <a:spcAft>
                <a:spcPts val="0"/>
              </a:spcAft>
              <a:buClr>
                <a:schemeClr val="lt1"/>
              </a:buClr>
              <a:buSzPts val="2400"/>
              <a:buNone/>
              <a:defRPr sz="2400">
                <a:solidFill>
                  <a:schemeClr val="lt1"/>
                </a:solidFill>
              </a:defRPr>
            </a:lvl4pPr>
            <a:lvl5pPr lvl="4" rtl="0" algn="ctr">
              <a:lnSpc>
                <a:spcPct val="80000"/>
              </a:lnSpc>
              <a:spcBef>
                <a:spcPts val="0"/>
              </a:spcBef>
              <a:spcAft>
                <a:spcPts val="0"/>
              </a:spcAft>
              <a:buClr>
                <a:schemeClr val="lt1"/>
              </a:buClr>
              <a:buSzPts val="2400"/>
              <a:buNone/>
              <a:defRPr sz="2400">
                <a:solidFill>
                  <a:schemeClr val="lt1"/>
                </a:solidFill>
              </a:defRPr>
            </a:lvl5pPr>
            <a:lvl6pPr lvl="5" rtl="0" algn="ctr">
              <a:lnSpc>
                <a:spcPct val="80000"/>
              </a:lnSpc>
              <a:spcBef>
                <a:spcPts val="0"/>
              </a:spcBef>
              <a:spcAft>
                <a:spcPts val="0"/>
              </a:spcAft>
              <a:buClr>
                <a:schemeClr val="lt1"/>
              </a:buClr>
              <a:buSzPts val="2400"/>
              <a:buNone/>
              <a:defRPr sz="2400">
                <a:solidFill>
                  <a:schemeClr val="lt1"/>
                </a:solidFill>
              </a:defRPr>
            </a:lvl6pPr>
            <a:lvl7pPr lvl="6" rtl="0" algn="ctr">
              <a:lnSpc>
                <a:spcPct val="80000"/>
              </a:lnSpc>
              <a:spcBef>
                <a:spcPts val="0"/>
              </a:spcBef>
              <a:spcAft>
                <a:spcPts val="0"/>
              </a:spcAft>
              <a:buClr>
                <a:schemeClr val="lt1"/>
              </a:buClr>
              <a:buSzPts val="2400"/>
              <a:buNone/>
              <a:defRPr sz="2400">
                <a:solidFill>
                  <a:schemeClr val="lt1"/>
                </a:solidFill>
              </a:defRPr>
            </a:lvl7pPr>
            <a:lvl8pPr lvl="7" rtl="0" algn="ctr">
              <a:lnSpc>
                <a:spcPct val="80000"/>
              </a:lnSpc>
              <a:spcBef>
                <a:spcPts val="0"/>
              </a:spcBef>
              <a:spcAft>
                <a:spcPts val="0"/>
              </a:spcAft>
              <a:buClr>
                <a:schemeClr val="lt1"/>
              </a:buClr>
              <a:buSzPts val="2400"/>
              <a:buNone/>
              <a:defRPr sz="2400">
                <a:solidFill>
                  <a:schemeClr val="lt1"/>
                </a:solidFill>
              </a:defRPr>
            </a:lvl8pPr>
            <a:lvl9pPr lvl="8" rtl="0" algn="ctr">
              <a:lnSpc>
                <a:spcPct val="80000"/>
              </a:lnSpc>
              <a:spcBef>
                <a:spcPts val="0"/>
              </a:spcBef>
              <a:spcAft>
                <a:spcPts val="0"/>
              </a:spcAft>
              <a:buClr>
                <a:schemeClr val="lt1"/>
              </a:buClr>
              <a:buSzPts val="2400"/>
              <a:buNone/>
              <a:defRPr sz="2400">
                <a:solidFill>
                  <a:schemeClr val="lt1"/>
                </a:solidFill>
              </a:defRPr>
            </a:lvl9pPr>
          </a:lstStyle>
          <a:p/>
        </p:txBody>
      </p:sp>
      <p:sp>
        <p:nvSpPr>
          <p:cNvPr id="89" name="Google Shape;89;p18"/>
          <p:cNvSpPr txBox="1"/>
          <p:nvPr>
            <p:ph idx="13" type="subTitle"/>
          </p:nvPr>
        </p:nvSpPr>
        <p:spPr>
          <a:xfrm>
            <a:off x="3618312" y="3835925"/>
            <a:ext cx="1907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90" name="Google Shape;90;p18"/>
          <p:cNvSpPr txBox="1"/>
          <p:nvPr>
            <p:ph idx="14" type="ctrTitle"/>
          </p:nvPr>
        </p:nvSpPr>
        <p:spPr>
          <a:xfrm>
            <a:off x="5870362" y="3207950"/>
            <a:ext cx="1907400" cy="69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chemeClr val="lt1"/>
              </a:buClr>
              <a:buSzPts val="2400"/>
              <a:buNone/>
              <a:defRPr sz="2400">
                <a:solidFill>
                  <a:schemeClr val="lt1"/>
                </a:solidFill>
              </a:defRPr>
            </a:lvl1pPr>
            <a:lvl2pPr lvl="1" rtl="0" algn="ctr">
              <a:lnSpc>
                <a:spcPct val="80000"/>
              </a:lnSpc>
              <a:spcBef>
                <a:spcPts val="0"/>
              </a:spcBef>
              <a:spcAft>
                <a:spcPts val="0"/>
              </a:spcAft>
              <a:buClr>
                <a:schemeClr val="lt1"/>
              </a:buClr>
              <a:buSzPts val="2400"/>
              <a:buNone/>
              <a:defRPr sz="2400">
                <a:solidFill>
                  <a:schemeClr val="lt1"/>
                </a:solidFill>
              </a:defRPr>
            </a:lvl2pPr>
            <a:lvl3pPr lvl="2" rtl="0" algn="ctr">
              <a:lnSpc>
                <a:spcPct val="80000"/>
              </a:lnSpc>
              <a:spcBef>
                <a:spcPts val="0"/>
              </a:spcBef>
              <a:spcAft>
                <a:spcPts val="0"/>
              </a:spcAft>
              <a:buClr>
                <a:schemeClr val="lt1"/>
              </a:buClr>
              <a:buSzPts val="2400"/>
              <a:buNone/>
              <a:defRPr sz="2400">
                <a:solidFill>
                  <a:schemeClr val="lt1"/>
                </a:solidFill>
              </a:defRPr>
            </a:lvl3pPr>
            <a:lvl4pPr lvl="3" rtl="0" algn="ctr">
              <a:lnSpc>
                <a:spcPct val="80000"/>
              </a:lnSpc>
              <a:spcBef>
                <a:spcPts val="0"/>
              </a:spcBef>
              <a:spcAft>
                <a:spcPts val="0"/>
              </a:spcAft>
              <a:buClr>
                <a:schemeClr val="lt1"/>
              </a:buClr>
              <a:buSzPts val="2400"/>
              <a:buNone/>
              <a:defRPr sz="2400">
                <a:solidFill>
                  <a:schemeClr val="lt1"/>
                </a:solidFill>
              </a:defRPr>
            </a:lvl4pPr>
            <a:lvl5pPr lvl="4" rtl="0" algn="ctr">
              <a:lnSpc>
                <a:spcPct val="80000"/>
              </a:lnSpc>
              <a:spcBef>
                <a:spcPts val="0"/>
              </a:spcBef>
              <a:spcAft>
                <a:spcPts val="0"/>
              </a:spcAft>
              <a:buClr>
                <a:schemeClr val="lt1"/>
              </a:buClr>
              <a:buSzPts val="2400"/>
              <a:buNone/>
              <a:defRPr sz="2400">
                <a:solidFill>
                  <a:schemeClr val="lt1"/>
                </a:solidFill>
              </a:defRPr>
            </a:lvl5pPr>
            <a:lvl6pPr lvl="5" rtl="0" algn="ctr">
              <a:lnSpc>
                <a:spcPct val="80000"/>
              </a:lnSpc>
              <a:spcBef>
                <a:spcPts val="0"/>
              </a:spcBef>
              <a:spcAft>
                <a:spcPts val="0"/>
              </a:spcAft>
              <a:buClr>
                <a:schemeClr val="lt1"/>
              </a:buClr>
              <a:buSzPts val="2400"/>
              <a:buNone/>
              <a:defRPr sz="2400">
                <a:solidFill>
                  <a:schemeClr val="lt1"/>
                </a:solidFill>
              </a:defRPr>
            </a:lvl6pPr>
            <a:lvl7pPr lvl="6" rtl="0" algn="ctr">
              <a:lnSpc>
                <a:spcPct val="80000"/>
              </a:lnSpc>
              <a:spcBef>
                <a:spcPts val="0"/>
              </a:spcBef>
              <a:spcAft>
                <a:spcPts val="0"/>
              </a:spcAft>
              <a:buClr>
                <a:schemeClr val="lt1"/>
              </a:buClr>
              <a:buSzPts val="2400"/>
              <a:buNone/>
              <a:defRPr sz="2400">
                <a:solidFill>
                  <a:schemeClr val="lt1"/>
                </a:solidFill>
              </a:defRPr>
            </a:lvl7pPr>
            <a:lvl8pPr lvl="7" rtl="0" algn="ctr">
              <a:lnSpc>
                <a:spcPct val="80000"/>
              </a:lnSpc>
              <a:spcBef>
                <a:spcPts val="0"/>
              </a:spcBef>
              <a:spcAft>
                <a:spcPts val="0"/>
              </a:spcAft>
              <a:buClr>
                <a:schemeClr val="lt1"/>
              </a:buClr>
              <a:buSzPts val="2400"/>
              <a:buNone/>
              <a:defRPr sz="2400">
                <a:solidFill>
                  <a:schemeClr val="lt1"/>
                </a:solidFill>
              </a:defRPr>
            </a:lvl8pPr>
            <a:lvl9pPr lvl="8" rtl="0" algn="ctr">
              <a:lnSpc>
                <a:spcPct val="80000"/>
              </a:lnSpc>
              <a:spcBef>
                <a:spcPts val="0"/>
              </a:spcBef>
              <a:spcAft>
                <a:spcPts val="0"/>
              </a:spcAft>
              <a:buClr>
                <a:schemeClr val="lt1"/>
              </a:buClr>
              <a:buSzPts val="2400"/>
              <a:buNone/>
              <a:defRPr sz="2400">
                <a:solidFill>
                  <a:schemeClr val="lt1"/>
                </a:solidFill>
              </a:defRPr>
            </a:lvl9pPr>
          </a:lstStyle>
          <a:p/>
        </p:txBody>
      </p:sp>
      <p:sp>
        <p:nvSpPr>
          <p:cNvPr id="91" name="Google Shape;91;p18"/>
          <p:cNvSpPr txBox="1"/>
          <p:nvPr>
            <p:ph idx="15" type="subTitle"/>
          </p:nvPr>
        </p:nvSpPr>
        <p:spPr>
          <a:xfrm>
            <a:off x="5870362" y="3835925"/>
            <a:ext cx="1907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TITLE_1_1_1_2">
    <p:bg>
      <p:bgPr>
        <a:blipFill>
          <a:blip r:embed="rId2">
            <a:alphaModFix/>
          </a:blip>
          <a:stretch>
            <a:fillRect/>
          </a:stretch>
        </a:blipFill>
      </p:bgPr>
    </p:bg>
    <p:spTree>
      <p:nvGrpSpPr>
        <p:cNvPr id="92" name="Shape 92"/>
        <p:cNvGrpSpPr/>
        <p:nvPr/>
      </p:nvGrpSpPr>
      <p:grpSpPr>
        <a:xfrm>
          <a:off x="0" y="0"/>
          <a:ext cx="0" cy="0"/>
          <a:chOff x="0" y="0"/>
          <a:chExt cx="0" cy="0"/>
        </a:xfrm>
      </p:grpSpPr>
      <p:sp>
        <p:nvSpPr>
          <p:cNvPr id="93" name="Google Shape;93;p19"/>
          <p:cNvSpPr/>
          <p:nvPr/>
        </p:nvSpPr>
        <p:spPr>
          <a:xfrm>
            <a:off x="2845350" y="-81450"/>
            <a:ext cx="3453300" cy="53064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9"/>
          <p:cNvSpPr txBox="1"/>
          <p:nvPr>
            <p:ph idx="1" type="subTitle"/>
          </p:nvPr>
        </p:nvSpPr>
        <p:spPr>
          <a:xfrm>
            <a:off x="3384900" y="1693125"/>
            <a:ext cx="23742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95" name="Google Shape;95;p19"/>
          <p:cNvSpPr txBox="1"/>
          <p:nvPr>
            <p:ph type="title"/>
          </p:nvPr>
        </p:nvSpPr>
        <p:spPr>
          <a:xfrm>
            <a:off x="2776500" y="894166"/>
            <a:ext cx="3591000" cy="8526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96" name="Google Shape;96;p19"/>
          <p:cNvSpPr txBox="1"/>
          <p:nvPr/>
        </p:nvSpPr>
        <p:spPr>
          <a:xfrm>
            <a:off x="3154800" y="3346450"/>
            <a:ext cx="2834400" cy="10191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000">
                <a:solidFill>
                  <a:schemeClr val="lt1"/>
                </a:solidFill>
                <a:latin typeface="Poppins"/>
                <a:ea typeface="Poppins"/>
                <a:cs typeface="Poppins"/>
                <a:sym typeface="Poppins"/>
              </a:rPr>
              <a:t>CREDITS: This presentation template was created by </a:t>
            </a:r>
            <a:r>
              <a:rPr b="1" lang="en" sz="10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r>
              <a:rPr lang="en" sz="1000">
                <a:solidFill>
                  <a:schemeClr val="lt1"/>
                </a:solidFill>
                <a:latin typeface="Poppins"/>
                <a:ea typeface="Poppins"/>
                <a:cs typeface="Poppins"/>
                <a:sym typeface="Poppins"/>
              </a:rPr>
              <a:t>, including icons by </a:t>
            </a:r>
            <a:r>
              <a:rPr b="1" lang="en" sz="1000">
                <a:solidFill>
                  <a:schemeClr val="lt1"/>
                </a:solidFill>
                <a:uFill>
                  <a:noFill/>
                </a:uFill>
                <a:latin typeface="Poppins"/>
                <a:ea typeface="Poppins"/>
                <a:cs typeface="Poppins"/>
                <a:sym typeface="Poppins"/>
                <a:hlinkClick r:id="rId4">
                  <a:extLst>
                    <a:ext uri="{A12FA001-AC4F-418D-AE19-62706E023703}">
                      <ahyp:hlinkClr val="tx"/>
                    </a:ext>
                  </a:extLst>
                </a:hlinkClick>
              </a:rPr>
              <a:t>Flaticon</a:t>
            </a:r>
            <a:r>
              <a:rPr lang="en" sz="1000">
                <a:solidFill>
                  <a:schemeClr val="lt1"/>
                </a:solidFill>
                <a:latin typeface="Poppins"/>
                <a:ea typeface="Poppins"/>
                <a:cs typeface="Poppins"/>
                <a:sym typeface="Poppins"/>
              </a:rPr>
              <a:t>, and infographics &amp; images by </a:t>
            </a:r>
            <a:r>
              <a:rPr b="1" lang="en" sz="1000">
                <a:solidFill>
                  <a:schemeClr val="lt1"/>
                </a:solidFill>
                <a:uFill>
                  <a:noFill/>
                </a:uFill>
                <a:latin typeface="Poppins"/>
                <a:ea typeface="Poppins"/>
                <a:cs typeface="Poppins"/>
                <a:sym typeface="Poppins"/>
                <a:hlinkClick r:id="rId5">
                  <a:extLst>
                    <a:ext uri="{A12FA001-AC4F-418D-AE19-62706E023703}">
                      <ahyp:hlinkClr val="tx"/>
                    </a:ext>
                  </a:extLst>
                </a:hlinkClick>
              </a:rPr>
              <a:t>Freepik</a:t>
            </a:r>
            <a:r>
              <a:rPr lang="en" sz="1000">
                <a:solidFill>
                  <a:schemeClr val="lt1"/>
                </a:solidFill>
                <a:latin typeface="Poppins"/>
                <a:ea typeface="Poppins"/>
                <a:cs typeface="Poppins"/>
                <a:sym typeface="Poppins"/>
              </a:rPr>
              <a:t>. </a:t>
            </a:r>
            <a:endParaRPr sz="1000">
              <a:solidFill>
                <a:schemeClr val="lt1"/>
              </a:solidFill>
              <a:latin typeface="Poppins"/>
              <a:ea typeface="Poppins"/>
              <a:cs typeface="Poppins"/>
              <a:sym typeface="Poppins"/>
            </a:endParaRPr>
          </a:p>
          <a:p>
            <a:pPr indent="0" lvl="0" marL="0" rtl="0" algn="ctr">
              <a:spcBef>
                <a:spcPts val="300"/>
              </a:spcBef>
              <a:spcAft>
                <a:spcPts val="0"/>
              </a:spcAft>
              <a:buNone/>
            </a:pPr>
            <a:r>
              <a:t/>
            </a:r>
            <a:endParaRPr b="1" sz="1000">
              <a:solidFill>
                <a:schemeClr val="lt1"/>
              </a:solidFill>
              <a:latin typeface="Poppins"/>
              <a:ea typeface="Poppins"/>
              <a:cs typeface="Poppins"/>
              <a:sym typeface="Poppins"/>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TITLE_AND_TWO_COLUMNS_1">
    <p:bg>
      <p:bgPr>
        <a:blipFill>
          <a:blip r:embed="rId2">
            <a:alphaModFix/>
          </a:blip>
          <a:stretch>
            <a:fillRect/>
          </a:stretch>
        </a:blipFill>
      </p:bgPr>
    </p:bg>
    <p:spTree>
      <p:nvGrpSpPr>
        <p:cNvPr id="97" name="Shape 97"/>
        <p:cNvGrpSpPr/>
        <p:nvPr/>
      </p:nvGrpSpPr>
      <p:grpSpPr>
        <a:xfrm>
          <a:off x="0" y="0"/>
          <a:ext cx="0" cy="0"/>
          <a:chOff x="0" y="0"/>
          <a:chExt cx="0" cy="0"/>
        </a:xfrm>
      </p:grpSpPr>
      <p:sp>
        <p:nvSpPr>
          <p:cNvPr id="98" name="Google Shape;98;p20"/>
          <p:cNvSpPr txBox="1"/>
          <p:nvPr>
            <p:ph idx="1" type="body"/>
          </p:nvPr>
        </p:nvSpPr>
        <p:spPr>
          <a:xfrm>
            <a:off x="644997" y="1809484"/>
            <a:ext cx="2956500" cy="28668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FFFFFF"/>
              </a:buClr>
              <a:buSzPts val="1200"/>
              <a:buChar char="●"/>
              <a:defRPr sz="1200">
                <a:solidFill>
                  <a:srgbClr val="FFFFFF"/>
                </a:solidFill>
              </a:defRPr>
            </a:lvl1pPr>
            <a:lvl2pPr indent="-304800" lvl="1" marL="914400" rtl="0">
              <a:spcBef>
                <a:spcPts val="1600"/>
              </a:spcBef>
              <a:spcAft>
                <a:spcPts val="0"/>
              </a:spcAft>
              <a:buClr>
                <a:srgbClr val="FFFFFF"/>
              </a:buClr>
              <a:buSzPts val="1200"/>
              <a:buChar char="○"/>
              <a:defRPr sz="1200">
                <a:solidFill>
                  <a:srgbClr val="FFFFFF"/>
                </a:solidFill>
              </a:defRPr>
            </a:lvl2pPr>
            <a:lvl3pPr indent="-304800" lvl="2" marL="1371600" rtl="0">
              <a:spcBef>
                <a:spcPts val="1600"/>
              </a:spcBef>
              <a:spcAft>
                <a:spcPts val="0"/>
              </a:spcAft>
              <a:buClr>
                <a:srgbClr val="FFFFFF"/>
              </a:buClr>
              <a:buSzPts val="1200"/>
              <a:buChar char="■"/>
              <a:defRPr sz="1200">
                <a:solidFill>
                  <a:srgbClr val="FFFFFF"/>
                </a:solidFill>
              </a:defRPr>
            </a:lvl3pPr>
            <a:lvl4pPr indent="-304800" lvl="3" marL="1828800" rtl="0">
              <a:spcBef>
                <a:spcPts val="1600"/>
              </a:spcBef>
              <a:spcAft>
                <a:spcPts val="0"/>
              </a:spcAft>
              <a:buClr>
                <a:srgbClr val="FFFFFF"/>
              </a:buClr>
              <a:buSzPts val="1200"/>
              <a:buChar char="●"/>
              <a:defRPr sz="1200">
                <a:solidFill>
                  <a:srgbClr val="FFFFFF"/>
                </a:solidFill>
              </a:defRPr>
            </a:lvl4pPr>
            <a:lvl5pPr indent="-304800" lvl="4" marL="2286000" rtl="0">
              <a:spcBef>
                <a:spcPts val="1600"/>
              </a:spcBef>
              <a:spcAft>
                <a:spcPts val="0"/>
              </a:spcAft>
              <a:buClr>
                <a:srgbClr val="FFFFFF"/>
              </a:buClr>
              <a:buSzPts val="1200"/>
              <a:buChar char="○"/>
              <a:defRPr sz="1200">
                <a:solidFill>
                  <a:srgbClr val="FFFFFF"/>
                </a:solidFill>
              </a:defRPr>
            </a:lvl5pPr>
            <a:lvl6pPr indent="-304800" lvl="5" marL="2743200" rtl="0">
              <a:spcBef>
                <a:spcPts val="1600"/>
              </a:spcBef>
              <a:spcAft>
                <a:spcPts val="0"/>
              </a:spcAft>
              <a:buClr>
                <a:srgbClr val="FFFFFF"/>
              </a:buClr>
              <a:buSzPts val="1200"/>
              <a:buChar char="■"/>
              <a:defRPr sz="1200">
                <a:solidFill>
                  <a:srgbClr val="FFFFFF"/>
                </a:solidFill>
              </a:defRPr>
            </a:lvl6pPr>
            <a:lvl7pPr indent="-304800" lvl="6" marL="3200400" rtl="0">
              <a:spcBef>
                <a:spcPts val="1600"/>
              </a:spcBef>
              <a:spcAft>
                <a:spcPts val="0"/>
              </a:spcAft>
              <a:buClr>
                <a:srgbClr val="FFFFFF"/>
              </a:buClr>
              <a:buSzPts val="1200"/>
              <a:buChar char="●"/>
              <a:defRPr sz="1200">
                <a:solidFill>
                  <a:srgbClr val="FFFFFF"/>
                </a:solidFill>
              </a:defRPr>
            </a:lvl7pPr>
            <a:lvl8pPr indent="-304800" lvl="7" marL="3657600" rtl="0">
              <a:spcBef>
                <a:spcPts val="1600"/>
              </a:spcBef>
              <a:spcAft>
                <a:spcPts val="0"/>
              </a:spcAft>
              <a:buClr>
                <a:srgbClr val="FFFFFF"/>
              </a:buClr>
              <a:buSzPts val="1200"/>
              <a:buChar char="○"/>
              <a:defRPr sz="1200">
                <a:solidFill>
                  <a:srgbClr val="FFFFFF"/>
                </a:solidFill>
              </a:defRPr>
            </a:lvl8pPr>
            <a:lvl9pPr indent="-304800" lvl="8" marL="4114800" rtl="0">
              <a:spcBef>
                <a:spcPts val="1600"/>
              </a:spcBef>
              <a:spcAft>
                <a:spcPts val="1600"/>
              </a:spcAft>
              <a:buClr>
                <a:srgbClr val="FFFFFF"/>
              </a:buClr>
              <a:buSzPts val="1200"/>
              <a:buChar char="■"/>
              <a:defRPr sz="1200">
                <a:solidFill>
                  <a:srgbClr val="FFFFFF"/>
                </a:solidFill>
              </a:defRPr>
            </a:lvl9pPr>
          </a:lstStyle>
          <a:p/>
        </p:txBody>
      </p:sp>
      <p:sp>
        <p:nvSpPr>
          <p:cNvPr id="99" name="Google Shape;99;p20"/>
          <p:cNvSpPr txBox="1"/>
          <p:nvPr>
            <p:ph idx="2" type="body"/>
          </p:nvPr>
        </p:nvSpPr>
        <p:spPr>
          <a:xfrm>
            <a:off x="3986595" y="1809484"/>
            <a:ext cx="2956500" cy="28668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FFFFFF"/>
              </a:buClr>
              <a:buSzPts val="1200"/>
              <a:buChar char="●"/>
              <a:defRPr sz="1200">
                <a:solidFill>
                  <a:srgbClr val="FFFFFF"/>
                </a:solidFill>
              </a:defRPr>
            </a:lvl1pPr>
            <a:lvl2pPr indent="-304800" lvl="1" marL="914400" rtl="0">
              <a:spcBef>
                <a:spcPts val="1600"/>
              </a:spcBef>
              <a:spcAft>
                <a:spcPts val="0"/>
              </a:spcAft>
              <a:buClr>
                <a:srgbClr val="FFFFFF"/>
              </a:buClr>
              <a:buSzPts val="1200"/>
              <a:buChar char="○"/>
              <a:defRPr sz="1200">
                <a:solidFill>
                  <a:srgbClr val="FFFFFF"/>
                </a:solidFill>
              </a:defRPr>
            </a:lvl2pPr>
            <a:lvl3pPr indent="-304800" lvl="2" marL="1371600" rtl="0">
              <a:spcBef>
                <a:spcPts val="1600"/>
              </a:spcBef>
              <a:spcAft>
                <a:spcPts val="0"/>
              </a:spcAft>
              <a:buClr>
                <a:srgbClr val="FFFFFF"/>
              </a:buClr>
              <a:buSzPts val="1200"/>
              <a:buChar char="■"/>
              <a:defRPr sz="1200">
                <a:solidFill>
                  <a:srgbClr val="FFFFFF"/>
                </a:solidFill>
              </a:defRPr>
            </a:lvl3pPr>
            <a:lvl4pPr indent="-304800" lvl="3" marL="1828800" rtl="0">
              <a:spcBef>
                <a:spcPts val="1600"/>
              </a:spcBef>
              <a:spcAft>
                <a:spcPts val="0"/>
              </a:spcAft>
              <a:buClr>
                <a:srgbClr val="FFFFFF"/>
              </a:buClr>
              <a:buSzPts val="1200"/>
              <a:buChar char="●"/>
              <a:defRPr sz="1200">
                <a:solidFill>
                  <a:srgbClr val="FFFFFF"/>
                </a:solidFill>
              </a:defRPr>
            </a:lvl4pPr>
            <a:lvl5pPr indent="-304800" lvl="4" marL="2286000" rtl="0">
              <a:spcBef>
                <a:spcPts val="1600"/>
              </a:spcBef>
              <a:spcAft>
                <a:spcPts val="0"/>
              </a:spcAft>
              <a:buClr>
                <a:srgbClr val="FFFFFF"/>
              </a:buClr>
              <a:buSzPts val="1200"/>
              <a:buChar char="○"/>
              <a:defRPr sz="1200">
                <a:solidFill>
                  <a:srgbClr val="FFFFFF"/>
                </a:solidFill>
              </a:defRPr>
            </a:lvl5pPr>
            <a:lvl6pPr indent="-304800" lvl="5" marL="2743200" rtl="0">
              <a:spcBef>
                <a:spcPts val="1600"/>
              </a:spcBef>
              <a:spcAft>
                <a:spcPts val="0"/>
              </a:spcAft>
              <a:buClr>
                <a:srgbClr val="FFFFFF"/>
              </a:buClr>
              <a:buSzPts val="1200"/>
              <a:buChar char="■"/>
              <a:defRPr sz="1200">
                <a:solidFill>
                  <a:srgbClr val="FFFFFF"/>
                </a:solidFill>
              </a:defRPr>
            </a:lvl6pPr>
            <a:lvl7pPr indent="-304800" lvl="6" marL="3200400" rtl="0">
              <a:spcBef>
                <a:spcPts val="1600"/>
              </a:spcBef>
              <a:spcAft>
                <a:spcPts val="0"/>
              </a:spcAft>
              <a:buClr>
                <a:srgbClr val="FFFFFF"/>
              </a:buClr>
              <a:buSzPts val="1200"/>
              <a:buChar char="●"/>
              <a:defRPr sz="1200">
                <a:solidFill>
                  <a:srgbClr val="FFFFFF"/>
                </a:solidFill>
              </a:defRPr>
            </a:lvl7pPr>
            <a:lvl8pPr indent="-304800" lvl="7" marL="3657600" rtl="0">
              <a:spcBef>
                <a:spcPts val="1600"/>
              </a:spcBef>
              <a:spcAft>
                <a:spcPts val="0"/>
              </a:spcAft>
              <a:buClr>
                <a:srgbClr val="FFFFFF"/>
              </a:buClr>
              <a:buSzPts val="1200"/>
              <a:buChar char="○"/>
              <a:defRPr sz="1200">
                <a:solidFill>
                  <a:srgbClr val="FFFFFF"/>
                </a:solidFill>
              </a:defRPr>
            </a:lvl8pPr>
            <a:lvl9pPr indent="-304800" lvl="8" marL="4114800" rtl="0">
              <a:spcBef>
                <a:spcPts val="1600"/>
              </a:spcBef>
              <a:spcAft>
                <a:spcPts val="1600"/>
              </a:spcAft>
              <a:buClr>
                <a:srgbClr val="FFFFFF"/>
              </a:buClr>
              <a:buSzPts val="1200"/>
              <a:buChar char="■"/>
              <a:defRPr sz="1200">
                <a:solidFill>
                  <a:srgbClr val="FFFFFF"/>
                </a:solidFill>
              </a:defRPr>
            </a:lvl9pPr>
          </a:lstStyle>
          <a:p/>
        </p:txBody>
      </p:sp>
      <p:sp>
        <p:nvSpPr>
          <p:cNvPr id="100" name="Google Shape;100;p20"/>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04" name="Shape 10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2800"/>
              <a:buFont typeface="Lobster Two"/>
              <a:buNone/>
              <a:defRPr sz="2800">
                <a:solidFill>
                  <a:schemeClr val="dk1"/>
                </a:solidFill>
                <a:latin typeface="Lobster Two"/>
                <a:ea typeface="Lobster Two"/>
                <a:cs typeface="Lobster Two"/>
                <a:sym typeface="Lobster Two"/>
              </a:defRPr>
            </a:lvl1pPr>
            <a:lvl2pPr lvl="1">
              <a:lnSpc>
                <a:spcPct val="100000"/>
              </a:lnSpc>
              <a:spcBef>
                <a:spcPts val="0"/>
              </a:spcBef>
              <a:spcAft>
                <a:spcPts val="0"/>
              </a:spcAft>
              <a:buClr>
                <a:schemeClr val="dk1"/>
              </a:buClr>
              <a:buSzPts val="2800"/>
              <a:buNone/>
              <a:defRPr sz="2800">
                <a:solidFill>
                  <a:schemeClr val="dk1"/>
                </a:solidFill>
              </a:defRPr>
            </a:lvl2pPr>
            <a:lvl3pPr lvl="2">
              <a:lnSpc>
                <a:spcPct val="100000"/>
              </a:lnSpc>
              <a:spcBef>
                <a:spcPts val="0"/>
              </a:spcBef>
              <a:spcAft>
                <a:spcPts val="0"/>
              </a:spcAft>
              <a:buClr>
                <a:schemeClr val="dk1"/>
              </a:buClr>
              <a:buSzPts val="2800"/>
              <a:buNone/>
              <a:defRPr sz="2800">
                <a:solidFill>
                  <a:schemeClr val="dk1"/>
                </a:solidFill>
              </a:defRPr>
            </a:lvl3pPr>
            <a:lvl4pPr lvl="3">
              <a:lnSpc>
                <a:spcPct val="100000"/>
              </a:lnSpc>
              <a:spcBef>
                <a:spcPts val="0"/>
              </a:spcBef>
              <a:spcAft>
                <a:spcPts val="0"/>
              </a:spcAft>
              <a:buClr>
                <a:schemeClr val="dk1"/>
              </a:buClr>
              <a:buSzPts val="2800"/>
              <a:buNone/>
              <a:defRPr sz="2800">
                <a:solidFill>
                  <a:schemeClr val="dk1"/>
                </a:solidFill>
              </a:defRPr>
            </a:lvl4pPr>
            <a:lvl5pPr lvl="4">
              <a:lnSpc>
                <a:spcPct val="100000"/>
              </a:lnSpc>
              <a:spcBef>
                <a:spcPts val="0"/>
              </a:spcBef>
              <a:spcAft>
                <a:spcPts val="0"/>
              </a:spcAft>
              <a:buClr>
                <a:schemeClr val="dk1"/>
              </a:buClr>
              <a:buSzPts val="2800"/>
              <a:buNone/>
              <a:defRPr sz="2800">
                <a:solidFill>
                  <a:schemeClr val="dk1"/>
                </a:solidFill>
              </a:defRPr>
            </a:lvl5pPr>
            <a:lvl6pPr lvl="5">
              <a:lnSpc>
                <a:spcPct val="100000"/>
              </a:lnSpc>
              <a:spcBef>
                <a:spcPts val="0"/>
              </a:spcBef>
              <a:spcAft>
                <a:spcPts val="0"/>
              </a:spcAft>
              <a:buClr>
                <a:schemeClr val="dk1"/>
              </a:buClr>
              <a:buSzPts val="2800"/>
              <a:buNone/>
              <a:defRPr sz="2800">
                <a:solidFill>
                  <a:schemeClr val="dk1"/>
                </a:solidFill>
              </a:defRPr>
            </a:lvl6pPr>
            <a:lvl7pPr lvl="6">
              <a:lnSpc>
                <a:spcPct val="100000"/>
              </a:lnSpc>
              <a:spcBef>
                <a:spcPts val="0"/>
              </a:spcBef>
              <a:spcAft>
                <a:spcPts val="0"/>
              </a:spcAft>
              <a:buClr>
                <a:schemeClr val="dk1"/>
              </a:buClr>
              <a:buSzPts val="2800"/>
              <a:buNone/>
              <a:defRPr sz="2800">
                <a:solidFill>
                  <a:schemeClr val="dk1"/>
                </a:solidFill>
              </a:defRPr>
            </a:lvl7pPr>
            <a:lvl8pPr lvl="7">
              <a:lnSpc>
                <a:spcPct val="100000"/>
              </a:lnSpc>
              <a:spcBef>
                <a:spcPts val="0"/>
              </a:spcBef>
              <a:spcAft>
                <a:spcPts val="0"/>
              </a:spcAft>
              <a:buClr>
                <a:schemeClr val="dk1"/>
              </a:buClr>
              <a:buSzPts val="2800"/>
              <a:buNone/>
              <a:defRPr sz="2800">
                <a:solidFill>
                  <a:schemeClr val="dk1"/>
                </a:solidFill>
              </a:defRPr>
            </a:lvl8pPr>
            <a:lvl9pPr lvl="8">
              <a:lnSpc>
                <a:spcPct val="100000"/>
              </a:lnSpc>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dk1"/>
              </a:buClr>
              <a:buSzPts val="1800"/>
              <a:buFont typeface="Poppins"/>
              <a:buChar char="●"/>
              <a:defRPr sz="1800">
                <a:solidFill>
                  <a:schemeClr val="dk1"/>
                </a:solidFill>
                <a:latin typeface="Poppins"/>
                <a:ea typeface="Poppins"/>
                <a:cs typeface="Poppins"/>
                <a:sym typeface="Poppins"/>
              </a:defRPr>
            </a:lvl1pPr>
            <a:lvl2pPr indent="-317500" lvl="1" marL="914400">
              <a:lnSpc>
                <a:spcPct val="100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indent="-317500" lvl="2" marL="1371600">
              <a:lnSpc>
                <a:spcPct val="100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indent="-317500" lvl="3" marL="1828800">
              <a:lnSpc>
                <a:spcPct val="100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indent="-317500" lvl="4" marL="2286000">
              <a:lnSpc>
                <a:spcPct val="100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indent="-317500" lvl="5" marL="2743200">
              <a:lnSpc>
                <a:spcPct val="100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indent="-317500" lvl="6" marL="3200400">
              <a:lnSpc>
                <a:spcPct val="100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indent="-317500" lvl="7" marL="3657600">
              <a:lnSpc>
                <a:spcPct val="100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indent="-317500" lvl="8" marL="4114800">
              <a:lnSpc>
                <a:spcPct val="100000"/>
              </a:lnSpc>
              <a:spcBef>
                <a:spcPts val="1600"/>
              </a:spcBef>
              <a:spcAft>
                <a:spcPts val="1600"/>
              </a:spcAft>
              <a:buClr>
                <a:schemeClr val="dk1"/>
              </a:buClr>
              <a:buSzPts val="1400"/>
              <a:buFont typeface="Poppins"/>
              <a:buChar char="■"/>
              <a:defRPr>
                <a:solidFill>
                  <a:schemeClr val="dk1"/>
                </a:solidFill>
                <a:latin typeface="Poppins"/>
                <a:ea typeface="Poppins"/>
                <a:cs typeface="Poppins"/>
                <a:sym typeface="Poppi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01" name="Shape 101"/>
        <p:cNvGrpSpPr/>
        <p:nvPr/>
      </p:nvGrpSpPr>
      <p:grpSpPr>
        <a:xfrm>
          <a:off x="0" y="0"/>
          <a:ext cx="0" cy="0"/>
          <a:chOff x="0" y="0"/>
          <a:chExt cx="0" cy="0"/>
        </a:xfrm>
      </p:grpSpPr>
      <p:sp>
        <p:nvSpPr>
          <p:cNvPr id="102" name="Google Shape;102;p2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03" name="Google Shape;103;p2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7"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8.jpg"/></Relationships>
</file>

<file path=ppt/slides/_rels/slide2.xml.rels><?xml version="1.0" encoding="UTF-8" standalone="yes"?><Relationships xmlns="http://schemas.openxmlformats.org/package/2006/relationships"><Relationship Id="rId11" Type="http://schemas.openxmlformats.org/officeDocument/2006/relationships/slide" Target="/ppt/slides/slide23.xml"/><Relationship Id="rId10" Type="http://schemas.openxmlformats.org/officeDocument/2006/relationships/slide" Target="/ppt/slides/slide22.xml"/><Relationship Id="rId12" Type="http://schemas.openxmlformats.org/officeDocument/2006/relationships/slide" Target="/ppt/slides/slide29.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slide" Target="/ppt/slides/slide18.xml"/><Relationship Id="rId7" Type="http://schemas.openxmlformats.org/officeDocument/2006/relationships/slide" Target="/ppt/slides/slide16.xml"/><Relationship Id="rId8" Type="http://schemas.openxmlformats.org/officeDocument/2006/relationships/slide" Target="/ppt/slides/slide1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3.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16.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 Id="rId3" Type="http://schemas.openxmlformats.org/officeDocument/2006/relationships/image" Target="../media/image10.jpg"/><Relationship Id="rId4" Type="http://schemas.openxmlformats.org/officeDocument/2006/relationships/image" Target="../media/image29.jpg"/><Relationship Id="rId5" Type="http://schemas.openxmlformats.org/officeDocument/2006/relationships/image" Target="../media/image35.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 Id="rId3" Type="http://schemas.openxmlformats.org/officeDocument/2006/relationships/image" Target="../media/image24.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 Id="rId3" Type="http://schemas.openxmlformats.org/officeDocument/2006/relationships/hyperlink" Target="https://docs.google.com/spreadsheets/d/1edbBctrY2ESld7j--kIvlCRSwDjtrsq7Rnts_h0jhHE/copy" TargetMode="External"/><Relationship Id="rId4" Type="http://schemas.openxmlformats.org/officeDocument/2006/relationships/image" Target="../media/image21.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23.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xml"/><Relationship Id="rId3" Type="http://schemas.openxmlformats.org/officeDocument/2006/relationships/image" Target="../media/image31.jpg"/><Relationship Id="rId4" Type="http://schemas.openxmlformats.org/officeDocument/2006/relationships/image" Target="../media/image28.jpg"/><Relationship Id="rId5" Type="http://schemas.openxmlformats.org/officeDocument/2006/relationships/image" Target="../media/image26.jpg"/><Relationship Id="rId6" Type="http://schemas.openxmlformats.org/officeDocument/2006/relationships/image" Target="../media/image27.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25.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5.xml"/><Relationship Id="rId3" Type="http://schemas.openxmlformats.org/officeDocument/2006/relationships/image" Target="../media/image32.jpg"/><Relationship Id="rId4" Type="http://schemas.openxmlformats.org/officeDocument/2006/relationships/image" Target="../media/image34.jpg"/><Relationship Id="rId5" Type="http://schemas.openxmlformats.org/officeDocument/2006/relationships/image" Target="../media/image30.jpg"/><Relationship Id="rId6" Type="http://schemas.openxmlformats.org/officeDocument/2006/relationships/image" Target="../media/image33.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1" Type="http://schemas.openxmlformats.org/officeDocument/2006/relationships/hyperlink" Target="https://www.freepik.com/free-photo/high-angle-hair-brush-marble-table_5263319.htm" TargetMode="External"/><Relationship Id="rId10" Type="http://schemas.openxmlformats.org/officeDocument/2006/relationships/hyperlink" Target="https://www.freepik.com/free-photo/top-view-arrangement-with-towel-brushes_5263365.htm/?utm_source=slidesgo_template&amp;utm_medium=referral-link&amp;utm_campaign=sg_resources&amp;utm_content=freepik" TargetMode="External"/><Relationship Id="rId13" Type="http://schemas.openxmlformats.org/officeDocument/2006/relationships/hyperlink" Target="https://www.freepik.com/free-photo/top-view-wooden-spoons-arrangement_5263333.htm/?utm_source=slidesgo_template&amp;utm_medium=referral-link&amp;utm_campaign=sg_resources&amp;utm_content=freepik" TargetMode="External"/><Relationship Id="rId12" Type="http://schemas.openxmlformats.org/officeDocument/2006/relationships/hyperlink" Target="https://www.freepik.com/free-photo/high-angle-hair-brush-marble-table_5263319.htm/?utm_source=slidesgo_template&amp;utm_medium=referral-link&amp;utm_campaign=sg_resources&amp;utm_content=freepik" TargetMode="External"/><Relationship Id="rId1" Type="http://schemas.openxmlformats.org/officeDocument/2006/relationships/slideLayout" Target="../slideLayouts/slideLayout4.xml"/><Relationship Id="rId2" Type="http://schemas.openxmlformats.org/officeDocument/2006/relationships/notesSlide" Target="../notesSlides/notesSlide18.xml"/><Relationship Id="rId3" Type="http://schemas.openxmlformats.org/officeDocument/2006/relationships/hyperlink" Target="https://www.freepik.com/free-photo/food-jars-white-background_5752224.htm/?utm_source=slidesgo_template&amp;utm_medium=referral-link&amp;utm_campaign=sg_resources&amp;utm_content=freepik" TargetMode="External"/><Relationship Id="rId4" Type="http://schemas.openxmlformats.org/officeDocument/2006/relationships/hyperlink" Target="https://www.freepik.com/free-photo/top-view-healthy-food-eco-friendly-bag_5527593.htm/?utm_source=slidesgo_template&amp;utm_medium=referral-link&amp;utm_campaign=sg_resources&amp;utm_content=freepik" TargetMode="External"/><Relationship Id="rId9" Type="http://schemas.openxmlformats.org/officeDocument/2006/relationships/hyperlink" Target="https://www.freepik.com/free-photo/environment-friendly-objects-cement-background_5527597.htm/?utm_source=slidesgo_template&amp;utm_medium=referral-link&amp;utm_campaign=sg_resources&amp;utm_content=freepik" TargetMode="External"/><Relationship Id="rId15" Type="http://schemas.openxmlformats.org/officeDocument/2006/relationships/hyperlink" Target="https://www.freepik.com/free-photo/top-view-healthy-meal-with-wooden-forks_5527611.htm/?utm_source=slidesgo_template&amp;utm_medium=referral-link&amp;utm_campaign=sg_resources&amp;utm_content=freepik" TargetMode="External"/><Relationship Id="rId14" Type="http://schemas.openxmlformats.org/officeDocument/2006/relationships/hyperlink" Target="https://www.freepik.com/free-photo/top-view-frame-with-different-brushes-copy-space_5263305.htm/?utm_source=slidesgo_template&amp;utm_medium=referral-link&amp;utm_campaign=sg_resources&amp;utm_content=freepik" TargetMode="External"/><Relationship Id="rId17" Type="http://schemas.openxmlformats.org/officeDocument/2006/relationships/hyperlink" Target="https://www.freepik.com/free-photo/top-view-arrangement-with-soap-sponge-brushes_5263388.htm/?utm_source=slidesgo_template&amp;utm_medium=referral-link&amp;utm_campaign=sg_resources&amp;utm_content=freepik" TargetMode="External"/><Relationship Id="rId16" Type="http://schemas.openxmlformats.org/officeDocument/2006/relationships/hyperlink" Target="https://www.freepik.com/free-photo/healthy-food-seeds-wooden-background-with-copy-space_5528289.htm/?utm_source=slidesgo_template&amp;utm_medium=referral-link&amp;utm_campaign=sg_resources&amp;utm_content=freepik" TargetMode="External"/><Relationship Id="rId5" Type="http://schemas.openxmlformats.org/officeDocument/2006/relationships/hyperlink" Target="https://www.freepik.com/free-photo/flat-lay-lemons-crochet-net-bag_5263356.htm/?utm_source=slidesgo_template&amp;utm_medium=referral-link&amp;utm_campaign=sg_resources&amp;utm_content=freepik" TargetMode="External"/><Relationship Id="rId6" Type="http://schemas.openxmlformats.org/officeDocument/2006/relationships/hyperlink" Target="https://www.freepik.com/free-photo/high-angle-cotton-net-bag-with-citrus_5263320.htm/?utm_source=slidesgo_template&amp;utm_medium=referral-link&amp;utm_campaign=sg_resources&amp;utm_content=freepik" TargetMode="External"/><Relationship Id="rId7" Type="http://schemas.openxmlformats.org/officeDocument/2006/relationships/hyperlink" Target="https://www.freepik.com/free-photo/environment-friendly-objects-wooden-background_5528304.htm/?utm_source=slidesgo_template&amp;utm_medium=referral-link&amp;utm_campaign=sg_resources&amp;utm_content=freepik" TargetMode="External"/><Relationship Id="rId8" Type="http://schemas.openxmlformats.org/officeDocument/2006/relationships/hyperlink" Target="https://www.freepik.com/free-photo/flat-lay-arrangement-with-soap-comb-brushes_5263358.htm/?utm_source=slidesgo_template&amp;utm_medium=referral-link&amp;utm_campaign=sg_resources&amp;utm_content=freepik" TargetMode="External"/></Relationships>
</file>

<file path=ppt/slides/_rels/slide19.xml.rels><?xml version="1.0" encoding="UTF-8" standalone="yes"?><Relationships xmlns="http://schemas.openxmlformats.org/package/2006/relationships"><Relationship Id="rId11" Type="http://schemas.openxmlformats.org/officeDocument/2006/relationships/hyperlink" Target="https://www.freepik.com/free-photo/close-up-wooden-leaf-handmade-painted_5464871.htm/?utm_source=slidesgo_template&amp;utm_medium=referral-link&amp;utm_campaign=sg_resources&amp;utm_content=freepik" TargetMode="External"/><Relationship Id="rId10" Type="http://schemas.openxmlformats.org/officeDocument/2006/relationships/hyperlink" Target="https://www.freepik.com/free-photo/close-up-wooden-leaf-handmade-painted_5464871.htm" TargetMode="External"/><Relationship Id="rId13" Type="http://schemas.openxmlformats.org/officeDocument/2006/relationships/hyperlink" Target="https://www.freepik.com/free-photo/environment-friendly-objects-with-copy-space_5527588.htm/?utm_source=slidesgo_template&amp;utm_medium=referral-link&amp;utm_campaign=sg_resources&amp;utm_content=freepik" TargetMode="External"/><Relationship Id="rId12" Type="http://schemas.openxmlformats.org/officeDocument/2006/relationships/hyperlink" Target="https://www.freepik.com/free-photo/environment-friendly-objects-wooden-background_5527595.htm/?utm_source=slidesgo_template&amp;utm_medium=referral-link&amp;utm_campaign=sg_resources&amp;utm_content=freepik" TargetMode="External"/><Relationship Id="rId1" Type="http://schemas.openxmlformats.org/officeDocument/2006/relationships/slideLayout" Target="../slideLayouts/slideLayout19.xml"/><Relationship Id="rId2" Type="http://schemas.openxmlformats.org/officeDocument/2006/relationships/notesSlide" Target="../notesSlides/notesSlide19.xml"/><Relationship Id="rId3" Type="http://schemas.openxmlformats.org/officeDocument/2006/relationships/hyperlink" Target="https://www.freepik.com/free-photo/white-eco-friendly-bags-wooden-background_5528284.htm/?utm_source=slidesgo_template&amp;utm_medium=referral-link&amp;utm_campaign=sg_resources&amp;utm_content=freepik" TargetMode="External"/><Relationship Id="rId4" Type="http://schemas.openxmlformats.org/officeDocument/2006/relationships/hyperlink" Target="https://www.freepik.com/free-photo/high-angle-care-products-wooden-background_5263412.htm" TargetMode="External"/><Relationship Id="rId9" Type="http://schemas.openxmlformats.org/officeDocument/2006/relationships/hyperlink" Target="https://www.freepik.com/free-photo/human-hand-making-flower-bouquet-using-string-near-glass-bottle-textured-table_4929958.htm/?utm_source=slidesgo_template&amp;utm_medium=referral-link&amp;utm_campaign=sg_resources&amp;utm_content=freepik" TargetMode="External"/><Relationship Id="rId15" Type="http://schemas.openxmlformats.org/officeDocument/2006/relationships/hyperlink" Target="https://www.freepik.com/free-photo/paper-straws-cup-with-copy-space_5527607.htm" TargetMode="External"/><Relationship Id="rId14" Type="http://schemas.openxmlformats.org/officeDocument/2006/relationships/hyperlink" Target="https://www.freepik.com/free-photo/front-view-food-jars-white-background_5752223.htm/?utm_source=slidesgo_template&amp;utm_medium=referral-link&amp;utm_campaign=sg_resources&amp;utm_content=freepik" TargetMode="External"/><Relationship Id="rId16" Type="http://schemas.openxmlformats.org/officeDocument/2006/relationships/hyperlink" Target="https://www.freepik.com/free-photo/paper-straws-cup-with-copy-space_5527607.htm/?utm_source=slidesgo_template&amp;utm_medium=referral-link&amp;utm_campaign=sg_resources&amp;utm_content=freepik" TargetMode="External"/><Relationship Id="rId5" Type="http://schemas.openxmlformats.org/officeDocument/2006/relationships/hyperlink" Target="https://www.freepik.com/free-photo/high-angle-care-products-wooden-background_5263412.htm/?utm_source=slidesgo_template&amp;utm_medium=referral-link&amp;utm_campaign=sg_resources&amp;utm_content=freepik" TargetMode="External"/><Relationship Id="rId6" Type="http://schemas.openxmlformats.org/officeDocument/2006/relationships/hyperlink" Target="https://www.freepik.com/free-photo/high-angle-man-carving-art-pieces_5464849.htm" TargetMode="External"/><Relationship Id="rId7" Type="http://schemas.openxmlformats.org/officeDocument/2006/relationships/hyperlink" Target="https://www.freepik.com/free-photo/high-angle-man-carving-art-pieces_5464849.htm/?utm_source=slidesgo_template&amp;utm_medium=referral-link&amp;utm_campaign=sg_resources&amp;utm_content=freepik" TargetMode="External"/><Relationship Id="rId8" Type="http://schemas.openxmlformats.org/officeDocument/2006/relationships/hyperlink" Target="https://www.freepik.com/free-photo/top-view-final-artistic-touch-vase-creation_5464859.htm/?utm_source=slidesgo_template&amp;utm_medium=referral-link&amp;utm_campaign=sg_resources&amp;utm_content=freepik" TargetMode="External"/></Relationships>
</file>

<file path=ppt/slides/_rels/slide20.xml.rels><?xml version="1.0" encoding="UTF-8" standalone="yes"?><Relationships xmlns="http://schemas.openxmlformats.org/package/2006/relationships"><Relationship Id="rId11" Type="http://schemas.openxmlformats.org/officeDocument/2006/relationships/hyperlink" Target="https://www.freepik.com/free-photo/healthy-food-eco-friendly-bag_5527592.htm" TargetMode="External"/><Relationship Id="rId10" Type="http://schemas.openxmlformats.org/officeDocument/2006/relationships/hyperlink" Target="https://www.freepik.com/free-photo/top-view-environment-friendly-objects-cement-background_5527627.htm/?utm_source=slidesgo_template&amp;utm_medium=referral-link&amp;utm_campaign=sg_resources&amp;utm_content=freepik" TargetMode="External"/><Relationship Id="rId13" Type="http://schemas.openxmlformats.org/officeDocument/2006/relationships/hyperlink" Target="https://www.flaticon.com/packs/handcrafts-9/?utm_source=slidesgo_template&amp;utm_medium=referral-link&amp;utm_campaign=sg_resources&amp;utm_content=flaticon" TargetMode="External"/><Relationship Id="rId12" Type="http://schemas.openxmlformats.org/officeDocument/2006/relationships/hyperlink" Target="https://www.freepik.com/free-photo/healthy-food-eco-friendly-bag_5527592.htm/?utm_source=slidesgo_template&amp;utm_medium=referral-link&amp;utm_campaign=sg_resources&amp;utm_content=freepik" TargetMode="External"/><Relationship Id="rId1" Type="http://schemas.openxmlformats.org/officeDocument/2006/relationships/slideLayout" Target="../slideLayouts/slideLayout19.xml"/><Relationship Id="rId2" Type="http://schemas.openxmlformats.org/officeDocument/2006/relationships/notesSlide" Target="../notesSlides/notesSlide20.xml"/><Relationship Id="rId3" Type="http://schemas.openxmlformats.org/officeDocument/2006/relationships/hyperlink" Target="https://www.freepik.com/free-photo/flat-lay-arrangement-with-brushes-towel_5263308.htm/?utm_source=slidesgo_template&amp;utm_medium=referral-link&amp;utm_campaign=sg_resources&amp;utm_content=freepik" TargetMode="External"/><Relationship Id="rId4" Type="http://schemas.openxmlformats.org/officeDocument/2006/relationships/hyperlink" Target="https://www.freepik.com/free-photo/arrangement-with-towels-toothbrush_5263394.htm/?utm_source=slidesgo_template&amp;utm_medium=referral-link&amp;utm_campaign=sg_resources&amp;utm_content=freepik" TargetMode="External"/><Relationship Id="rId9" Type="http://schemas.openxmlformats.org/officeDocument/2006/relationships/hyperlink" Target="https://www.freepik.com/free-photo/flat-lay-environment-friendly-objects-with-copy-space_5527629.htm/?utm_source=slidesgo_template&amp;utm_medium=referral-link&amp;utm_campaign=sg_resources&amp;utm_content=freepik" TargetMode="External"/><Relationship Id="rId5" Type="http://schemas.openxmlformats.org/officeDocument/2006/relationships/hyperlink" Target="https://www.freepik.com/free-photo/woman-holding-eco-friendly-bag_5752234.htm/?utm_source=slidesgo_template&amp;utm_medium=referral-link&amp;utm_campaign=sg_resources&amp;utm_content=freepik" TargetMode="External"/><Relationship Id="rId6" Type="http://schemas.openxmlformats.org/officeDocument/2006/relationships/hyperlink" Target="https://www.freepik.com/free-photo/wooden-kitchen-tools-with-copy-space_5752204.htm/?utm_source=slidesgo_template&amp;utm_medium=referral-link&amp;utm_campaign=sg_resources&amp;utm_content=freepik" TargetMode="External"/><Relationship Id="rId7" Type="http://schemas.openxmlformats.org/officeDocument/2006/relationships/hyperlink" Target="https://www.freepik.com/free-photo/eco-friendly-objects-with-copy-space_5527624.htm/?utm_source=slidesgo_template&amp;utm_medium=referral-link&amp;utm_campaign=sg_resources&amp;utm_content=freepik" TargetMode="External"/><Relationship Id="rId8" Type="http://schemas.openxmlformats.org/officeDocument/2006/relationships/hyperlink" Target="https://www.freepik.com/free-photo/top-view-jam-jar-spoon-wooden-background_5067934.htm/?utm_source=slidesgo_template&amp;utm_medium=referral-link&amp;utm_campaign=sg_resources&amp;utm_content=freepik"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1.xml"/><Relationship Id="rId3" Type="http://schemas.openxmlformats.org/officeDocument/2006/relationships/hyperlink" Target="http://bit.ly/2PfT4lq" TargetMode="External"/><Relationship Id="rId4" Type="http://schemas.openxmlformats.org/officeDocument/2006/relationships/slide" Target="/ppt/slides/slide1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 Id="rId3" Type="http://schemas.openxmlformats.org/officeDocument/2006/relationships/hyperlink" Target="https://fonts.google.com/specimen/Lobster+Two" TargetMode="External"/><Relationship Id="rId4" Type="http://schemas.openxmlformats.org/officeDocument/2006/relationships/hyperlink" Target="https://fonts.google.com/specimen/Poppins"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 Id="rId3" Type="http://schemas.openxmlformats.org/officeDocument/2006/relationships/hyperlink" Target="https://chrome.google.com/webstore/detail/flaticon-for-gsuit-gslide/haekgjfnhhdkgfgmldhfokhmfkgmciba"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image" Target="../media/image2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8" name="Shape 108"/>
        <p:cNvGrpSpPr/>
        <p:nvPr/>
      </p:nvGrpSpPr>
      <p:grpSpPr>
        <a:xfrm>
          <a:off x="0" y="0"/>
          <a:ext cx="0" cy="0"/>
          <a:chOff x="0" y="0"/>
          <a:chExt cx="0" cy="0"/>
        </a:xfrm>
      </p:grpSpPr>
      <p:sp>
        <p:nvSpPr>
          <p:cNvPr id="109" name="Google Shape;109;p23"/>
          <p:cNvSpPr/>
          <p:nvPr/>
        </p:nvSpPr>
        <p:spPr>
          <a:xfrm>
            <a:off x="2831550" y="831300"/>
            <a:ext cx="3480900" cy="3480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3"/>
          <p:cNvSpPr/>
          <p:nvPr/>
        </p:nvSpPr>
        <p:spPr>
          <a:xfrm>
            <a:off x="2965800" y="965550"/>
            <a:ext cx="3212400" cy="3212400"/>
          </a:xfrm>
          <a:prstGeom prst="ellipse">
            <a:avLst/>
          </a:prstGeom>
          <a:noFill/>
          <a:ln cap="flat" cmpd="sng" w="19050">
            <a:solidFill>
              <a:srgbClr val="FFFFFF"/>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3"/>
          <p:cNvSpPr txBox="1"/>
          <p:nvPr>
            <p:ph type="ctrTitle"/>
          </p:nvPr>
        </p:nvSpPr>
        <p:spPr>
          <a:xfrm>
            <a:off x="2781900" y="1002001"/>
            <a:ext cx="35802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Zero Waste Workshop</a:t>
            </a:r>
            <a:endParaRPr>
              <a:solidFill>
                <a:schemeClr val="lt1"/>
              </a:solidFill>
            </a:endParaRPr>
          </a:p>
        </p:txBody>
      </p:sp>
      <p:sp>
        <p:nvSpPr>
          <p:cNvPr id="112" name="Google Shape;112;p23"/>
          <p:cNvSpPr txBox="1"/>
          <p:nvPr>
            <p:ph idx="1" type="subTitle"/>
          </p:nvPr>
        </p:nvSpPr>
        <p:spPr>
          <a:xfrm>
            <a:off x="3428250" y="3010485"/>
            <a:ext cx="2287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Here is where the workshop begins</a:t>
            </a:r>
            <a:endParaRPr>
              <a:solidFill>
                <a:schemeClr val="lt1"/>
              </a:solidFill>
            </a:endParaRPr>
          </a:p>
        </p:txBody>
      </p:sp>
      <p:sp>
        <p:nvSpPr>
          <p:cNvPr id="113" name="Google Shape;113;p23"/>
          <p:cNvSpPr/>
          <p:nvPr/>
        </p:nvSpPr>
        <p:spPr>
          <a:xfrm>
            <a:off x="4513050" y="1332150"/>
            <a:ext cx="117900" cy="117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3"/>
          <p:cNvSpPr/>
          <p:nvPr/>
        </p:nvSpPr>
        <p:spPr>
          <a:xfrm>
            <a:off x="4356000" y="1357800"/>
            <a:ext cx="66600" cy="66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3"/>
          <p:cNvSpPr/>
          <p:nvPr/>
        </p:nvSpPr>
        <p:spPr>
          <a:xfrm>
            <a:off x="4721400" y="1357800"/>
            <a:ext cx="66600" cy="66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3"/>
          <p:cNvSpPr/>
          <p:nvPr/>
        </p:nvSpPr>
        <p:spPr>
          <a:xfrm>
            <a:off x="4513050" y="3765575"/>
            <a:ext cx="117900" cy="117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3"/>
          <p:cNvSpPr/>
          <p:nvPr/>
        </p:nvSpPr>
        <p:spPr>
          <a:xfrm>
            <a:off x="4356000" y="3791225"/>
            <a:ext cx="66600" cy="66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3"/>
          <p:cNvSpPr/>
          <p:nvPr/>
        </p:nvSpPr>
        <p:spPr>
          <a:xfrm>
            <a:off x="4721400" y="3791225"/>
            <a:ext cx="66600" cy="66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 name="Shape 122"/>
        <p:cNvGrpSpPr/>
        <p:nvPr/>
      </p:nvGrpSpPr>
      <p:grpSpPr>
        <a:xfrm>
          <a:off x="0" y="0"/>
          <a:ext cx="0" cy="0"/>
          <a:chOff x="0" y="0"/>
          <a:chExt cx="0" cy="0"/>
        </a:xfrm>
      </p:grpSpPr>
      <p:grpSp>
        <p:nvGrpSpPr>
          <p:cNvPr id="123" name="Google Shape;123;p24"/>
          <p:cNvGrpSpPr/>
          <p:nvPr/>
        </p:nvGrpSpPr>
        <p:grpSpPr>
          <a:xfrm>
            <a:off x="2285013" y="-1376375"/>
            <a:ext cx="4573965" cy="2603400"/>
            <a:chOff x="1966150" y="1379075"/>
            <a:chExt cx="2477100" cy="2603400"/>
          </a:xfrm>
        </p:grpSpPr>
        <p:sp>
          <p:nvSpPr>
            <p:cNvPr id="124" name="Google Shape;124;p24"/>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4"/>
            <p:cNvSpPr/>
            <p:nvPr/>
          </p:nvSpPr>
          <p:spPr>
            <a:xfrm>
              <a:off x="2069650" y="1517375"/>
              <a:ext cx="2270100" cy="2263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 name="Google Shape;126;p24"/>
          <p:cNvSpPr txBox="1"/>
          <p:nvPr>
            <p:ph idx="1" type="body"/>
          </p:nvPr>
        </p:nvSpPr>
        <p:spPr>
          <a:xfrm>
            <a:off x="653718" y="1381075"/>
            <a:ext cx="7192200" cy="34164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latin typeface="Poppins"/>
                <a:ea typeface="Poppins"/>
                <a:cs typeface="Poppins"/>
                <a:sym typeface="Poppins"/>
              </a:rPr>
              <a:t>Here’s what you’ll find in this </a:t>
            </a:r>
            <a:r>
              <a:rPr b="1" lang="en">
                <a:solidFill>
                  <a:schemeClr val="hlink"/>
                </a:solidFill>
                <a:uFill>
                  <a:noFill/>
                </a:uFill>
                <a:latin typeface="Poppins"/>
                <a:ea typeface="Poppins"/>
                <a:cs typeface="Poppins"/>
                <a:sym typeface="Poppins"/>
                <a:hlinkClick r:id="rId3"/>
              </a:rPr>
              <a:t>Slidesgo</a:t>
            </a:r>
            <a:r>
              <a:rPr lang="en">
                <a:latin typeface="Poppins"/>
                <a:ea typeface="Poppins"/>
                <a:cs typeface="Poppins"/>
                <a:sym typeface="Poppins"/>
              </a:rPr>
              <a:t> template: </a:t>
            </a:r>
            <a:endParaRPr>
              <a:latin typeface="Poppins"/>
              <a:ea typeface="Poppins"/>
              <a:cs typeface="Poppins"/>
              <a:sym typeface="Poppins"/>
            </a:endParaRPr>
          </a:p>
          <a:p>
            <a:pPr indent="0" lvl="0" marL="0" rtl="0" algn="l">
              <a:lnSpc>
                <a:spcPct val="115000"/>
              </a:lnSpc>
              <a:spcBef>
                <a:spcPts val="0"/>
              </a:spcBef>
              <a:spcAft>
                <a:spcPts val="0"/>
              </a:spcAft>
              <a:buClr>
                <a:schemeClr val="dk1"/>
              </a:buClr>
              <a:buSzPts val="1100"/>
              <a:buFont typeface="Arial"/>
              <a:buNone/>
            </a:pPr>
            <a:r>
              <a:t/>
            </a:r>
            <a:endParaRPr>
              <a:latin typeface="Poppins"/>
              <a:ea typeface="Poppins"/>
              <a:cs typeface="Poppins"/>
              <a:sym typeface="Poppins"/>
            </a:endParaRPr>
          </a:p>
          <a:p>
            <a:pPr indent="-292100" lvl="0" marL="457200" rtl="0" algn="l">
              <a:lnSpc>
                <a:spcPct val="115000"/>
              </a:lnSpc>
              <a:spcBef>
                <a:spcPts val="0"/>
              </a:spcBef>
              <a:spcAft>
                <a:spcPts val="0"/>
              </a:spcAft>
              <a:buClr>
                <a:schemeClr val="lt1"/>
              </a:buClr>
              <a:buSzPts val="1000"/>
              <a:buFont typeface="Poppins"/>
              <a:buAutoNum type="arabicPeriod"/>
            </a:pPr>
            <a:r>
              <a:rPr lang="en">
                <a:latin typeface="Poppins"/>
                <a:ea typeface="Poppins"/>
                <a:cs typeface="Poppins"/>
                <a:sym typeface="Poppins"/>
              </a:rPr>
              <a:t>A slide structure based on a workshop, which you can easily adapt to your needs. For more info on how to edit the template, please visit </a:t>
            </a:r>
            <a:r>
              <a:rPr b="1" lang="en">
                <a:uFill>
                  <a:noFill/>
                </a:uFill>
                <a:latin typeface="Poppins"/>
                <a:ea typeface="Poppins"/>
                <a:cs typeface="Poppins"/>
                <a:sym typeface="Poppins"/>
                <a:hlinkClick r:id="rId4"/>
              </a:rPr>
              <a:t>Slidesgo School</a:t>
            </a:r>
            <a:r>
              <a:rPr lang="en">
                <a:latin typeface="Poppins"/>
                <a:ea typeface="Poppins"/>
                <a:cs typeface="Poppins"/>
                <a:sym typeface="Poppins"/>
              </a:rPr>
              <a:t> or read our </a:t>
            </a:r>
            <a:r>
              <a:rPr b="1" lang="en">
                <a:uFill>
                  <a:noFill/>
                </a:uFill>
                <a:latin typeface="Poppins"/>
                <a:ea typeface="Poppins"/>
                <a:cs typeface="Poppins"/>
                <a:sym typeface="Poppins"/>
                <a:hlinkClick r:id="rId5"/>
              </a:rPr>
              <a:t>FAQs</a:t>
            </a:r>
            <a:r>
              <a:rPr lang="en">
                <a:latin typeface="Poppins"/>
                <a:ea typeface="Poppins"/>
                <a:cs typeface="Poppins"/>
                <a:sym typeface="Poppins"/>
              </a:rPr>
              <a:t>.</a:t>
            </a:r>
            <a:endParaRPr>
              <a:latin typeface="Poppins"/>
              <a:ea typeface="Poppins"/>
              <a:cs typeface="Poppins"/>
              <a:sym typeface="Poppins"/>
            </a:endParaRPr>
          </a:p>
          <a:p>
            <a:pPr indent="-292100" lvl="0" marL="457200" rtl="0" algn="l">
              <a:lnSpc>
                <a:spcPct val="115000"/>
              </a:lnSpc>
              <a:spcBef>
                <a:spcPts val="0"/>
              </a:spcBef>
              <a:spcAft>
                <a:spcPts val="0"/>
              </a:spcAft>
              <a:buClr>
                <a:schemeClr val="lt1"/>
              </a:buClr>
              <a:buSzPts val="1000"/>
              <a:buFont typeface="Poppins"/>
              <a:buAutoNum type="arabicPeriod"/>
            </a:pPr>
            <a:r>
              <a:rPr lang="en">
                <a:latin typeface="Poppins"/>
                <a:ea typeface="Poppins"/>
                <a:cs typeface="Poppins"/>
                <a:sym typeface="Poppins"/>
              </a:rPr>
              <a:t>An assortment of pictures that are suitable for use in the presentation can be found in the </a:t>
            </a:r>
            <a:r>
              <a:rPr b="1" lang="en">
                <a:uFill>
                  <a:noFill/>
                </a:uFill>
                <a:latin typeface="Poppins"/>
                <a:ea typeface="Poppins"/>
                <a:cs typeface="Poppins"/>
                <a:sym typeface="Poppins"/>
                <a:hlinkClick action="ppaction://hlinksldjump" r:id="rId6"/>
              </a:rPr>
              <a:t>alternative resources slide</a:t>
            </a:r>
            <a:r>
              <a:rPr lang="en">
                <a:latin typeface="Poppins"/>
                <a:ea typeface="Poppins"/>
                <a:cs typeface="Poppins"/>
                <a:sym typeface="Poppins"/>
              </a:rPr>
              <a:t>.</a:t>
            </a:r>
            <a:endParaRPr>
              <a:latin typeface="Poppins"/>
              <a:ea typeface="Poppins"/>
              <a:cs typeface="Poppins"/>
              <a:sym typeface="Poppins"/>
            </a:endParaRPr>
          </a:p>
          <a:p>
            <a:pPr indent="-292100" lvl="0" marL="457200" rtl="0" algn="l">
              <a:lnSpc>
                <a:spcPct val="115000"/>
              </a:lnSpc>
              <a:spcBef>
                <a:spcPts val="0"/>
              </a:spcBef>
              <a:spcAft>
                <a:spcPts val="0"/>
              </a:spcAft>
              <a:buClr>
                <a:schemeClr val="lt1"/>
              </a:buClr>
              <a:buSzPts val="1000"/>
              <a:buFont typeface="Poppins"/>
              <a:buAutoNum type="arabicPeriod"/>
            </a:pPr>
            <a:r>
              <a:rPr lang="en">
                <a:latin typeface="Poppins"/>
                <a:ea typeface="Poppins"/>
                <a:cs typeface="Poppins"/>
                <a:sym typeface="Poppins"/>
              </a:rPr>
              <a:t>A </a:t>
            </a:r>
            <a:r>
              <a:rPr b="1" lang="en">
                <a:uFill>
                  <a:noFill/>
                </a:uFill>
                <a:latin typeface="Poppins"/>
                <a:ea typeface="Poppins"/>
                <a:cs typeface="Poppins"/>
                <a:sym typeface="Poppins"/>
                <a:hlinkClick action="ppaction://hlinksldjump" r:id="rId7"/>
              </a:rPr>
              <a:t>thanks slide</a:t>
            </a:r>
            <a:r>
              <a:rPr lang="en">
                <a:latin typeface="Poppins"/>
                <a:ea typeface="Poppins"/>
                <a:cs typeface="Poppins"/>
                <a:sym typeface="Poppins"/>
              </a:rPr>
              <a:t>, which you must keep so that proper credits for our design are given.</a:t>
            </a:r>
            <a:endParaRPr>
              <a:latin typeface="Poppins"/>
              <a:ea typeface="Poppins"/>
              <a:cs typeface="Poppins"/>
              <a:sym typeface="Poppins"/>
            </a:endParaRPr>
          </a:p>
          <a:p>
            <a:pPr indent="-292100" lvl="0" marL="457200" rtl="0" algn="l">
              <a:lnSpc>
                <a:spcPct val="115000"/>
              </a:lnSpc>
              <a:spcBef>
                <a:spcPts val="0"/>
              </a:spcBef>
              <a:spcAft>
                <a:spcPts val="0"/>
              </a:spcAft>
              <a:buClr>
                <a:schemeClr val="lt1"/>
              </a:buClr>
              <a:buSzPts val="1000"/>
              <a:buFont typeface="Poppins"/>
              <a:buAutoNum type="arabicPeriod"/>
            </a:pPr>
            <a:r>
              <a:rPr lang="en">
                <a:latin typeface="Poppins"/>
                <a:ea typeface="Poppins"/>
                <a:cs typeface="Poppins"/>
                <a:sym typeface="Poppins"/>
              </a:rPr>
              <a:t>A </a:t>
            </a:r>
            <a:r>
              <a:rPr b="1" lang="en">
                <a:uFill>
                  <a:noFill/>
                </a:uFill>
                <a:latin typeface="Poppins"/>
                <a:ea typeface="Poppins"/>
                <a:cs typeface="Poppins"/>
                <a:sym typeface="Poppins"/>
                <a:hlinkClick action="ppaction://hlinksldjump" r:id="rId8"/>
              </a:rPr>
              <a:t>resources slide</a:t>
            </a:r>
            <a:r>
              <a:rPr lang="en">
                <a:latin typeface="Poppins"/>
                <a:ea typeface="Poppins"/>
                <a:cs typeface="Poppins"/>
                <a:sym typeface="Poppins"/>
              </a:rPr>
              <a:t>, where you’ll find links to all the elements used in the template.</a:t>
            </a:r>
            <a:endParaRPr>
              <a:latin typeface="Poppins"/>
              <a:ea typeface="Poppins"/>
              <a:cs typeface="Poppins"/>
              <a:sym typeface="Poppins"/>
            </a:endParaRPr>
          </a:p>
          <a:p>
            <a:pPr indent="-292100" lvl="0" marL="457200" rtl="0" algn="l">
              <a:lnSpc>
                <a:spcPct val="115000"/>
              </a:lnSpc>
              <a:spcBef>
                <a:spcPts val="0"/>
              </a:spcBef>
              <a:spcAft>
                <a:spcPts val="0"/>
              </a:spcAft>
              <a:buClr>
                <a:schemeClr val="lt1"/>
              </a:buClr>
              <a:buSzPts val="1000"/>
              <a:buFont typeface="Poppins"/>
              <a:buAutoNum type="arabicPeriod"/>
            </a:pPr>
            <a:r>
              <a:rPr b="1" lang="en">
                <a:uFill>
                  <a:noFill/>
                </a:uFill>
                <a:latin typeface="Poppins"/>
                <a:ea typeface="Poppins"/>
                <a:cs typeface="Poppins"/>
                <a:sym typeface="Poppins"/>
                <a:hlinkClick action="ppaction://hlinksldjump" r:id="rId9"/>
              </a:rPr>
              <a:t>Instructions for use</a:t>
            </a:r>
            <a:r>
              <a:rPr lang="en">
                <a:latin typeface="Poppins"/>
                <a:ea typeface="Poppins"/>
                <a:cs typeface="Poppins"/>
                <a:sym typeface="Poppins"/>
              </a:rPr>
              <a:t>. </a:t>
            </a:r>
            <a:endParaRPr>
              <a:latin typeface="Poppins"/>
              <a:ea typeface="Poppins"/>
              <a:cs typeface="Poppins"/>
              <a:sym typeface="Poppins"/>
            </a:endParaRPr>
          </a:p>
          <a:p>
            <a:pPr indent="-292100" lvl="0" marL="457200" rtl="0" algn="l">
              <a:lnSpc>
                <a:spcPct val="115000"/>
              </a:lnSpc>
              <a:spcBef>
                <a:spcPts val="0"/>
              </a:spcBef>
              <a:spcAft>
                <a:spcPts val="0"/>
              </a:spcAft>
              <a:buClr>
                <a:schemeClr val="lt1"/>
              </a:buClr>
              <a:buSzPts val="1000"/>
              <a:buFont typeface="Poppins"/>
              <a:buAutoNum type="arabicPeriod"/>
            </a:pPr>
            <a:r>
              <a:rPr lang="en">
                <a:latin typeface="Poppins"/>
                <a:ea typeface="Poppins"/>
                <a:cs typeface="Poppins"/>
                <a:sym typeface="Poppins"/>
              </a:rPr>
              <a:t>Final slides with: </a:t>
            </a:r>
            <a:endParaRPr>
              <a:latin typeface="Poppins"/>
              <a:ea typeface="Poppins"/>
              <a:cs typeface="Poppins"/>
              <a:sym typeface="Poppins"/>
            </a:endParaRPr>
          </a:p>
          <a:p>
            <a:pPr indent="-292100" lvl="0" marL="914400" rtl="0" algn="l">
              <a:lnSpc>
                <a:spcPct val="115000"/>
              </a:lnSpc>
              <a:spcBef>
                <a:spcPts val="0"/>
              </a:spcBef>
              <a:spcAft>
                <a:spcPts val="0"/>
              </a:spcAft>
              <a:buClr>
                <a:schemeClr val="lt1"/>
              </a:buClr>
              <a:buSzPts val="1000"/>
              <a:buFont typeface="Poppins"/>
              <a:buChar char="●"/>
            </a:pPr>
            <a:r>
              <a:rPr lang="en">
                <a:latin typeface="Poppins"/>
                <a:ea typeface="Poppins"/>
                <a:cs typeface="Poppins"/>
                <a:sym typeface="Poppins"/>
              </a:rPr>
              <a:t>The</a:t>
            </a:r>
            <a:r>
              <a:rPr b="1" lang="en">
                <a:uFill>
                  <a:noFill/>
                </a:uFill>
                <a:latin typeface="Poppins"/>
                <a:ea typeface="Poppins"/>
                <a:cs typeface="Poppins"/>
                <a:sym typeface="Poppins"/>
                <a:hlinkClick action="ppaction://hlinksldjump" r:id="rId10"/>
              </a:rPr>
              <a:t> fonts and colors used</a:t>
            </a:r>
            <a:r>
              <a:rPr lang="en">
                <a:latin typeface="Poppins"/>
                <a:ea typeface="Poppins"/>
                <a:cs typeface="Poppins"/>
                <a:sym typeface="Poppins"/>
              </a:rPr>
              <a:t> in the template.</a:t>
            </a:r>
            <a:endParaRPr>
              <a:latin typeface="Poppins"/>
              <a:ea typeface="Poppins"/>
              <a:cs typeface="Poppins"/>
              <a:sym typeface="Poppins"/>
            </a:endParaRPr>
          </a:p>
          <a:p>
            <a:pPr indent="-292100" lvl="0" marL="914400" rtl="0" algn="l">
              <a:lnSpc>
                <a:spcPct val="115000"/>
              </a:lnSpc>
              <a:spcBef>
                <a:spcPts val="0"/>
              </a:spcBef>
              <a:spcAft>
                <a:spcPts val="0"/>
              </a:spcAft>
              <a:buClr>
                <a:schemeClr val="lt1"/>
              </a:buClr>
              <a:buSzPts val="1000"/>
              <a:buFont typeface="Poppins"/>
              <a:buChar char="●"/>
            </a:pPr>
            <a:r>
              <a:rPr lang="en">
                <a:latin typeface="Poppins"/>
                <a:ea typeface="Poppins"/>
                <a:cs typeface="Poppins"/>
                <a:sym typeface="Poppins"/>
              </a:rPr>
              <a:t>More</a:t>
            </a:r>
            <a:r>
              <a:rPr b="1" lang="en">
                <a:uFill>
                  <a:noFill/>
                </a:uFill>
                <a:latin typeface="Poppins"/>
                <a:ea typeface="Poppins"/>
                <a:cs typeface="Poppins"/>
                <a:sym typeface="Poppins"/>
                <a:hlinkClick action="ppaction://hlinksldjump" r:id="rId11"/>
              </a:rPr>
              <a:t> infographic resources</a:t>
            </a:r>
            <a:r>
              <a:rPr lang="en">
                <a:latin typeface="Poppins"/>
                <a:ea typeface="Poppins"/>
                <a:cs typeface="Poppins"/>
                <a:sym typeface="Poppins"/>
              </a:rPr>
              <a:t>, whose size and color can be edited. </a:t>
            </a:r>
            <a:endParaRPr>
              <a:latin typeface="Poppins"/>
              <a:ea typeface="Poppins"/>
              <a:cs typeface="Poppins"/>
              <a:sym typeface="Poppins"/>
            </a:endParaRPr>
          </a:p>
          <a:p>
            <a:pPr indent="-292100" lvl="0" marL="914400" rtl="0" algn="l">
              <a:lnSpc>
                <a:spcPct val="115000"/>
              </a:lnSpc>
              <a:spcBef>
                <a:spcPts val="0"/>
              </a:spcBef>
              <a:spcAft>
                <a:spcPts val="0"/>
              </a:spcAft>
              <a:buClr>
                <a:schemeClr val="lt1"/>
              </a:buClr>
              <a:buSzPts val="1000"/>
              <a:buFont typeface="Poppins"/>
              <a:buChar char="●"/>
            </a:pPr>
            <a:r>
              <a:rPr b="1" lang="en">
                <a:uFill>
                  <a:noFill/>
                </a:uFill>
                <a:latin typeface="Poppins"/>
                <a:ea typeface="Poppins"/>
                <a:cs typeface="Poppins"/>
                <a:sym typeface="Poppins"/>
                <a:hlinkClick action="ppaction://hlinksldjump" r:id="rId12"/>
              </a:rPr>
              <a:t>Sets of customizable icons </a:t>
            </a:r>
            <a:r>
              <a:rPr lang="en">
                <a:latin typeface="Poppins"/>
                <a:ea typeface="Poppins"/>
                <a:cs typeface="Poppins"/>
                <a:sym typeface="Poppins"/>
              </a:rPr>
              <a:t>of the following themes: general, business, avatar, creative process, education, help &amp; support, medical, nature, performing arts, SEO &amp; marketing, and teamwork.</a:t>
            </a:r>
            <a:endParaRPr>
              <a:latin typeface="Poppins"/>
              <a:ea typeface="Poppins"/>
              <a:cs typeface="Poppins"/>
              <a:sym typeface="Poppins"/>
            </a:endParaRPr>
          </a:p>
          <a:p>
            <a:pPr indent="0" lvl="0" marL="0" rtl="0" algn="l">
              <a:spcBef>
                <a:spcPts val="0"/>
              </a:spcBef>
              <a:spcAft>
                <a:spcPts val="1600"/>
              </a:spcAft>
              <a:buNone/>
            </a:pPr>
            <a:r>
              <a:t/>
            </a:r>
            <a:endParaRPr>
              <a:latin typeface="Poppins"/>
              <a:ea typeface="Poppins"/>
              <a:cs typeface="Poppins"/>
              <a:sym typeface="Poppins"/>
            </a:endParaRPr>
          </a:p>
        </p:txBody>
      </p:sp>
      <p:sp>
        <p:nvSpPr>
          <p:cNvPr id="127" name="Google Shape;127;p24"/>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128" name="Google Shape;128;p24"/>
          <p:cNvSpPr txBox="1"/>
          <p:nvPr/>
        </p:nvSpPr>
        <p:spPr>
          <a:xfrm>
            <a:off x="653725" y="4393445"/>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b="1" lang="en" sz="1000">
                <a:solidFill>
                  <a:schemeClr val="lt1"/>
                </a:solidFill>
                <a:latin typeface="Poppins"/>
                <a:ea typeface="Poppins"/>
                <a:cs typeface="Poppins"/>
                <a:sym typeface="Poppins"/>
              </a:rPr>
              <a:t>You can delete this slide when you’re done editing the presentation.</a:t>
            </a:r>
            <a:endParaRPr b="1" sz="1000">
              <a:solidFill>
                <a:schemeClr val="lt1"/>
              </a:solidFill>
              <a:latin typeface="Poppins"/>
              <a:ea typeface="Poppins"/>
              <a:cs typeface="Poppins"/>
              <a:sym typeface="Poppi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2" name="Shape 132"/>
        <p:cNvGrpSpPr/>
        <p:nvPr/>
      </p:nvGrpSpPr>
      <p:grpSpPr>
        <a:xfrm>
          <a:off x="0" y="0"/>
          <a:ext cx="0" cy="0"/>
          <a:chOff x="0" y="0"/>
          <a:chExt cx="0" cy="0"/>
        </a:xfrm>
      </p:grpSpPr>
      <p:grpSp>
        <p:nvGrpSpPr>
          <p:cNvPr id="133" name="Google Shape;133;p25"/>
          <p:cNvGrpSpPr/>
          <p:nvPr/>
        </p:nvGrpSpPr>
        <p:grpSpPr>
          <a:xfrm>
            <a:off x="746050" y="352425"/>
            <a:ext cx="7746900" cy="2800500"/>
            <a:chOff x="746050" y="352425"/>
            <a:chExt cx="7746900" cy="2800500"/>
          </a:xfrm>
        </p:grpSpPr>
        <p:sp>
          <p:nvSpPr>
            <p:cNvPr id="134" name="Google Shape;134;p25"/>
            <p:cNvSpPr/>
            <p:nvPr/>
          </p:nvSpPr>
          <p:spPr>
            <a:xfrm>
              <a:off x="746050" y="352425"/>
              <a:ext cx="7746900" cy="28005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5"/>
            <p:cNvSpPr/>
            <p:nvPr/>
          </p:nvSpPr>
          <p:spPr>
            <a:xfrm>
              <a:off x="863275" y="460750"/>
              <a:ext cx="7482000" cy="25653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 name="Google Shape;136;p25"/>
          <p:cNvSpPr txBox="1"/>
          <p:nvPr>
            <p:ph type="ctrTitle"/>
          </p:nvPr>
        </p:nvSpPr>
        <p:spPr>
          <a:xfrm>
            <a:off x="910013" y="1514050"/>
            <a:ext cx="17661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Theor</a:t>
            </a:r>
            <a:r>
              <a:rPr lang="en"/>
              <a:t>y</a:t>
            </a:r>
            <a:br>
              <a:rPr lang="en"/>
            </a:br>
            <a:r>
              <a:rPr lang="en">
                <a:solidFill>
                  <a:schemeClr val="lt1"/>
                </a:solidFill>
              </a:rPr>
              <a:t> Lesson</a:t>
            </a:r>
            <a:endParaRPr>
              <a:solidFill>
                <a:schemeClr val="lt1"/>
              </a:solidFill>
            </a:endParaRPr>
          </a:p>
        </p:txBody>
      </p:sp>
      <p:sp>
        <p:nvSpPr>
          <p:cNvPr id="137" name="Google Shape;137;p25"/>
          <p:cNvSpPr txBox="1"/>
          <p:nvPr>
            <p:ph idx="1" type="subTitle"/>
          </p:nvPr>
        </p:nvSpPr>
        <p:spPr>
          <a:xfrm>
            <a:off x="953963" y="2142025"/>
            <a:ext cx="16782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Here you could describe the topic of the section</a:t>
            </a:r>
            <a:endParaRPr>
              <a:solidFill>
                <a:schemeClr val="lt1"/>
              </a:solidFill>
            </a:endParaRPr>
          </a:p>
        </p:txBody>
      </p:sp>
      <p:sp>
        <p:nvSpPr>
          <p:cNvPr id="138" name="Google Shape;138;p25"/>
          <p:cNvSpPr txBox="1"/>
          <p:nvPr>
            <p:ph idx="2" type="title"/>
          </p:nvPr>
        </p:nvSpPr>
        <p:spPr>
          <a:xfrm>
            <a:off x="910013" y="693425"/>
            <a:ext cx="1766100" cy="7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01</a:t>
            </a:r>
            <a:endParaRPr>
              <a:solidFill>
                <a:schemeClr val="lt1"/>
              </a:solidFill>
            </a:endParaRPr>
          </a:p>
        </p:txBody>
      </p:sp>
      <p:sp>
        <p:nvSpPr>
          <p:cNvPr id="139" name="Google Shape;139;p25"/>
          <p:cNvSpPr txBox="1"/>
          <p:nvPr>
            <p:ph idx="3" type="ctrTitle"/>
          </p:nvPr>
        </p:nvSpPr>
        <p:spPr>
          <a:xfrm>
            <a:off x="2762638" y="1514050"/>
            <a:ext cx="17661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Features of   the Topic</a:t>
            </a:r>
            <a:endParaRPr>
              <a:solidFill>
                <a:schemeClr val="lt1"/>
              </a:solidFill>
            </a:endParaRPr>
          </a:p>
        </p:txBody>
      </p:sp>
      <p:sp>
        <p:nvSpPr>
          <p:cNvPr id="140" name="Google Shape;140;p25"/>
          <p:cNvSpPr txBox="1"/>
          <p:nvPr>
            <p:ph idx="4" type="subTitle"/>
          </p:nvPr>
        </p:nvSpPr>
        <p:spPr>
          <a:xfrm>
            <a:off x="2806588" y="2142025"/>
            <a:ext cx="16782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Here you could describe the topic of the section</a:t>
            </a:r>
            <a:endParaRPr>
              <a:solidFill>
                <a:schemeClr val="lt1"/>
              </a:solidFill>
            </a:endParaRPr>
          </a:p>
        </p:txBody>
      </p:sp>
      <p:sp>
        <p:nvSpPr>
          <p:cNvPr id="141" name="Google Shape;141;p25"/>
          <p:cNvSpPr txBox="1"/>
          <p:nvPr>
            <p:ph idx="5" type="title"/>
          </p:nvPr>
        </p:nvSpPr>
        <p:spPr>
          <a:xfrm>
            <a:off x="2762638" y="693425"/>
            <a:ext cx="1766100" cy="7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02</a:t>
            </a:r>
            <a:endParaRPr>
              <a:solidFill>
                <a:schemeClr val="lt1"/>
              </a:solidFill>
            </a:endParaRPr>
          </a:p>
        </p:txBody>
      </p:sp>
      <p:sp>
        <p:nvSpPr>
          <p:cNvPr id="142" name="Google Shape;142;p25"/>
          <p:cNvSpPr txBox="1"/>
          <p:nvPr>
            <p:ph idx="6" type="ctrTitle"/>
          </p:nvPr>
        </p:nvSpPr>
        <p:spPr>
          <a:xfrm>
            <a:off x="4615263" y="1514050"/>
            <a:ext cx="17661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All the </a:t>
            </a:r>
            <a:r>
              <a:rPr lang="en"/>
              <a:t>T</a:t>
            </a:r>
            <a:r>
              <a:rPr lang="en">
                <a:solidFill>
                  <a:schemeClr val="lt1"/>
                </a:solidFill>
              </a:rPr>
              <a:t>ips  </a:t>
            </a:r>
            <a:r>
              <a:rPr lang="en"/>
              <a:t>Y</a:t>
            </a:r>
            <a:r>
              <a:rPr lang="en">
                <a:solidFill>
                  <a:schemeClr val="lt1"/>
                </a:solidFill>
              </a:rPr>
              <a:t>ou </a:t>
            </a:r>
            <a:r>
              <a:rPr lang="en"/>
              <a:t>N</a:t>
            </a:r>
            <a:r>
              <a:rPr lang="en">
                <a:solidFill>
                  <a:schemeClr val="lt1"/>
                </a:solidFill>
              </a:rPr>
              <a:t>eed</a:t>
            </a:r>
            <a:endParaRPr>
              <a:solidFill>
                <a:schemeClr val="lt1"/>
              </a:solidFill>
            </a:endParaRPr>
          </a:p>
        </p:txBody>
      </p:sp>
      <p:sp>
        <p:nvSpPr>
          <p:cNvPr id="143" name="Google Shape;143;p25"/>
          <p:cNvSpPr txBox="1"/>
          <p:nvPr>
            <p:ph idx="7" type="subTitle"/>
          </p:nvPr>
        </p:nvSpPr>
        <p:spPr>
          <a:xfrm>
            <a:off x="4659213" y="2142025"/>
            <a:ext cx="16782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Here you could describe the topic of the section</a:t>
            </a:r>
            <a:endParaRPr>
              <a:solidFill>
                <a:schemeClr val="lt1"/>
              </a:solidFill>
            </a:endParaRPr>
          </a:p>
        </p:txBody>
      </p:sp>
      <p:sp>
        <p:nvSpPr>
          <p:cNvPr id="144" name="Google Shape;144;p25"/>
          <p:cNvSpPr txBox="1"/>
          <p:nvPr>
            <p:ph idx="8" type="title"/>
          </p:nvPr>
        </p:nvSpPr>
        <p:spPr>
          <a:xfrm>
            <a:off x="4615263" y="693425"/>
            <a:ext cx="1766100" cy="7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03</a:t>
            </a:r>
            <a:endParaRPr>
              <a:solidFill>
                <a:schemeClr val="lt1"/>
              </a:solidFill>
            </a:endParaRPr>
          </a:p>
        </p:txBody>
      </p:sp>
      <p:sp>
        <p:nvSpPr>
          <p:cNvPr id="145" name="Google Shape;145;p25"/>
          <p:cNvSpPr txBox="1"/>
          <p:nvPr>
            <p:ph idx="9" type="ctrTitle"/>
          </p:nvPr>
        </p:nvSpPr>
        <p:spPr>
          <a:xfrm>
            <a:off x="6467888" y="1514050"/>
            <a:ext cx="17661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t>
            </a:r>
            <a:r>
              <a:rPr lang="en">
                <a:solidFill>
                  <a:schemeClr val="lt1"/>
                </a:solidFill>
              </a:rPr>
              <a:t>ractical Exercise</a:t>
            </a:r>
            <a:endParaRPr>
              <a:solidFill>
                <a:schemeClr val="lt1"/>
              </a:solidFill>
            </a:endParaRPr>
          </a:p>
        </p:txBody>
      </p:sp>
      <p:sp>
        <p:nvSpPr>
          <p:cNvPr id="146" name="Google Shape;146;p25"/>
          <p:cNvSpPr txBox="1"/>
          <p:nvPr>
            <p:ph idx="13" type="subTitle"/>
          </p:nvPr>
        </p:nvSpPr>
        <p:spPr>
          <a:xfrm>
            <a:off x="6511838" y="2142025"/>
            <a:ext cx="16782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Here you could describe the topic of the section</a:t>
            </a:r>
            <a:endParaRPr>
              <a:solidFill>
                <a:schemeClr val="lt1"/>
              </a:solidFill>
            </a:endParaRPr>
          </a:p>
        </p:txBody>
      </p:sp>
      <p:sp>
        <p:nvSpPr>
          <p:cNvPr id="147" name="Google Shape;147;p25"/>
          <p:cNvSpPr txBox="1"/>
          <p:nvPr>
            <p:ph idx="14" type="title"/>
          </p:nvPr>
        </p:nvSpPr>
        <p:spPr>
          <a:xfrm>
            <a:off x="6467888" y="693425"/>
            <a:ext cx="1766100" cy="7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04</a:t>
            </a:r>
            <a:endParaRPr>
              <a:solidFill>
                <a:schemeClr val="lt1"/>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1" name="Shape 151"/>
        <p:cNvGrpSpPr/>
        <p:nvPr/>
      </p:nvGrpSpPr>
      <p:grpSpPr>
        <a:xfrm>
          <a:off x="0" y="0"/>
          <a:ext cx="0" cy="0"/>
          <a:chOff x="0" y="0"/>
          <a:chExt cx="0" cy="0"/>
        </a:xfrm>
      </p:grpSpPr>
      <p:grpSp>
        <p:nvGrpSpPr>
          <p:cNvPr id="152" name="Google Shape;152;p26"/>
          <p:cNvGrpSpPr/>
          <p:nvPr/>
        </p:nvGrpSpPr>
        <p:grpSpPr>
          <a:xfrm>
            <a:off x="4763731" y="755696"/>
            <a:ext cx="4720961" cy="3551034"/>
            <a:chOff x="746050" y="352425"/>
            <a:chExt cx="7746900" cy="2800500"/>
          </a:xfrm>
        </p:grpSpPr>
        <p:sp>
          <p:nvSpPr>
            <p:cNvPr id="153" name="Google Shape;153;p26"/>
            <p:cNvSpPr/>
            <p:nvPr/>
          </p:nvSpPr>
          <p:spPr>
            <a:xfrm>
              <a:off x="746050" y="352425"/>
              <a:ext cx="7746900" cy="28005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6"/>
            <p:cNvSpPr/>
            <p:nvPr/>
          </p:nvSpPr>
          <p:spPr>
            <a:xfrm>
              <a:off x="988327" y="460748"/>
              <a:ext cx="7262700" cy="25653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 name="Google Shape;155;p26"/>
          <p:cNvSpPr txBox="1"/>
          <p:nvPr>
            <p:ph type="title"/>
          </p:nvPr>
        </p:nvSpPr>
        <p:spPr>
          <a:xfrm>
            <a:off x="5440454" y="1107154"/>
            <a:ext cx="31722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Introduction</a:t>
            </a:r>
            <a:endParaRPr>
              <a:solidFill>
                <a:schemeClr val="lt1"/>
              </a:solidFill>
            </a:endParaRPr>
          </a:p>
        </p:txBody>
      </p:sp>
      <p:sp>
        <p:nvSpPr>
          <p:cNvPr id="156" name="Google Shape;156;p26"/>
          <p:cNvSpPr txBox="1"/>
          <p:nvPr>
            <p:ph idx="1" type="body"/>
          </p:nvPr>
        </p:nvSpPr>
        <p:spPr>
          <a:xfrm>
            <a:off x="5440454" y="1941154"/>
            <a:ext cx="3172200" cy="221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lt1"/>
                </a:solidFill>
              </a:rPr>
              <a:t>Mercury is the closest planet to the Sun and the smallest one in the Solar System—it’s only a bit larger than our Moon. The</a:t>
            </a:r>
            <a:r>
              <a:rPr lang="en"/>
              <a:t> </a:t>
            </a:r>
            <a:r>
              <a:rPr lang="en">
                <a:solidFill>
                  <a:schemeClr val="lt1"/>
                </a:solidFill>
              </a:rPr>
              <a:t>planet’s name has nothing to do with the liquid metal, since </a:t>
            </a:r>
            <a:r>
              <a:rPr lang="en"/>
              <a:t>Mercury</a:t>
            </a:r>
            <a:r>
              <a:rPr lang="en">
                <a:solidFill>
                  <a:schemeClr val="lt1"/>
                </a:solidFill>
              </a:rPr>
              <a:t> was named after the Roman messenger god</a:t>
            </a:r>
            <a:endParaRPr>
              <a:solidFill>
                <a:schemeClr val="lt1"/>
              </a:solidFill>
            </a:endParaRPr>
          </a:p>
          <a:p>
            <a:pPr indent="0" lvl="0" marL="0" rtl="0" algn="l">
              <a:spcBef>
                <a:spcPts val="1600"/>
              </a:spcBef>
              <a:spcAft>
                <a:spcPts val="1600"/>
              </a:spcAft>
              <a:buNone/>
            </a:pPr>
            <a:r>
              <a:t/>
            </a:r>
            <a:endParaRPr>
              <a:solidFill>
                <a:schemeClr val="lt1"/>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 name="Shape 160"/>
        <p:cNvGrpSpPr/>
        <p:nvPr/>
      </p:nvGrpSpPr>
      <p:grpSpPr>
        <a:xfrm>
          <a:off x="0" y="0"/>
          <a:ext cx="0" cy="0"/>
          <a:chOff x="0" y="0"/>
          <a:chExt cx="0" cy="0"/>
        </a:xfrm>
      </p:grpSpPr>
      <p:sp>
        <p:nvSpPr>
          <p:cNvPr id="161" name="Google Shape;161;p27"/>
          <p:cNvSpPr/>
          <p:nvPr/>
        </p:nvSpPr>
        <p:spPr>
          <a:xfrm>
            <a:off x="-57575" y="447900"/>
            <a:ext cx="4558500" cy="42477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7"/>
          <p:cNvSpPr/>
          <p:nvPr/>
        </p:nvSpPr>
        <p:spPr>
          <a:xfrm>
            <a:off x="-115350" y="664650"/>
            <a:ext cx="4413900" cy="38142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7"/>
          <p:cNvSpPr txBox="1"/>
          <p:nvPr>
            <p:ph type="title"/>
          </p:nvPr>
        </p:nvSpPr>
        <p:spPr>
          <a:xfrm>
            <a:off x="662538" y="2227050"/>
            <a:ext cx="39309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Theory Lesson</a:t>
            </a:r>
            <a:endParaRPr/>
          </a:p>
        </p:txBody>
      </p:sp>
      <p:sp>
        <p:nvSpPr>
          <p:cNvPr id="164" name="Google Shape;164;p27"/>
          <p:cNvSpPr txBox="1"/>
          <p:nvPr>
            <p:ph idx="2" type="title"/>
          </p:nvPr>
        </p:nvSpPr>
        <p:spPr>
          <a:xfrm>
            <a:off x="662538" y="-113075"/>
            <a:ext cx="2937900" cy="1963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65" name="Google Shape;165;p27"/>
          <p:cNvSpPr txBox="1"/>
          <p:nvPr>
            <p:ph idx="1" type="subTitle"/>
          </p:nvPr>
        </p:nvSpPr>
        <p:spPr>
          <a:xfrm>
            <a:off x="662538" y="3445475"/>
            <a:ext cx="32130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69" name="Shape 169"/>
        <p:cNvGrpSpPr/>
        <p:nvPr/>
      </p:nvGrpSpPr>
      <p:grpSpPr>
        <a:xfrm>
          <a:off x="0" y="0"/>
          <a:ext cx="0" cy="0"/>
          <a:chOff x="0" y="0"/>
          <a:chExt cx="0" cy="0"/>
        </a:xfrm>
      </p:grpSpPr>
      <p:grpSp>
        <p:nvGrpSpPr>
          <p:cNvPr id="170" name="Google Shape;170;p28"/>
          <p:cNvGrpSpPr/>
          <p:nvPr/>
        </p:nvGrpSpPr>
        <p:grpSpPr>
          <a:xfrm>
            <a:off x="901073" y="2307850"/>
            <a:ext cx="2837766" cy="2603400"/>
            <a:chOff x="1966150" y="1379075"/>
            <a:chExt cx="2477100" cy="2603400"/>
          </a:xfrm>
        </p:grpSpPr>
        <p:sp>
          <p:nvSpPr>
            <p:cNvPr id="171" name="Google Shape;171;p28"/>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8"/>
            <p:cNvSpPr/>
            <p:nvPr/>
          </p:nvSpPr>
          <p:spPr>
            <a:xfrm>
              <a:off x="2118550" y="1505725"/>
              <a:ext cx="2212200" cy="2326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 name="Google Shape;173;p28"/>
          <p:cNvGrpSpPr/>
          <p:nvPr/>
        </p:nvGrpSpPr>
        <p:grpSpPr>
          <a:xfrm>
            <a:off x="5405160" y="2307850"/>
            <a:ext cx="2837766" cy="2603400"/>
            <a:chOff x="1966150" y="1379075"/>
            <a:chExt cx="2477100" cy="2603400"/>
          </a:xfrm>
        </p:grpSpPr>
        <p:sp>
          <p:nvSpPr>
            <p:cNvPr id="174" name="Google Shape;174;p28"/>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8"/>
            <p:cNvSpPr/>
            <p:nvPr/>
          </p:nvSpPr>
          <p:spPr>
            <a:xfrm>
              <a:off x="2118550" y="1505725"/>
              <a:ext cx="2212200" cy="2326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 name="Google Shape;176;p28"/>
          <p:cNvSpPr txBox="1"/>
          <p:nvPr>
            <p:ph type="ctrTitle"/>
          </p:nvPr>
        </p:nvSpPr>
        <p:spPr>
          <a:xfrm>
            <a:off x="1366262" y="2944325"/>
            <a:ext cx="19074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Concept 1</a:t>
            </a:r>
            <a:endParaRPr>
              <a:solidFill>
                <a:schemeClr val="lt1"/>
              </a:solidFill>
            </a:endParaRPr>
          </a:p>
        </p:txBody>
      </p:sp>
      <p:sp>
        <p:nvSpPr>
          <p:cNvPr id="177" name="Google Shape;177;p28"/>
          <p:cNvSpPr txBox="1"/>
          <p:nvPr>
            <p:ph idx="1" type="subTitle"/>
          </p:nvPr>
        </p:nvSpPr>
        <p:spPr>
          <a:xfrm>
            <a:off x="1366262" y="3572300"/>
            <a:ext cx="1907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Mercury is the closest planet to the Sun and the smallest one in the Solar System</a:t>
            </a:r>
            <a:endParaRPr>
              <a:solidFill>
                <a:schemeClr val="lt1"/>
              </a:solidFill>
            </a:endParaRPr>
          </a:p>
        </p:txBody>
      </p:sp>
      <p:sp>
        <p:nvSpPr>
          <p:cNvPr id="178" name="Google Shape;178;p28"/>
          <p:cNvSpPr txBox="1"/>
          <p:nvPr>
            <p:ph idx="3" type="subTitle"/>
          </p:nvPr>
        </p:nvSpPr>
        <p:spPr>
          <a:xfrm>
            <a:off x="5870344" y="3572300"/>
            <a:ext cx="1907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It’s composed mostly of hydrogen and helium</a:t>
            </a:r>
            <a:endParaRPr>
              <a:solidFill>
                <a:schemeClr val="lt1"/>
              </a:solidFill>
            </a:endParaRPr>
          </a:p>
        </p:txBody>
      </p:sp>
      <p:pic>
        <p:nvPicPr>
          <p:cNvPr id="179" name="Google Shape;179;p28"/>
          <p:cNvPicPr preferRelativeResize="0"/>
          <p:nvPr/>
        </p:nvPicPr>
        <p:blipFill rotWithShape="1">
          <a:blip r:embed="rId4">
            <a:alphaModFix/>
          </a:blip>
          <a:srcRect b="0" l="55551" r="0" t="0"/>
          <a:stretch/>
        </p:blipFill>
        <p:spPr>
          <a:xfrm>
            <a:off x="5910451" y="0"/>
            <a:ext cx="1827226" cy="2740601"/>
          </a:xfrm>
          <a:prstGeom prst="rect">
            <a:avLst/>
          </a:prstGeom>
          <a:noFill/>
          <a:ln>
            <a:noFill/>
          </a:ln>
        </p:spPr>
      </p:pic>
      <p:sp>
        <p:nvSpPr>
          <p:cNvPr id="180" name="Google Shape;180;p28"/>
          <p:cNvSpPr txBox="1"/>
          <p:nvPr>
            <p:ph idx="2" type="ctrTitle"/>
          </p:nvPr>
        </p:nvSpPr>
        <p:spPr>
          <a:xfrm>
            <a:off x="5870344" y="2944325"/>
            <a:ext cx="19074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Concept 2</a:t>
            </a:r>
            <a:endParaRPr>
              <a:solidFill>
                <a:schemeClr val="lt1"/>
              </a:solidFill>
            </a:endParaRPr>
          </a:p>
        </p:txBody>
      </p:sp>
      <p:pic>
        <p:nvPicPr>
          <p:cNvPr id="181" name="Google Shape;181;p28"/>
          <p:cNvPicPr preferRelativeResize="0"/>
          <p:nvPr/>
        </p:nvPicPr>
        <p:blipFill>
          <a:blip r:embed="rId5">
            <a:alphaModFix amt="90000"/>
          </a:blip>
          <a:stretch>
            <a:fillRect/>
          </a:stretch>
        </p:blipFill>
        <p:spPr>
          <a:xfrm>
            <a:off x="1406338" y="0"/>
            <a:ext cx="1827230" cy="274060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5" name="Shape 185"/>
        <p:cNvGrpSpPr/>
        <p:nvPr/>
      </p:nvGrpSpPr>
      <p:grpSpPr>
        <a:xfrm>
          <a:off x="0" y="0"/>
          <a:ext cx="0" cy="0"/>
          <a:chOff x="0" y="0"/>
          <a:chExt cx="0" cy="0"/>
        </a:xfrm>
      </p:grpSpPr>
      <p:grpSp>
        <p:nvGrpSpPr>
          <p:cNvPr id="186" name="Google Shape;186;p29"/>
          <p:cNvGrpSpPr/>
          <p:nvPr/>
        </p:nvGrpSpPr>
        <p:grpSpPr>
          <a:xfrm>
            <a:off x="2285013" y="-1376375"/>
            <a:ext cx="4573965" cy="2603400"/>
            <a:chOff x="1966150" y="1379075"/>
            <a:chExt cx="2477100" cy="2603400"/>
          </a:xfrm>
        </p:grpSpPr>
        <p:sp>
          <p:nvSpPr>
            <p:cNvPr id="187" name="Google Shape;187;p29"/>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9"/>
            <p:cNvSpPr/>
            <p:nvPr/>
          </p:nvSpPr>
          <p:spPr>
            <a:xfrm>
              <a:off x="2069650" y="1517375"/>
              <a:ext cx="2270100" cy="2263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 name="Google Shape;189;p29"/>
          <p:cNvSpPr txBox="1"/>
          <p:nvPr>
            <p:ph idx="6" type="title"/>
          </p:nvPr>
        </p:nvSpPr>
        <p:spPr>
          <a:xfrm>
            <a:off x="1491600" y="352550"/>
            <a:ext cx="616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Is This Topic About?</a:t>
            </a:r>
            <a:endParaRPr/>
          </a:p>
        </p:txBody>
      </p:sp>
      <p:sp>
        <p:nvSpPr>
          <p:cNvPr id="190" name="Google Shape;190;p29"/>
          <p:cNvSpPr/>
          <p:nvPr/>
        </p:nvSpPr>
        <p:spPr>
          <a:xfrm>
            <a:off x="1078650" y="1803124"/>
            <a:ext cx="6986700" cy="7926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9"/>
          <p:cNvSpPr/>
          <p:nvPr/>
        </p:nvSpPr>
        <p:spPr>
          <a:xfrm>
            <a:off x="4321584" y="1983883"/>
            <a:ext cx="500833" cy="431069"/>
          </a:xfrm>
          <a:custGeom>
            <a:rect b="b" l="l" r="r" t="t"/>
            <a:pathLst>
              <a:path extrusionOk="0" h="18994" w="22068">
                <a:moveTo>
                  <a:pt x="10121" y="669"/>
                </a:moveTo>
                <a:cubicBezTo>
                  <a:pt x="10571" y="700"/>
                  <a:pt x="11016" y="765"/>
                  <a:pt x="11457" y="863"/>
                </a:cubicBezTo>
                <a:cubicBezTo>
                  <a:pt x="11177" y="1061"/>
                  <a:pt x="10900" y="1262"/>
                  <a:pt x="10627" y="1467"/>
                </a:cubicBezTo>
                <a:lnTo>
                  <a:pt x="10627" y="1467"/>
                </a:lnTo>
                <a:cubicBezTo>
                  <a:pt x="10568" y="1378"/>
                  <a:pt x="10508" y="1289"/>
                  <a:pt x="10452" y="1199"/>
                </a:cubicBezTo>
                <a:cubicBezTo>
                  <a:pt x="10341" y="1025"/>
                  <a:pt x="10229" y="849"/>
                  <a:pt x="10121" y="669"/>
                </a:cubicBezTo>
                <a:close/>
                <a:moveTo>
                  <a:pt x="9355" y="650"/>
                </a:moveTo>
                <a:cubicBezTo>
                  <a:pt x="9533" y="952"/>
                  <a:pt x="9719" y="1254"/>
                  <a:pt x="9907" y="1549"/>
                </a:cubicBezTo>
                <a:cubicBezTo>
                  <a:pt x="9976" y="1655"/>
                  <a:pt x="10045" y="1762"/>
                  <a:pt x="10115" y="1867"/>
                </a:cubicBezTo>
                <a:cubicBezTo>
                  <a:pt x="9627" y="2256"/>
                  <a:pt x="9153" y="2661"/>
                  <a:pt x="8693" y="3083"/>
                </a:cubicBezTo>
                <a:cubicBezTo>
                  <a:pt x="8677" y="3058"/>
                  <a:pt x="8660" y="3032"/>
                  <a:pt x="8644" y="3007"/>
                </a:cubicBezTo>
                <a:cubicBezTo>
                  <a:pt x="8207" y="2326"/>
                  <a:pt x="7796" y="1615"/>
                  <a:pt x="7422" y="892"/>
                </a:cubicBezTo>
                <a:cubicBezTo>
                  <a:pt x="8056" y="740"/>
                  <a:pt x="8705" y="660"/>
                  <a:pt x="9355" y="650"/>
                </a:cubicBezTo>
                <a:close/>
                <a:moveTo>
                  <a:pt x="6787" y="1070"/>
                </a:moveTo>
                <a:cubicBezTo>
                  <a:pt x="7187" y="1852"/>
                  <a:pt x="7628" y="2620"/>
                  <a:pt x="8100" y="3356"/>
                </a:cubicBezTo>
                <a:cubicBezTo>
                  <a:pt x="8138" y="3414"/>
                  <a:pt x="8175" y="3473"/>
                  <a:pt x="8215" y="3533"/>
                </a:cubicBezTo>
                <a:cubicBezTo>
                  <a:pt x="7758" y="3972"/>
                  <a:pt x="7318" y="4428"/>
                  <a:pt x="6894" y="4900"/>
                </a:cubicBezTo>
                <a:cubicBezTo>
                  <a:pt x="6876" y="4872"/>
                  <a:pt x="6856" y="4842"/>
                  <a:pt x="6839" y="4814"/>
                </a:cubicBezTo>
                <a:cubicBezTo>
                  <a:pt x="6690" y="4584"/>
                  <a:pt x="6543" y="4348"/>
                  <a:pt x="6402" y="4112"/>
                </a:cubicBezTo>
                <a:cubicBezTo>
                  <a:pt x="6343" y="4007"/>
                  <a:pt x="6234" y="3949"/>
                  <a:pt x="6123" y="3949"/>
                </a:cubicBezTo>
                <a:cubicBezTo>
                  <a:pt x="6066" y="3949"/>
                  <a:pt x="6009" y="3964"/>
                  <a:pt x="5957" y="3996"/>
                </a:cubicBezTo>
                <a:cubicBezTo>
                  <a:pt x="5801" y="4088"/>
                  <a:pt x="5752" y="4290"/>
                  <a:pt x="5848" y="4444"/>
                </a:cubicBezTo>
                <a:cubicBezTo>
                  <a:pt x="5992" y="4685"/>
                  <a:pt x="6142" y="4927"/>
                  <a:pt x="6294" y="5163"/>
                </a:cubicBezTo>
                <a:cubicBezTo>
                  <a:pt x="6346" y="5244"/>
                  <a:pt x="6398" y="5325"/>
                  <a:pt x="6451" y="5406"/>
                </a:cubicBezTo>
                <a:cubicBezTo>
                  <a:pt x="6148" y="5761"/>
                  <a:pt x="5853" y="6125"/>
                  <a:pt x="5568" y="6496"/>
                </a:cubicBezTo>
                <a:cubicBezTo>
                  <a:pt x="5456" y="6641"/>
                  <a:pt x="5345" y="6788"/>
                  <a:pt x="5237" y="6937"/>
                </a:cubicBezTo>
                <a:cubicBezTo>
                  <a:pt x="5167" y="6831"/>
                  <a:pt x="5097" y="6726"/>
                  <a:pt x="5030" y="6621"/>
                </a:cubicBezTo>
                <a:cubicBezTo>
                  <a:pt x="4343" y="5549"/>
                  <a:pt x="3734" y="4429"/>
                  <a:pt x="3210" y="3271"/>
                </a:cubicBezTo>
                <a:cubicBezTo>
                  <a:pt x="3219" y="3261"/>
                  <a:pt x="3230" y="3251"/>
                  <a:pt x="3240" y="3240"/>
                </a:cubicBezTo>
                <a:cubicBezTo>
                  <a:pt x="3657" y="2822"/>
                  <a:pt x="4116" y="2446"/>
                  <a:pt x="4607" y="2119"/>
                </a:cubicBezTo>
                <a:cubicBezTo>
                  <a:pt x="4796" y="2519"/>
                  <a:pt x="4995" y="2915"/>
                  <a:pt x="5203" y="3303"/>
                </a:cubicBezTo>
                <a:cubicBezTo>
                  <a:pt x="5261" y="3410"/>
                  <a:pt x="5371" y="3470"/>
                  <a:pt x="5485" y="3470"/>
                </a:cubicBezTo>
                <a:cubicBezTo>
                  <a:pt x="5537" y="3470"/>
                  <a:pt x="5589" y="3458"/>
                  <a:pt x="5638" y="3432"/>
                </a:cubicBezTo>
                <a:cubicBezTo>
                  <a:pt x="5793" y="3349"/>
                  <a:pt x="5853" y="3156"/>
                  <a:pt x="5773" y="2998"/>
                </a:cubicBezTo>
                <a:cubicBezTo>
                  <a:pt x="5559" y="2599"/>
                  <a:pt x="5354" y="2191"/>
                  <a:pt x="5161" y="1778"/>
                </a:cubicBezTo>
                <a:cubicBezTo>
                  <a:pt x="5678" y="1487"/>
                  <a:pt x="6222" y="1249"/>
                  <a:pt x="6787" y="1070"/>
                </a:cubicBezTo>
                <a:close/>
                <a:moveTo>
                  <a:pt x="18157" y="7695"/>
                </a:moveTo>
                <a:cubicBezTo>
                  <a:pt x="18251" y="8147"/>
                  <a:pt x="18309" y="8604"/>
                  <a:pt x="18331" y="9064"/>
                </a:cubicBezTo>
                <a:cubicBezTo>
                  <a:pt x="17988" y="8845"/>
                  <a:pt x="17651" y="8617"/>
                  <a:pt x="17318" y="8381"/>
                </a:cubicBezTo>
                <a:cubicBezTo>
                  <a:pt x="17593" y="8148"/>
                  <a:pt x="17872" y="7918"/>
                  <a:pt x="18157" y="7695"/>
                </a:cubicBezTo>
                <a:close/>
                <a:moveTo>
                  <a:pt x="2734" y="3789"/>
                </a:moveTo>
                <a:cubicBezTo>
                  <a:pt x="3246" y="4887"/>
                  <a:pt x="3831" y="5950"/>
                  <a:pt x="4485" y="6969"/>
                </a:cubicBezTo>
                <a:cubicBezTo>
                  <a:pt x="4598" y="7146"/>
                  <a:pt x="4716" y="7323"/>
                  <a:pt x="4834" y="7498"/>
                </a:cubicBezTo>
                <a:cubicBezTo>
                  <a:pt x="4447" y="8053"/>
                  <a:pt x="4084" y="8621"/>
                  <a:pt x="3741" y="9203"/>
                </a:cubicBezTo>
                <a:lnTo>
                  <a:pt x="3741" y="9203"/>
                </a:lnTo>
                <a:cubicBezTo>
                  <a:pt x="3563" y="8948"/>
                  <a:pt x="3390" y="8688"/>
                  <a:pt x="3222" y="8427"/>
                </a:cubicBezTo>
                <a:cubicBezTo>
                  <a:pt x="2619" y="7489"/>
                  <a:pt x="2077" y="6512"/>
                  <a:pt x="1599" y="5504"/>
                </a:cubicBezTo>
                <a:cubicBezTo>
                  <a:pt x="1908" y="4890"/>
                  <a:pt x="2290" y="4314"/>
                  <a:pt x="2734" y="3789"/>
                </a:cubicBezTo>
                <a:close/>
                <a:moveTo>
                  <a:pt x="1257" y="6275"/>
                </a:moveTo>
                <a:cubicBezTo>
                  <a:pt x="1686" y="7133"/>
                  <a:pt x="2161" y="7969"/>
                  <a:pt x="2679" y="8778"/>
                </a:cubicBezTo>
                <a:cubicBezTo>
                  <a:pt x="2906" y="9131"/>
                  <a:pt x="3143" y="9483"/>
                  <a:pt x="3387" y="9824"/>
                </a:cubicBezTo>
                <a:cubicBezTo>
                  <a:pt x="3047" y="10442"/>
                  <a:pt x="2731" y="11071"/>
                  <a:pt x="2440" y="11714"/>
                </a:cubicBezTo>
                <a:cubicBezTo>
                  <a:pt x="2082" y="11233"/>
                  <a:pt x="1738" y="10737"/>
                  <a:pt x="1415" y="10236"/>
                </a:cubicBezTo>
                <a:cubicBezTo>
                  <a:pt x="1156" y="9830"/>
                  <a:pt x="905" y="9413"/>
                  <a:pt x="666" y="8993"/>
                </a:cubicBezTo>
                <a:cubicBezTo>
                  <a:pt x="719" y="8062"/>
                  <a:pt x="918" y="7143"/>
                  <a:pt x="1257" y="6275"/>
                </a:cubicBezTo>
                <a:close/>
                <a:moveTo>
                  <a:pt x="16817" y="8819"/>
                </a:moveTo>
                <a:cubicBezTo>
                  <a:pt x="17309" y="9173"/>
                  <a:pt x="17819" y="9511"/>
                  <a:pt x="18335" y="9829"/>
                </a:cubicBezTo>
                <a:cubicBezTo>
                  <a:pt x="18312" y="10485"/>
                  <a:pt x="18214" y="11137"/>
                  <a:pt x="18047" y="11772"/>
                </a:cubicBezTo>
                <a:cubicBezTo>
                  <a:pt x="17149" y="11281"/>
                  <a:pt x="16281" y="10736"/>
                  <a:pt x="15448" y="10144"/>
                </a:cubicBezTo>
                <a:cubicBezTo>
                  <a:pt x="15887" y="9686"/>
                  <a:pt x="16343" y="9244"/>
                  <a:pt x="16817" y="8819"/>
                </a:cubicBezTo>
                <a:close/>
                <a:moveTo>
                  <a:pt x="688" y="10293"/>
                </a:moveTo>
                <a:cubicBezTo>
                  <a:pt x="749" y="10391"/>
                  <a:pt x="810" y="10488"/>
                  <a:pt x="871" y="10584"/>
                </a:cubicBezTo>
                <a:cubicBezTo>
                  <a:pt x="1268" y="11204"/>
                  <a:pt x="1696" y="11811"/>
                  <a:pt x="2143" y="12394"/>
                </a:cubicBezTo>
                <a:cubicBezTo>
                  <a:pt x="1974" y="12798"/>
                  <a:pt x="1813" y="13205"/>
                  <a:pt x="1665" y="13617"/>
                </a:cubicBezTo>
                <a:cubicBezTo>
                  <a:pt x="1123" y="12584"/>
                  <a:pt x="790" y="11454"/>
                  <a:pt x="688" y="10293"/>
                </a:cubicBezTo>
                <a:close/>
                <a:moveTo>
                  <a:pt x="15001" y="10619"/>
                </a:moveTo>
                <a:lnTo>
                  <a:pt x="15001" y="10620"/>
                </a:lnTo>
                <a:cubicBezTo>
                  <a:pt x="15914" y="11273"/>
                  <a:pt x="16867" y="11869"/>
                  <a:pt x="17854" y="12403"/>
                </a:cubicBezTo>
                <a:cubicBezTo>
                  <a:pt x="17658" y="12970"/>
                  <a:pt x="17406" y="13515"/>
                  <a:pt x="17099" y="14030"/>
                </a:cubicBezTo>
                <a:cubicBezTo>
                  <a:pt x="15947" y="13453"/>
                  <a:pt x="14838" y="12791"/>
                  <a:pt x="13782" y="12051"/>
                </a:cubicBezTo>
                <a:cubicBezTo>
                  <a:pt x="14171" y="11560"/>
                  <a:pt x="14578" y="11082"/>
                  <a:pt x="15001" y="10619"/>
                </a:cubicBezTo>
                <a:close/>
                <a:moveTo>
                  <a:pt x="13387" y="12565"/>
                </a:moveTo>
                <a:cubicBezTo>
                  <a:pt x="14456" y="13315"/>
                  <a:pt x="15578" y="13987"/>
                  <a:pt x="16745" y="14575"/>
                </a:cubicBezTo>
                <a:cubicBezTo>
                  <a:pt x="16450" y="14997"/>
                  <a:pt x="16119" y="15392"/>
                  <a:pt x="15754" y="15755"/>
                </a:cubicBezTo>
                <a:lnTo>
                  <a:pt x="15754" y="15757"/>
                </a:lnTo>
                <a:cubicBezTo>
                  <a:pt x="15684" y="15827"/>
                  <a:pt x="15614" y="15893"/>
                  <a:pt x="15541" y="15960"/>
                </a:cubicBezTo>
                <a:cubicBezTo>
                  <a:pt x="14426" y="15415"/>
                  <a:pt x="13350" y="14793"/>
                  <a:pt x="12321" y="14097"/>
                </a:cubicBezTo>
                <a:cubicBezTo>
                  <a:pt x="12658" y="13574"/>
                  <a:pt x="13013" y="13062"/>
                  <a:pt x="13387" y="12565"/>
                </a:cubicBezTo>
                <a:close/>
                <a:moveTo>
                  <a:pt x="12272" y="1089"/>
                </a:moveTo>
                <a:cubicBezTo>
                  <a:pt x="13095" y="1361"/>
                  <a:pt x="13873" y="1751"/>
                  <a:pt x="14581" y="2251"/>
                </a:cubicBezTo>
                <a:cubicBezTo>
                  <a:pt x="9509" y="5581"/>
                  <a:pt x="5725" y="10543"/>
                  <a:pt x="3853" y="16313"/>
                </a:cubicBezTo>
                <a:cubicBezTo>
                  <a:pt x="3641" y="16138"/>
                  <a:pt x="3437" y="15953"/>
                  <a:pt x="3238" y="15755"/>
                </a:cubicBezTo>
                <a:cubicBezTo>
                  <a:pt x="2809" y="15326"/>
                  <a:pt x="2425" y="14854"/>
                  <a:pt x="2092" y="14346"/>
                </a:cubicBezTo>
                <a:cubicBezTo>
                  <a:pt x="3935" y="8928"/>
                  <a:pt x="7513" y="4268"/>
                  <a:pt x="12272" y="1089"/>
                </a:cubicBezTo>
                <a:close/>
                <a:moveTo>
                  <a:pt x="11978" y="14645"/>
                </a:moveTo>
                <a:cubicBezTo>
                  <a:pt x="12949" y="15302"/>
                  <a:pt x="13963" y="15895"/>
                  <a:pt x="15011" y="16419"/>
                </a:cubicBezTo>
                <a:cubicBezTo>
                  <a:pt x="14468" y="16855"/>
                  <a:pt x="13874" y="17225"/>
                  <a:pt x="13242" y="17520"/>
                </a:cubicBezTo>
                <a:cubicBezTo>
                  <a:pt x="12499" y="17139"/>
                  <a:pt x="11769" y="16719"/>
                  <a:pt x="11067" y="16269"/>
                </a:cubicBezTo>
                <a:cubicBezTo>
                  <a:pt x="11352" y="15717"/>
                  <a:pt x="11656" y="15175"/>
                  <a:pt x="11978" y="14645"/>
                </a:cubicBezTo>
                <a:close/>
                <a:moveTo>
                  <a:pt x="10777" y="16851"/>
                </a:moveTo>
                <a:cubicBezTo>
                  <a:pt x="11325" y="17200"/>
                  <a:pt x="11889" y="17531"/>
                  <a:pt x="12462" y="17841"/>
                </a:cubicBezTo>
                <a:cubicBezTo>
                  <a:pt x="11707" y="18108"/>
                  <a:pt x="10918" y="18272"/>
                  <a:pt x="10120" y="18325"/>
                </a:cubicBezTo>
                <a:cubicBezTo>
                  <a:pt x="10324" y="17826"/>
                  <a:pt x="10543" y="17335"/>
                  <a:pt x="10777" y="16851"/>
                </a:cubicBezTo>
                <a:close/>
                <a:moveTo>
                  <a:pt x="15126" y="2669"/>
                </a:moveTo>
                <a:cubicBezTo>
                  <a:pt x="15342" y="2848"/>
                  <a:pt x="15552" y="3038"/>
                  <a:pt x="15754" y="3240"/>
                </a:cubicBezTo>
                <a:cubicBezTo>
                  <a:pt x="16092" y="3579"/>
                  <a:pt x="16402" y="3944"/>
                  <a:pt x="16681" y="4331"/>
                </a:cubicBezTo>
                <a:lnTo>
                  <a:pt x="16683" y="4331"/>
                </a:lnTo>
                <a:cubicBezTo>
                  <a:pt x="12735" y="7032"/>
                  <a:pt x="9587" y="10728"/>
                  <a:pt x="7565" y="15041"/>
                </a:cubicBezTo>
                <a:cubicBezTo>
                  <a:pt x="7486" y="15204"/>
                  <a:pt x="7556" y="15399"/>
                  <a:pt x="7719" y="15476"/>
                </a:cubicBezTo>
                <a:cubicBezTo>
                  <a:pt x="7763" y="15497"/>
                  <a:pt x="7810" y="15506"/>
                  <a:pt x="7856" y="15506"/>
                </a:cubicBezTo>
                <a:cubicBezTo>
                  <a:pt x="7979" y="15506"/>
                  <a:pt x="8097" y="15436"/>
                  <a:pt x="8151" y="15316"/>
                </a:cubicBezTo>
                <a:cubicBezTo>
                  <a:pt x="10121" y="11110"/>
                  <a:pt x="13191" y="7504"/>
                  <a:pt x="17041" y="4869"/>
                </a:cubicBezTo>
                <a:cubicBezTo>
                  <a:pt x="17450" y="5537"/>
                  <a:pt x="17768" y="6257"/>
                  <a:pt x="17986" y="7008"/>
                </a:cubicBezTo>
                <a:cubicBezTo>
                  <a:pt x="14156" y="9943"/>
                  <a:pt x="11194" y="13861"/>
                  <a:pt x="9414" y="18347"/>
                </a:cubicBezTo>
                <a:cubicBezTo>
                  <a:pt x="8620" y="18340"/>
                  <a:pt x="7830" y="18227"/>
                  <a:pt x="7066" y="18012"/>
                </a:cubicBezTo>
                <a:cubicBezTo>
                  <a:pt x="7241" y="17498"/>
                  <a:pt x="7431" y="16987"/>
                  <a:pt x="7636" y="16489"/>
                </a:cubicBezTo>
                <a:cubicBezTo>
                  <a:pt x="7703" y="16324"/>
                  <a:pt x="7624" y="16135"/>
                  <a:pt x="7459" y="16069"/>
                </a:cubicBezTo>
                <a:cubicBezTo>
                  <a:pt x="7419" y="16052"/>
                  <a:pt x="7377" y="16044"/>
                  <a:pt x="7336" y="16044"/>
                </a:cubicBezTo>
                <a:cubicBezTo>
                  <a:pt x="7209" y="16044"/>
                  <a:pt x="7089" y="16119"/>
                  <a:pt x="7038" y="16244"/>
                </a:cubicBezTo>
                <a:cubicBezTo>
                  <a:pt x="6827" y="16757"/>
                  <a:pt x="6629" y="17283"/>
                  <a:pt x="6451" y="17811"/>
                </a:cubicBezTo>
                <a:cubicBezTo>
                  <a:pt x="5721" y="17544"/>
                  <a:pt x="5030" y="17182"/>
                  <a:pt x="4396" y="16734"/>
                </a:cubicBezTo>
                <a:cubicBezTo>
                  <a:pt x="6221" y="10936"/>
                  <a:pt x="10017" y="5960"/>
                  <a:pt x="15126" y="2669"/>
                </a:cubicBezTo>
                <a:close/>
                <a:moveTo>
                  <a:pt x="9496" y="1"/>
                </a:moveTo>
                <a:cubicBezTo>
                  <a:pt x="6960" y="1"/>
                  <a:pt x="4575" y="990"/>
                  <a:pt x="2781" y="2783"/>
                </a:cubicBezTo>
                <a:cubicBezTo>
                  <a:pt x="988" y="4576"/>
                  <a:pt x="1" y="6961"/>
                  <a:pt x="1" y="9498"/>
                </a:cubicBezTo>
                <a:cubicBezTo>
                  <a:pt x="1" y="12035"/>
                  <a:pt x="988" y="14419"/>
                  <a:pt x="2781" y="16213"/>
                </a:cubicBezTo>
                <a:cubicBezTo>
                  <a:pt x="4575" y="18006"/>
                  <a:pt x="6960" y="18993"/>
                  <a:pt x="9496" y="18993"/>
                </a:cubicBezTo>
                <a:lnTo>
                  <a:pt x="19410" y="18993"/>
                </a:lnTo>
                <a:cubicBezTo>
                  <a:pt x="20068" y="18993"/>
                  <a:pt x="20602" y="18459"/>
                  <a:pt x="20602" y="17801"/>
                </a:cubicBezTo>
                <a:cubicBezTo>
                  <a:pt x="20602" y="17142"/>
                  <a:pt x="20068" y="16609"/>
                  <a:pt x="19410" y="16609"/>
                </a:cubicBezTo>
                <a:lnTo>
                  <a:pt x="18969" y="16609"/>
                </a:lnTo>
                <a:cubicBezTo>
                  <a:pt x="18668" y="16607"/>
                  <a:pt x="18424" y="16364"/>
                  <a:pt x="18423" y="16063"/>
                </a:cubicBezTo>
                <a:lnTo>
                  <a:pt x="18423" y="15864"/>
                </a:lnTo>
                <a:cubicBezTo>
                  <a:pt x="18424" y="15562"/>
                  <a:pt x="18668" y="15317"/>
                  <a:pt x="18969" y="15317"/>
                </a:cubicBezTo>
                <a:lnTo>
                  <a:pt x="21744" y="15317"/>
                </a:lnTo>
                <a:cubicBezTo>
                  <a:pt x="21924" y="15317"/>
                  <a:pt x="22068" y="15173"/>
                  <a:pt x="22068" y="14994"/>
                </a:cubicBezTo>
                <a:cubicBezTo>
                  <a:pt x="22068" y="14816"/>
                  <a:pt x="21924" y="14672"/>
                  <a:pt x="21744" y="14672"/>
                </a:cubicBezTo>
                <a:lnTo>
                  <a:pt x="18969" y="14672"/>
                </a:lnTo>
                <a:cubicBezTo>
                  <a:pt x="18312" y="14672"/>
                  <a:pt x="17777" y="15206"/>
                  <a:pt x="17777" y="15864"/>
                </a:cubicBezTo>
                <a:lnTo>
                  <a:pt x="17777" y="16063"/>
                </a:lnTo>
                <a:cubicBezTo>
                  <a:pt x="17777" y="16720"/>
                  <a:pt x="18312" y="17255"/>
                  <a:pt x="18969" y="17255"/>
                </a:cubicBezTo>
                <a:lnTo>
                  <a:pt x="19410" y="17255"/>
                </a:lnTo>
                <a:cubicBezTo>
                  <a:pt x="19711" y="17255"/>
                  <a:pt x="19956" y="17500"/>
                  <a:pt x="19956" y="17801"/>
                </a:cubicBezTo>
                <a:cubicBezTo>
                  <a:pt x="19956" y="18102"/>
                  <a:pt x="19711" y="18346"/>
                  <a:pt x="19410" y="18347"/>
                </a:cubicBezTo>
                <a:lnTo>
                  <a:pt x="12957" y="18347"/>
                </a:lnTo>
                <a:cubicBezTo>
                  <a:pt x="14177" y="17868"/>
                  <a:pt x="15286" y="17142"/>
                  <a:pt x="16211" y="16213"/>
                </a:cubicBezTo>
                <a:cubicBezTo>
                  <a:pt x="18004" y="14419"/>
                  <a:pt x="18993" y="12033"/>
                  <a:pt x="18993" y="9498"/>
                </a:cubicBezTo>
                <a:cubicBezTo>
                  <a:pt x="18993" y="6961"/>
                  <a:pt x="18004" y="4576"/>
                  <a:pt x="16211" y="2783"/>
                </a:cubicBezTo>
                <a:cubicBezTo>
                  <a:pt x="14417" y="990"/>
                  <a:pt x="12033" y="1"/>
                  <a:pt x="94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 name="Google Shape;192;p29"/>
          <p:cNvGrpSpPr/>
          <p:nvPr/>
        </p:nvGrpSpPr>
        <p:grpSpPr>
          <a:xfrm>
            <a:off x="6580805" y="1948973"/>
            <a:ext cx="486486" cy="500899"/>
            <a:chOff x="5502222" y="1660980"/>
            <a:chExt cx="475781" cy="489877"/>
          </a:xfrm>
        </p:grpSpPr>
        <p:sp>
          <p:nvSpPr>
            <p:cNvPr id="193" name="Google Shape;193;p29"/>
            <p:cNvSpPr/>
            <p:nvPr/>
          </p:nvSpPr>
          <p:spPr>
            <a:xfrm>
              <a:off x="5597072" y="1661157"/>
              <a:ext cx="134539" cy="229744"/>
            </a:xfrm>
            <a:custGeom>
              <a:rect b="b" l="l" r="r" t="t"/>
              <a:pathLst>
                <a:path extrusionOk="0" h="10350" w="6061">
                  <a:moveTo>
                    <a:pt x="1124" y="0"/>
                  </a:moveTo>
                  <a:cubicBezTo>
                    <a:pt x="973" y="0"/>
                    <a:pt x="820" y="34"/>
                    <a:pt x="676" y="106"/>
                  </a:cubicBezTo>
                  <a:cubicBezTo>
                    <a:pt x="210" y="339"/>
                    <a:pt x="0" y="891"/>
                    <a:pt x="195" y="1375"/>
                  </a:cubicBezTo>
                  <a:lnTo>
                    <a:pt x="3819" y="10149"/>
                  </a:lnTo>
                  <a:cubicBezTo>
                    <a:pt x="3870" y="10274"/>
                    <a:pt x="3990" y="10349"/>
                    <a:pt x="4117" y="10349"/>
                  </a:cubicBezTo>
                  <a:cubicBezTo>
                    <a:pt x="4158" y="10349"/>
                    <a:pt x="4200" y="10341"/>
                    <a:pt x="4240" y="10324"/>
                  </a:cubicBezTo>
                  <a:cubicBezTo>
                    <a:pt x="4405" y="10256"/>
                    <a:pt x="4484" y="10066"/>
                    <a:pt x="4416" y="9901"/>
                  </a:cubicBezTo>
                  <a:lnTo>
                    <a:pt x="792" y="1130"/>
                  </a:lnTo>
                  <a:cubicBezTo>
                    <a:pt x="720" y="958"/>
                    <a:pt x="795" y="761"/>
                    <a:pt x="961" y="678"/>
                  </a:cubicBezTo>
                  <a:cubicBezTo>
                    <a:pt x="1012" y="652"/>
                    <a:pt x="1066" y="640"/>
                    <a:pt x="1119" y="640"/>
                  </a:cubicBezTo>
                  <a:cubicBezTo>
                    <a:pt x="1241" y="640"/>
                    <a:pt x="1358" y="702"/>
                    <a:pt x="1424" y="813"/>
                  </a:cubicBezTo>
                  <a:lnTo>
                    <a:pt x="5413" y="7536"/>
                  </a:lnTo>
                  <a:cubicBezTo>
                    <a:pt x="5473" y="7639"/>
                    <a:pt x="5580" y="7695"/>
                    <a:pt x="5691" y="7695"/>
                  </a:cubicBezTo>
                  <a:cubicBezTo>
                    <a:pt x="5747" y="7695"/>
                    <a:pt x="5804" y="7680"/>
                    <a:pt x="5856" y="7649"/>
                  </a:cubicBezTo>
                  <a:cubicBezTo>
                    <a:pt x="6010" y="7559"/>
                    <a:pt x="6060" y="7360"/>
                    <a:pt x="5970" y="7207"/>
                  </a:cubicBezTo>
                  <a:lnTo>
                    <a:pt x="1981" y="483"/>
                  </a:lnTo>
                  <a:cubicBezTo>
                    <a:pt x="1794" y="174"/>
                    <a:pt x="1464" y="0"/>
                    <a:pt x="1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9"/>
            <p:cNvSpPr/>
            <p:nvPr/>
          </p:nvSpPr>
          <p:spPr>
            <a:xfrm>
              <a:off x="5502222" y="1660980"/>
              <a:ext cx="475781" cy="489877"/>
            </a:xfrm>
            <a:custGeom>
              <a:rect b="b" l="l" r="r" t="t"/>
              <a:pathLst>
                <a:path extrusionOk="0" h="22069" w="21434">
                  <a:moveTo>
                    <a:pt x="16038" y="647"/>
                  </a:moveTo>
                  <a:cubicBezTo>
                    <a:pt x="16099" y="647"/>
                    <a:pt x="16162" y="663"/>
                    <a:pt x="16218" y="697"/>
                  </a:cubicBezTo>
                  <a:cubicBezTo>
                    <a:pt x="16370" y="788"/>
                    <a:pt x="16432" y="975"/>
                    <a:pt x="16365" y="1138"/>
                  </a:cubicBezTo>
                  <a:lnTo>
                    <a:pt x="12289" y="11005"/>
                  </a:lnTo>
                  <a:cubicBezTo>
                    <a:pt x="11968" y="10364"/>
                    <a:pt x="11316" y="9972"/>
                    <a:pt x="10617" y="9972"/>
                  </a:cubicBezTo>
                  <a:cubicBezTo>
                    <a:pt x="10508" y="9972"/>
                    <a:pt x="10398" y="9982"/>
                    <a:pt x="10287" y="10001"/>
                  </a:cubicBezTo>
                  <a:lnTo>
                    <a:pt x="15733" y="821"/>
                  </a:lnTo>
                  <a:cubicBezTo>
                    <a:pt x="15799" y="709"/>
                    <a:pt x="15917" y="647"/>
                    <a:pt x="16038" y="647"/>
                  </a:cubicBezTo>
                  <a:close/>
                  <a:moveTo>
                    <a:pt x="10617" y="10621"/>
                  </a:moveTo>
                  <a:cubicBezTo>
                    <a:pt x="10812" y="10621"/>
                    <a:pt x="11010" y="10667"/>
                    <a:pt x="11193" y="10764"/>
                  </a:cubicBezTo>
                  <a:cubicBezTo>
                    <a:pt x="11745" y="11060"/>
                    <a:pt x="11986" y="11723"/>
                    <a:pt x="11753" y="12304"/>
                  </a:cubicBezTo>
                  <a:lnTo>
                    <a:pt x="11742" y="12329"/>
                  </a:lnTo>
                  <a:cubicBezTo>
                    <a:pt x="11541" y="12790"/>
                    <a:pt x="11090" y="13065"/>
                    <a:pt x="10618" y="13065"/>
                  </a:cubicBezTo>
                  <a:cubicBezTo>
                    <a:pt x="10443" y="13065"/>
                    <a:pt x="10265" y="13027"/>
                    <a:pt x="10096" y="12947"/>
                  </a:cubicBezTo>
                  <a:cubicBezTo>
                    <a:pt x="9471" y="12651"/>
                    <a:pt x="9214" y="11897"/>
                    <a:pt x="9529" y="11283"/>
                  </a:cubicBezTo>
                  <a:lnTo>
                    <a:pt x="9603" y="11158"/>
                  </a:lnTo>
                  <a:cubicBezTo>
                    <a:pt x="9838" y="10811"/>
                    <a:pt x="10222" y="10621"/>
                    <a:pt x="10617" y="10621"/>
                  </a:cubicBezTo>
                  <a:close/>
                  <a:moveTo>
                    <a:pt x="8841" y="12439"/>
                  </a:moveTo>
                  <a:cubicBezTo>
                    <a:pt x="9098" y="13201"/>
                    <a:pt x="9812" y="13716"/>
                    <a:pt x="10617" y="13716"/>
                  </a:cubicBezTo>
                  <a:cubicBezTo>
                    <a:pt x="10699" y="13716"/>
                    <a:pt x="10782" y="13710"/>
                    <a:pt x="10863" y="13699"/>
                  </a:cubicBezTo>
                  <a:lnTo>
                    <a:pt x="10863" y="13699"/>
                  </a:lnTo>
                  <a:cubicBezTo>
                    <a:pt x="10466" y="14020"/>
                    <a:pt x="9971" y="14201"/>
                    <a:pt x="9461" y="14213"/>
                  </a:cubicBezTo>
                  <a:lnTo>
                    <a:pt x="9171" y="14219"/>
                  </a:lnTo>
                  <a:cubicBezTo>
                    <a:pt x="8947" y="14224"/>
                    <a:pt x="8732" y="14313"/>
                    <a:pt x="8570" y="14468"/>
                  </a:cubicBezTo>
                  <a:lnTo>
                    <a:pt x="7881" y="14060"/>
                  </a:lnTo>
                  <a:lnTo>
                    <a:pt x="8841" y="12439"/>
                  </a:lnTo>
                  <a:close/>
                  <a:moveTo>
                    <a:pt x="12474" y="12248"/>
                  </a:moveTo>
                  <a:lnTo>
                    <a:pt x="13551" y="14062"/>
                  </a:lnTo>
                  <a:lnTo>
                    <a:pt x="12862" y="14470"/>
                  </a:lnTo>
                  <a:cubicBezTo>
                    <a:pt x="12700" y="14314"/>
                    <a:pt x="12485" y="14224"/>
                    <a:pt x="12259" y="14219"/>
                  </a:cubicBezTo>
                  <a:lnTo>
                    <a:pt x="11969" y="14213"/>
                  </a:lnTo>
                  <a:cubicBezTo>
                    <a:pt x="11766" y="14207"/>
                    <a:pt x="11566" y="14176"/>
                    <a:pt x="11370" y="14118"/>
                  </a:cubicBezTo>
                  <a:cubicBezTo>
                    <a:pt x="11713" y="13817"/>
                    <a:pt x="11981" y="13441"/>
                    <a:pt x="12155" y="13020"/>
                  </a:cubicBezTo>
                  <a:lnTo>
                    <a:pt x="12474" y="12248"/>
                  </a:lnTo>
                  <a:close/>
                  <a:moveTo>
                    <a:pt x="7308" y="14470"/>
                  </a:moveTo>
                  <a:lnTo>
                    <a:pt x="8497" y="15175"/>
                  </a:lnTo>
                  <a:lnTo>
                    <a:pt x="5563" y="20123"/>
                  </a:lnTo>
                  <a:cubicBezTo>
                    <a:pt x="5561" y="20128"/>
                    <a:pt x="5558" y="20132"/>
                    <a:pt x="5553" y="20138"/>
                  </a:cubicBezTo>
                  <a:lnTo>
                    <a:pt x="5541" y="20156"/>
                  </a:lnTo>
                  <a:cubicBezTo>
                    <a:pt x="5540" y="20160"/>
                    <a:pt x="5537" y="20163"/>
                    <a:pt x="5535" y="20166"/>
                  </a:cubicBezTo>
                  <a:cubicBezTo>
                    <a:pt x="5090" y="20949"/>
                    <a:pt x="4264" y="21419"/>
                    <a:pt x="3384" y="21419"/>
                  </a:cubicBezTo>
                  <a:cubicBezTo>
                    <a:pt x="3255" y="21419"/>
                    <a:pt x="3125" y="21409"/>
                    <a:pt x="2995" y="21388"/>
                  </a:cubicBezTo>
                  <a:cubicBezTo>
                    <a:pt x="1975" y="21226"/>
                    <a:pt x="1165" y="20451"/>
                    <a:pt x="957" y="19440"/>
                  </a:cubicBezTo>
                  <a:cubicBezTo>
                    <a:pt x="701" y="18204"/>
                    <a:pt x="1447" y="16945"/>
                    <a:pt x="2654" y="16575"/>
                  </a:cubicBezTo>
                  <a:cubicBezTo>
                    <a:pt x="2891" y="16502"/>
                    <a:pt x="3136" y="16465"/>
                    <a:pt x="3384" y="16465"/>
                  </a:cubicBezTo>
                  <a:cubicBezTo>
                    <a:pt x="3752" y="16465"/>
                    <a:pt x="4116" y="16547"/>
                    <a:pt x="4449" y="16706"/>
                  </a:cubicBezTo>
                  <a:cubicBezTo>
                    <a:pt x="4650" y="16803"/>
                    <a:pt x="4864" y="16849"/>
                    <a:pt x="5074" y="16849"/>
                  </a:cubicBezTo>
                  <a:cubicBezTo>
                    <a:pt x="5571" y="16849"/>
                    <a:pt x="6052" y="16591"/>
                    <a:pt x="6319" y="16136"/>
                  </a:cubicBezTo>
                  <a:lnTo>
                    <a:pt x="7308" y="14470"/>
                  </a:lnTo>
                  <a:close/>
                  <a:moveTo>
                    <a:pt x="14127" y="14471"/>
                  </a:moveTo>
                  <a:lnTo>
                    <a:pt x="15115" y="16137"/>
                  </a:lnTo>
                  <a:cubicBezTo>
                    <a:pt x="15382" y="16593"/>
                    <a:pt x="15863" y="16851"/>
                    <a:pt x="16360" y="16851"/>
                  </a:cubicBezTo>
                  <a:cubicBezTo>
                    <a:pt x="16571" y="16851"/>
                    <a:pt x="16784" y="16804"/>
                    <a:pt x="16986" y="16707"/>
                  </a:cubicBezTo>
                  <a:cubicBezTo>
                    <a:pt x="17322" y="16547"/>
                    <a:pt x="17686" y="16466"/>
                    <a:pt x="18053" y="16466"/>
                  </a:cubicBezTo>
                  <a:cubicBezTo>
                    <a:pt x="18298" y="16466"/>
                    <a:pt x="18543" y="16502"/>
                    <a:pt x="18781" y="16575"/>
                  </a:cubicBezTo>
                  <a:cubicBezTo>
                    <a:pt x="19988" y="16946"/>
                    <a:pt x="20733" y="18204"/>
                    <a:pt x="20478" y="19442"/>
                  </a:cubicBezTo>
                  <a:cubicBezTo>
                    <a:pt x="20270" y="20451"/>
                    <a:pt x="19458" y="21228"/>
                    <a:pt x="18439" y="21390"/>
                  </a:cubicBezTo>
                  <a:cubicBezTo>
                    <a:pt x="18309" y="21410"/>
                    <a:pt x="18179" y="21420"/>
                    <a:pt x="18050" y="21420"/>
                  </a:cubicBezTo>
                  <a:cubicBezTo>
                    <a:pt x="17170" y="21420"/>
                    <a:pt x="16343" y="20950"/>
                    <a:pt x="15899" y="20168"/>
                  </a:cubicBezTo>
                  <a:lnTo>
                    <a:pt x="15893" y="20157"/>
                  </a:lnTo>
                  <a:lnTo>
                    <a:pt x="15880" y="20138"/>
                  </a:lnTo>
                  <a:cubicBezTo>
                    <a:pt x="15877" y="20132"/>
                    <a:pt x="15874" y="20128"/>
                    <a:pt x="15871" y="20123"/>
                  </a:cubicBezTo>
                  <a:lnTo>
                    <a:pt x="12937" y="15177"/>
                  </a:lnTo>
                  <a:lnTo>
                    <a:pt x="14127" y="14471"/>
                  </a:lnTo>
                  <a:close/>
                  <a:moveTo>
                    <a:pt x="16040" y="1"/>
                  </a:moveTo>
                  <a:cubicBezTo>
                    <a:pt x="15697" y="1"/>
                    <a:pt x="15363" y="176"/>
                    <a:pt x="15176" y="493"/>
                  </a:cubicBezTo>
                  <a:lnTo>
                    <a:pt x="7289" y="13792"/>
                  </a:lnTo>
                  <a:cubicBezTo>
                    <a:pt x="7284" y="13791"/>
                    <a:pt x="7280" y="13791"/>
                    <a:pt x="7276" y="13791"/>
                  </a:cubicBezTo>
                  <a:cubicBezTo>
                    <a:pt x="7079" y="13791"/>
                    <a:pt x="6897" y="13895"/>
                    <a:pt x="6797" y="14065"/>
                  </a:cubicBezTo>
                  <a:lnTo>
                    <a:pt x="5762" y="15809"/>
                  </a:lnTo>
                  <a:cubicBezTo>
                    <a:pt x="5614" y="16060"/>
                    <a:pt x="5348" y="16203"/>
                    <a:pt x="5073" y="16203"/>
                  </a:cubicBezTo>
                  <a:cubicBezTo>
                    <a:pt x="4956" y="16203"/>
                    <a:pt x="4838" y="16178"/>
                    <a:pt x="4726" y="16124"/>
                  </a:cubicBezTo>
                  <a:cubicBezTo>
                    <a:pt x="4303" y="15922"/>
                    <a:pt x="3843" y="15820"/>
                    <a:pt x="3381" y="15820"/>
                  </a:cubicBezTo>
                  <a:cubicBezTo>
                    <a:pt x="3073" y="15820"/>
                    <a:pt x="2763" y="15865"/>
                    <a:pt x="2464" y="15958"/>
                  </a:cubicBezTo>
                  <a:cubicBezTo>
                    <a:pt x="940" y="16425"/>
                    <a:pt x="1" y="18012"/>
                    <a:pt x="323" y="19573"/>
                  </a:cubicBezTo>
                  <a:cubicBezTo>
                    <a:pt x="623" y="21021"/>
                    <a:pt x="1895" y="22062"/>
                    <a:pt x="3375" y="22068"/>
                  </a:cubicBezTo>
                  <a:cubicBezTo>
                    <a:pt x="3638" y="22068"/>
                    <a:pt x="3901" y="22035"/>
                    <a:pt x="4156" y="21970"/>
                  </a:cubicBezTo>
                  <a:cubicBezTo>
                    <a:pt x="4976" y="21762"/>
                    <a:pt x="5675" y="21229"/>
                    <a:pt x="6092" y="20494"/>
                  </a:cubicBezTo>
                  <a:lnTo>
                    <a:pt x="6098" y="20487"/>
                  </a:lnTo>
                  <a:cubicBezTo>
                    <a:pt x="6105" y="20475"/>
                    <a:pt x="6111" y="20465"/>
                    <a:pt x="6119" y="20453"/>
                  </a:cubicBezTo>
                  <a:lnTo>
                    <a:pt x="9098" y="15429"/>
                  </a:lnTo>
                  <a:cubicBezTo>
                    <a:pt x="9199" y="15261"/>
                    <a:pt x="9202" y="15052"/>
                    <a:pt x="9109" y="14880"/>
                  </a:cubicBezTo>
                  <a:cubicBezTo>
                    <a:pt x="9134" y="14871"/>
                    <a:pt x="9161" y="14866"/>
                    <a:pt x="9187" y="14866"/>
                  </a:cubicBezTo>
                  <a:lnTo>
                    <a:pt x="9475" y="14859"/>
                  </a:lnTo>
                  <a:cubicBezTo>
                    <a:pt x="9906" y="14849"/>
                    <a:pt x="10329" y="14745"/>
                    <a:pt x="10715" y="14556"/>
                  </a:cubicBezTo>
                  <a:cubicBezTo>
                    <a:pt x="11101" y="14745"/>
                    <a:pt x="11524" y="14849"/>
                    <a:pt x="11955" y="14859"/>
                  </a:cubicBezTo>
                  <a:lnTo>
                    <a:pt x="12244" y="14866"/>
                  </a:lnTo>
                  <a:cubicBezTo>
                    <a:pt x="12271" y="14866"/>
                    <a:pt x="12299" y="14872"/>
                    <a:pt x="12324" y="14881"/>
                  </a:cubicBezTo>
                  <a:cubicBezTo>
                    <a:pt x="12232" y="15053"/>
                    <a:pt x="12237" y="15261"/>
                    <a:pt x="12335" y="15429"/>
                  </a:cubicBezTo>
                  <a:lnTo>
                    <a:pt x="15316" y="20453"/>
                  </a:lnTo>
                  <a:cubicBezTo>
                    <a:pt x="15322" y="20463"/>
                    <a:pt x="15329" y="20475"/>
                    <a:pt x="15337" y="20486"/>
                  </a:cubicBezTo>
                  <a:lnTo>
                    <a:pt x="15341" y="20494"/>
                  </a:lnTo>
                  <a:cubicBezTo>
                    <a:pt x="15758" y="21229"/>
                    <a:pt x="16459" y="21762"/>
                    <a:pt x="17278" y="21969"/>
                  </a:cubicBezTo>
                  <a:cubicBezTo>
                    <a:pt x="17534" y="22034"/>
                    <a:pt x="17795" y="22068"/>
                    <a:pt x="18059" y="22068"/>
                  </a:cubicBezTo>
                  <a:cubicBezTo>
                    <a:pt x="19538" y="22062"/>
                    <a:pt x="20812" y="21021"/>
                    <a:pt x="21110" y="19573"/>
                  </a:cubicBezTo>
                  <a:cubicBezTo>
                    <a:pt x="21434" y="18012"/>
                    <a:pt x="20493" y="16424"/>
                    <a:pt x="18969" y="15958"/>
                  </a:cubicBezTo>
                  <a:cubicBezTo>
                    <a:pt x="18669" y="15865"/>
                    <a:pt x="18359" y="15819"/>
                    <a:pt x="18050" y="15819"/>
                  </a:cubicBezTo>
                  <a:cubicBezTo>
                    <a:pt x="17589" y="15819"/>
                    <a:pt x="17130" y="15921"/>
                    <a:pt x="16707" y="16124"/>
                  </a:cubicBezTo>
                  <a:cubicBezTo>
                    <a:pt x="16596" y="16177"/>
                    <a:pt x="16478" y="16203"/>
                    <a:pt x="16361" y="16203"/>
                  </a:cubicBezTo>
                  <a:cubicBezTo>
                    <a:pt x="16086" y="16203"/>
                    <a:pt x="15819" y="16060"/>
                    <a:pt x="15671" y="15808"/>
                  </a:cubicBezTo>
                  <a:lnTo>
                    <a:pt x="14637" y="14063"/>
                  </a:lnTo>
                  <a:cubicBezTo>
                    <a:pt x="14562" y="13937"/>
                    <a:pt x="14438" y="13845"/>
                    <a:pt x="14296" y="13808"/>
                  </a:cubicBezTo>
                  <a:cubicBezTo>
                    <a:pt x="14250" y="13797"/>
                    <a:pt x="14204" y="13791"/>
                    <a:pt x="14157" y="13791"/>
                  </a:cubicBezTo>
                  <a:cubicBezTo>
                    <a:pt x="14152" y="13791"/>
                    <a:pt x="14147" y="13791"/>
                    <a:pt x="14141" y="13792"/>
                  </a:cubicBezTo>
                  <a:lnTo>
                    <a:pt x="12783" y="11501"/>
                  </a:lnTo>
                  <a:lnTo>
                    <a:pt x="16964" y="1385"/>
                  </a:lnTo>
                  <a:cubicBezTo>
                    <a:pt x="17151" y="925"/>
                    <a:pt x="16974" y="396"/>
                    <a:pt x="16549" y="141"/>
                  </a:cubicBezTo>
                  <a:cubicBezTo>
                    <a:pt x="16389" y="46"/>
                    <a:pt x="16213" y="1"/>
                    <a:pt x="160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9"/>
            <p:cNvSpPr/>
            <p:nvPr/>
          </p:nvSpPr>
          <p:spPr>
            <a:xfrm>
              <a:off x="5864619" y="2044885"/>
              <a:ext cx="79911" cy="73141"/>
            </a:xfrm>
            <a:custGeom>
              <a:rect b="b" l="l" r="r" t="t"/>
              <a:pathLst>
                <a:path extrusionOk="0" h="3295" w="3600">
                  <a:moveTo>
                    <a:pt x="1726" y="648"/>
                  </a:moveTo>
                  <a:cubicBezTo>
                    <a:pt x="2071" y="648"/>
                    <a:pt x="2401" y="827"/>
                    <a:pt x="2584" y="1137"/>
                  </a:cubicBezTo>
                  <a:cubicBezTo>
                    <a:pt x="2721" y="1366"/>
                    <a:pt x="2759" y="1638"/>
                    <a:pt x="2694" y="1894"/>
                  </a:cubicBezTo>
                  <a:cubicBezTo>
                    <a:pt x="2580" y="2339"/>
                    <a:pt x="2179" y="2647"/>
                    <a:pt x="1726" y="2647"/>
                  </a:cubicBezTo>
                  <a:cubicBezTo>
                    <a:pt x="1708" y="2647"/>
                    <a:pt x="1690" y="2647"/>
                    <a:pt x="1672" y="2646"/>
                  </a:cubicBezTo>
                  <a:cubicBezTo>
                    <a:pt x="1196" y="2619"/>
                    <a:pt x="805" y="2261"/>
                    <a:pt x="737" y="1789"/>
                  </a:cubicBezTo>
                  <a:cubicBezTo>
                    <a:pt x="669" y="1318"/>
                    <a:pt x="943" y="864"/>
                    <a:pt x="1393" y="705"/>
                  </a:cubicBezTo>
                  <a:cubicBezTo>
                    <a:pt x="1503" y="667"/>
                    <a:pt x="1615" y="648"/>
                    <a:pt x="1726" y="648"/>
                  </a:cubicBezTo>
                  <a:close/>
                  <a:moveTo>
                    <a:pt x="1722" y="1"/>
                  </a:moveTo>
                  <a:cubicBezTo>
                    <a:pt x="1439" y="1"/>
                    <a:pt x="1152" y="74"/>
                    <a:pt x="886" y="232"/>
                  </a:cubicBezTo>
                  <a:cubicBezTo>
                    <a:pt x="313" y="572"/>
                    <a:pt x="1" y="1223"/>
                    <a:pt x="96" y="1881"/>
                  </a:cubicBezTo>
                  <a:cubicBezTo>
                    <a:pt x="191" y="2540"/>
                    <a:pt x="673" y="3078"/>
                    <a:pt x="1318" y="3242"/>
                  </a:cubicBezTo>
                  <a:cubicBezTo>
                    <a:pt x="1451" y="3277"/>
                    <a:pt x="1589" y="3294"/>
                    <a:pt x="1727" y="3294"/>
                  </a:cubicBezTo>
                  <a:cubicBezTo>
                    <a:pt x="2814" y="3291"/>
                    <a:pt x="3599" y="2258"/>
                    <a:pt x="3311" y="1212"/>
                  </a:cubicBezTo>
                  <a:cubicBezTo>
                    <a:pt x="3105" y="463"/>
                    <a:pt x="2431" y="1"/>
                    <a:pt x="17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9"/>
            <p:cNvSpPr/>
            <p:nvPr/>
          </p:nvSpPr>
          <p:spPr>
            <a:xfrm>
              <a:off x="5538249" y="2044930"/>
              <a:ext cx="80755" cy="73074"/>
            </a:xfrm>
            <a:custGeom>
              <a:rect b="b" l="l" r="r" t="t"/>
              <a:pathLst>
                <a:path extrusionOk="0" h="3292" w="3638">
                  <a:moveTo>
                    <a:pt x="1760" y="647"/>
                  </a:moveTo>
                  <a:cubicBezTo>
                    <a:pt x="1935" y="647"/>
                    <a:pt x="2111" y="693"/>
                    <a:pt x="2269" y="786"/>
                  </a:cubicBezTo>
                  <a:cubicBezTo>
                    <a:pt x="2747" y="1066"/>
                    <a:pt x="2904" y="1682"/>
                    <a:pt x="2619" y="2155"/>
                  </a:cubicBezTo>
                  <a:cubicBezTo>
                    <a:pt x="2437" y="2462"/>
                    <a:pt x="2108" y="2645"/>
                    <a:pt x="1759" y="2645"/>
                  </a:cubicBezTo>
                  <a:cubicBezTo>
                    <a:pt x="1712" y="2645"/>
                    <a:pt x="1666" y="2641"/>
                    <a:pt x="1619" y="2635"/>
                  </a:cubicBezTo>
                  <a:cubicBezTo>
                    <a:pt x="1218" y="2577"/>
                    <a:pt x="893" y="2284"/>
                    <a:pt x="792" y="1892"/>
                  </a:cubicBezTo>
                  <a:cubicBezTo>
                    <a:pt x="692" y="1502"/>
                    <a:pt x="838" y="1088"/>
                    <a:pt x="1161" y="846"/>
                  </a:cubicBezTo>
                  <a:cubicBezTo>
                    <a:pt x="1338" y="714"/>
                    <a:pt x="1549" y="647"/>
                    <a:pt x="1760" y="647"/>
                  </a:cubicBezTo>
                  <a:close/>
                  <a:moveTo>
                    <a:pt x="1760" y="0"/>
                  </a:moveTo>
                  <a:cubicBezTo>
                    <a:pt x="1411" y="0"/>
                    <a:pt x="1064" y="111"/>
                    <a:pt x="772" y="329"/>
                  </a:cubicBezTo>
                  <a:cubicBezTo>
                    <a:pt x="239" y="727"/>
                    <a:pt x="0" y="1409"/>
                    <a:pt x="165" y="2053"/>
                  </a:cubicBezTo>
                  <a:cubicBezTo>
                    <a:pt x="330" y="2699"/>
                    <a:pt x="867" y="3181"/>
                    <a:pt x="1525" y="3275"/>
                  </a:cubicBezTo>
                  <a:cubicBezTo>
                    <a:pt x="1604" y="3286"/>
                    <a:pt x="1682" y="3292"/>
                    <a:pt x="1760" y="3292"/>
                  </a:cubicBezTo>
                  <a:cubicBezTo>
                    <a:pt x="2335" y="3292"/>
                    <a:pt x="2877" y="2990"/>
                    <a:pt x="3176" y="2485"/>
                  </a:cubicBezTo>
                  <a:cubicBezTo>
                    <a:pt x="3638" y="1704"/>
                    <a:pt x="3379" y="694"/>
                    <a:pt x="2598" y="230"/>
                  </a:cubicBezTo>
                  <a:cubicBezTo>
                    <a:pt x="2339" y="76"/>
                    <a:pt x="2049" y="0"/>
                    <a:pt x="17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 name="Google Shape;197;p29"/>
          <p:cNvGrpSpPr/>
          <p:nvPr/>
        </p:nvGrpSpPr>
        <p:grpSpPr>
          <a:xfrm>
            <a:off x="2128805" y="1949006"/>
            <a:ext cx="382285" cy="500831"/>
            <a:chOff x="872246" y="2413741"/>
            <a:chExt cx="373872" cy="489810"/>
          </a:xfrm>
        </p:grpSpPr>
        <p:sp>
          <p:nvSpPr>
            <p:cNvPr id="198" name="Google Shape;198;p29"/>
            <p:cNvSpPr/>
            <p:nvPr/>
          </p:nvSpPr>
          <p:spPr>
            <a:xfrm>
              <a:off x="872246" y="2548080"/>
              <a:ext cx="373872" cy="355471"/>
            </a:xfrm>
            <a:custGeom>
              <a:rect b="b" l="l" r="r" t="t"/>
              <a:pathLst>
                <a:path extrusionOk="0" h="16014" w="16843">
                  <a:moveTo>
                    <a:pt x="15873" y="14508"/>
                  </a:moveTo>
                  <a:lnTo>
                    <a:pt x="15322" y="15242"/>
                  </a:lnTo>
                  <a:cubicBezTo>
                    <a:pt x="15262" y="15320"/>
                    <a:pt x="15170" y="15366"/>
                    <a:pt x="15071" y="15366"/>
                  </a:cubicBezTo>
                  <a:lnTo>
                    <a:pt x="1773" y="15366"/>
                  </a:lnTo>
                  <a:cubicBezTo>
                    <a:pt x="1674" y="15366"/>
                    <a:pt x="1580" y="15320"/>
                    <a:pt x="1521" y="15242"/>
                  </a:cubicBezTo>
                  <a:lnTo>
                    <a:pt x="972" y="14508"/>
                  </a:lnTo>
                  <a:close/>
                  <a:moveTo>
                    <a:pt x="1101" y="1"/>
                  </a:moveTo>
                  <a:cubicBezTo>
                    <a:pt x="494" y="1"/>
                    <a:pt x="1" y="492"/>
                    <a:pt x="1" y="1099"/>
                  </a:cubicBezTo>
                  <a:lnTo>
                    <a:pt x="1" y="14186"/>
                  </a:lnTo>
                  <a:cubicBezTo>
                    <a:pt x="1" y="14256"/>
                    <a:pt x="23" y="14324"/>
                    <a:pt x="66" y="14381"/>
                  </a:cubicBezTo>
                  <a:lnTo>
                    <a:pt x="1004" y="15629"/>
                  </a:lnTo>
                  <a:cubicBezTo>
                    <a:pt x="1186" y="15871"/>
                    <a:pt x="1471" y="16014"/>
                    <a:pt x="1772" y="16014"/>
                  </a:cubicBezTo>
                  <a:lnTo>
                    <a:pt x="15071" y="16014"/>
                  </a:lnTo>
                  <a:cubicBezTo>
                    <a:pt x="15374" y="16014"/>
                    <a:pt x="15657" y="15871"/>
                    <a:pt x="15840" y="15631"/>
                  </a:cubicBezTo>
                  <a:lnTo>
                    <a:pt x="16777" y="14381"/>
                  </a:lnTo>
                  <a:cubicBezTo>
                    <a:pt x="16818" y="14324"/>
                    <a:pt x="16842" y="14256"/>
                    <a:pt x="16842" y="14186"/>
                  </a:cubicBezTo>
                  <a:lnTo>
                    <a:pt x="16842" y="1099"/>
                  </a:lnTo>
                  <a:cubicBezTo>
                    <a:pt x="16841" y="494"/>
                    <a:pt x="16349" y="1"/>
                    <a:pt x="15743" y="1"/>
                  </a:cubicBezTo>
                  <a:cubicBezTo>
                    <a:pt x="15564" y="1"/>
                    <a:pt x="15420" y="145"/>
                    <a:pt x="15420" y="323"/>
                  </a:cubicBezTo>
                  <a:cubicBezTo>
                    <a:pt x="15420" y="503"/>
                    <a:pt x="15564" y="647"/>
                    <a:pt x="15743" y="647"/>
                  </a:cubicBezTo>
                  <a:cubicBezTo>
                    <a:pt x="15993" y="647"/>
                    <a:pt x="16195" y="850"/>
                    <a:pt x="16196" y="1099"/>
                  </a:cubicBezTo>
                  <a:lnTo>
                    <a:pt x="16196" y="13862"/>
                  </a:lnTo>
                  <a:lnTo>
                    <a:pt x="648" y="13862"/>
                  </a:lnTo>
                  <a:lnTo>
                    <a:pt x="648" y="1099"/>
                  </a:lnTo>
                  <a:cubicBezTo>
                    <a:pt x="648" y="850"/>
                    <a:pt x="852" y="647"/>
                    <a:pt x="1101" y="647"/>
                  </a:cubicBezTo>
                  <a:cubicBezTo>
                    <a:pt x="1279" y="647"/>
                    <a:pt x="1425" y="503"/>
                    <a:pt x="1425" y="324"/>
                  </a:cubicBezTo>
                  <a:cubicBezTo>
                    <a:pt x="1425" y="145"/>
                    <a:pt x="1279" y="1"/>
                    <a:pt x="11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9"/>
            <p:cNvSpPr/>
            <p:nvPr/>
          </p:nvSpPr>
          <p:spPr>
            <a:xfrm>
              <a:off x="989604" y="2548080"/>
              <a:ext cx="139178" cy="14362"/>
            </a:xfrm>
            <a:custGeom>
              <a:rect b="b" l="l" r="r" t="t"/>
              <a:pathLst>
                <a:path extrusionOk="0" h="647" w="6270">
                  <a:moveTo>
                    <a:pt x="324" y="1"/>
                  </a:moveTo>
                  <a:cubicBezTo>
                    <a:pt x="144" y="1"/>
                    <a:pt x="0" y="145"/>
                    <a:pt x="0" y="324"/>
                  </a:cubicBezTo>
                  <a:cubicBezTo>
                    <a:pt x="0" y="503"/>
                    <a:pt x="144" y="647"/>
                    <a:pt x="324" y="647"/>
                  </a:cubicBezTo>
                  <a:lnTo>
                    <a:pt x="5946" y="647"/>
                  </a:lnTo>
                  <a:cubicBezTo>
                    <a:pt x="6124" y="647"/>
                    <a:pt x="6270" y="503"/>
                    <a:pt x="6270" y="324"/>
                  </a:cubicBezTo>
                  <a:cubicBezTo>
                    <a:pt x="6270" y="145"/>
                    <a:pt x="6124" y="1"/>
                    <a:pt x="59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9"/>
            <p:cNvSpPr/>
            <p:nvPr/>
          </p:nvSpPr>
          <p:spPr>
            <a:xfrm>
              <a:off x="918927" y="2413741"/>
              <a:ext cx="280510" cy="182486"/>
            </a:xfrm>
            <a:custGeom>
              <a:rect b="b" l="l" r="r" t="t"/>
              <a:pathLst>
                <a:path extrusionOk="0" h="8221" w="12637">
                  <a:moveTo>
                    <a:pt x="10100" y="644"/>
                  </a:moveTo>
                  <a:lnTo>
                    <a:pt x="10100" y="1889"/>
                  </a:lnTo>
                  <a:lnTo>
                    <a:pt x="2537" y="1889"/>
                  </a:lnTo>
                  <a:lnTo>
                    <a:pt x="2537" y="644"/>
                  </a:lnTo>
                  <a:close/>
                  <a:moveTo>
                    <a:pt x="1891" y="1103"/>
                  </a:moveTo>
                  <a:lnTo>
                    <a:pt x="1891" y="7575"/>
                  </a:lnTo>
                  <a:lnTo>
                    <a:pt x="647" y="7575"/>
                  </a:lnTo>
                  <a:lnTo>
                    <a:pt x="647" y="2983"/>
                  </a:lnTo>
                  <a:cubicBezTo>
                    <a:pt x="646" y="2574"/>
                    <a:pt x="808" y="2184"/>
                    <a:pt x="1097" y="1896"/>
                  </a:cubicBezTo>
                  <a:lnTo>
                    <a:pt x="1891" y="1103"/>
                  </a:lnTo>
                  <a:close/>
                  <a:moveTo>
                    <a:pt x="10746" y="1102"/>
                  </a:moveTo>
                  <a:lnTo>
                    <a:pt x="11540" y="1896"/>
                  </a:lnTo>
                  <a:cubicBezTo>
                    <a:pt x="11829" y="2183"/>
                    <a:pt x="11991" y="2574"/>
                    <a:pt x="11990" y="2983"/>
                  </a:cubicBezTo>
                  <a:lnTo>
                    <a:pt x="11990" y="7575"/>
                  </a:lnTo>
                  <a:lnTo>
                    <a:pt x="10746" y="7575"/>
                  </a:lnTo>
                  <a:lnTo>
                    <a:pt x="10746" y="1102"/>
                  </a:lnTo>
                  <a:close/>
                  <a:moveTo>
                    <a:pt x="2184" y="0"/>
                  </a:moveTo>
                  <a:cubicBezTo>
                    <a:pt x="2126" y="5"/>
                    <a:pt x="2071" y="27"/>
                    <a:pt x="2024" y="61"/>
                  </a:cubicBezTo>
                  <a:lnTo>
                    <a:pt x="2022" y="63"/>
                  </a:lnTo>
                  <a:lnTo>
                    <a:pt x="2019" y="64"/>
                  </a:lnTo>
                  <a:lnTo>
                    <a:pt x="2016" y="67"/>
                  </a:lnTo>
                  <a:lnTo>
                    <a:pt x="2015" y="68"/>
                  </a:lnTo>
                  <a:lnTo>
                    <a:pt x="2010" y="71"/>
                  </a:lnTo>
                  <a:lnTo>
                    <a:pt x="2009" y="73"/>
                  </a:lnTo>
                  <a:cubicBezTo>
                    <a:pt x="2007" y="74"/>
                    <a:pt x="2006" y="76"/>
                    <a:pt x="2003" y="77"/>
                  </a:cubicBezTo>
                  <a:lnTo>
                    <a:pt x="2001" y="79"/>
                  </a:lnTo>
                  <a:cubicBezTo>
                    <a:pt x="2000" y="79"/>
                    <a:pt x="2000" y="80"/>
                    <a:pt x="1998" y="82"/>
                  </a:cubicBezTo>
                  <a:lnTo>
                    <a:pt x="1997" y="83"/>
                  </a:lnTo>
                  <a:lnTo>
                    <a:pt x="1992" y="88"/>
                  </a:lnTo>
                  <a:lnTo>
                    <a:pt x="1991" y="88"/>
                  </a:lnTo>
                  <a:lnTo>
                    <a:pt x="1986" y="94"/>
                  </a:lnTo>
                  <a:lnTo>
                    <a:pt x="641" y="1439"/>
                  </a:lnTo>
                  <a:cubicBezTo>
                    <a:pt x="230" y="1847"/>
                    <a:pt x="0" y="2404"/>
                    <a:pt x="2" y="2983"/>
                  </a:cubicBezTo>
                  <a:lnTo>
                    <a:pt x="2" y="7683"/>
                  </a:lnTo>
                  <a:cubicBezTo>
                    <a:pt x="2" y="7980"/>
                    <a:pt x="242" y="8219"/>
                    <a:pt x="537" y="8220"/>
                  </a:cubicBezTo>
                  <a:lnTo>
                    <a:pt x="2001" y="8220"/>
                  </a:lnTo>
                  <a:cubicBezTo>
                    <a:pt x="2297" y="8219"/>
                    <a:pt x="2536" y="7978"/>
                    <a:pt x="2537" y="7683"/>
                  </a:cubicBezTo>
                  <a:lnTo>
                    <a:pt x="2537" y="2534"/>
                  </a:lnTo>
                  <a:lnTo>
                    <a:pt x="10100" y="2534"/>
                  </a:lnTo>
                  <a:lnTo>
                    <a:pt x="10100" y="7683"/>
                  </a:lnTo>
                  <a:cubicBezTo>
                    <a:pt x="10100" y="7978"/>
                    <a:pt x="10340" y="8219"/>
                    <a:pt x="10636" y="8220"/>
                  </a:cubicBezTo>
                  <a:lnTo>
                    <a:pt x="12099" y="8220"/>
                  </a:lnTo>
                  <a:cubicBezTo>
                    <a:pt x="12395" y="8219"/>
                    <a:pt x="12635" y="7978"/>
                    <a:pt x="12635" y="7683"/>
                  </a:cubicBezTo>
                  <a:lnTo>
                    <a:pt x="12635" y="2983"/>
                  </a:lnTo>
                  <a:cubicBezTo>
                    <a:pt x="12637" y="2402"/>
                    <a:pt x="12407" y="1847"/>
                    <a:pt x="11996" y="1439"/>
                  </a:cubicBezTo>
                  <a:lnTo>
                    <a:pt x="10650" y="94"/>
                  </a:lnTo>
                  <a:lnTo>
                    <a:pt x="10640" y="82"/>
                  </a:lnTo>
                  <a:cubicBezTo>
                    <a:pt x="10634" y="77"/>
                    <a:pt x="10628" y="73"/>
                    <a:pt x="10622" y="68"/>
                  </a:cubicBezTo>
                  <a:lnTo>
                    <a:pt x="10616" y="64"/>
                  </a:lnTo>
                  <a:lnTo>
                    <a:pt x="10610" y="58"/>
                  </a:lnTo>
                  <a:lnTo>
                    <a:pt x="10604" y="54"/>
                  </a:lnTo>
                  <a:lnTo>
                    <a:pt x="10602" y="52"/>
                  </a:lnTo>
                  <a:lnTo>
                    <a:pt x="10599" y="51"/>
                  </a:lnTo>
                  <a:lnTo>
                    <a:pt x="10596" y="49"/>
                  </a:lnTo>
                  <a:cubicBezTo>
                    <a:pt x="10594" y="48"/>
                    <a:pt x="10594" y="48"/>
                    <a:pt x="10593" y="46"/>
                  </a:cubicBezTo>
                  <a:lnTo>
                    <a:pt x="10579" y="39"/>
                  </a:lnTo>
                  <a:cubicBezTo>
                    <a:pt x="10553" y="24"/>
                    <a:pt x="10523" y="14"/>
                    <a:pt x="10493" y="6"/>
                  </a:cubicBezTo>
                  <a:lnTo>
                    <a:pt x="10487" y="6"/>
                  </a:lnTo>
                  <a:cubicBezTo>
                    <a:pt x="10463" y="2"/>
                    <a:pt x="10440" y="0"/>
                    <a:pt x="104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9"/>
            <p:cNvSpPr/>
            <p:nvPr/>
          </p:nvSpPr>
          <p:spPr>
            <a:xfrm>
              <a:off x="963278" y="2620822"/>
              <a:ext cx="195493" cy="185682"/>
            </a:xfrm>
            <a:custGeom>
              <a:rect b="b" l="l" r="r" t="t"/>
              <a:pathLst>
                <a:path extrusionOk="0" h="8365" w="8807">
                  <a:moveTo>
                    <a:pt x="4435" y="648"/>
                  </a:moveTo>
                  <a:cubicBezTo>
                    <a:pt x="4775" y="657"/>
                    <a:pt x="5086" y="835"/>
                    <a:pt x="5265" y="1123"/>
                  </a:cubicBezTo>
                  <a:cubicBezTo>
                    <a:pt x="5453" y="1417"/>
                    <a:pt x="5481" y="1785"/>
                    <a:pt x="5343" y="2105"/>
                  </a:cubicBezTo>
                  <a:lnTo>
                    <a:pt x="5057" y="2769"/>
                  </a:lnTo>
                  <a:cubicBezTo>
                    <a:pt x="4847" y="2683"/>
                    <a:pt x="4624" y="2640"/>
                    <a:pt x="4402" y="2640"/>
                  </a:cubicBezTo>
                  <a:cubicBezTo>
                    <a:pt x="4180" y="2640"/>
                    <a:pt x="3957" y="2683"/>
                    <a:pt x="3747" y="2769"/>
                  </a:cubicBezTo>
                  <a:lnTo>
                    <a:pt x="3461" y="2105"/>
                  </a:lnTo>
                  <a:cubicBezTo>
                    <a:pt x="3321" y="1785"/>
                    <a:pt x="3351" y="1417"/>
                    <a:pt x="3540" y="1123"/>
                  </a:cubicBezTo>
                  <a:cubicBezTo>
                    <a:pt x="3718" y="835"/>
                    <a:pt x="4029" y="657"/>
                    <a:pt x="4368" y="648"/>
                  </a:cubicBezTo>
                  <a:close/>
                  <a:moveTo>
                    <a:pt x="1768" y="2524"/>
                  </a:moveTo>
                  <a:cubicBezTo>
                    <a:pt x="2029" y="2524"/>
                    <a:pt x="2284" y="2620"/>
                    <a:pt x="2480" y="2800"/>
                  </a:cubicBezTo>
                  <a:lnTo>
                    <a:pt x="3038" y="3312"/>
                  </a:lnTo>
                  <a:cubicBezTo>
                    <a:pt x="2806" y="3612"/>
                    <a:pt x="2680" y="3982"/>
                    <a:pt x="2681" y="4362"/>
                  </a:cubicBezTo>
                  <a:cubicBezTo>
                    <a:pt x="2681" y="4414"/>
                    <a:pt x="2683" y="4466"/>
                    <a:pt x="2687" y="4516"/>
                  </a:cubicBezTo>
                  <a:lnTo>
                    <a:pt x="1863" y="4580"/>
                  </a:lnTo>
                  <a:cubicBezTo>
                    <a:pt x="1838" y="4582"/>
                    <a:pt x="1812" y="4583"/>
                    <a:pt x="1787" y="4583"/>
                  </a:cubicBezTo>
                  <a:cubicBezTo>
                    <a:pt x="1467" y="4583"/>
                    <a:pt x="1162" y="4437"/>
                    <a:pt x="961" y="4184"/>
                  </a:cubicBezTo>
                  <a:cubicBezTo>
                    <a:pt x="747" y="3920"/>
                    <a:pt x="680" y="3568"/>
                    <a:pt x="783" y="3244"/>
                  </a:cubicBezTo>
                  <a:cubicBezTo>
                    <a:pt x="787" y="3234"/>
                    <a:pt x="790" y="3223"/>
                    <a:pt x="793" y="3213"/>
                  </a:cubicBezTo>
                  <a:cubicBezTo>
                    <a:pt x="798" y="3203"/>
                    <a:pt x="800" y="3192"/>
                    <a:pt x="805" y="3182"/>
                  </a:cubicBezTo>
                  <a:cubicBezTo>
                    <a:pt x="924" y="2864"/>
                    <a:pt x="1194" y="2628"/>
                    <a:pt x="1525" y="2552"/>
                  </a:cubicBezTo>
                  <a:cubicBezTo>
                    <a:pt x="1606" y="2533"/>
                    <a:pt x="1687" y="2524"/>
                    <a:pt x="1768" y="2524"/>
                  </a:cubicBezTo>
                  <a:close/>
                  <a:moveTo>
                    <a:pt x="7041" y="2524"/>
                  </a:moveTo>
                  <a:cubicBezTo>
                    <a:pt x="7122" y="2524"/>
                    <a:pt x="7203" y="2533"/>
                    <a:pt x="7284" y="2552"/>
                  </a:cubicBezTo>
                  <a:cubicBezTo>
                    <a:pt x="7615" y="2628"/>
                    <a:pt x="7885" y="2864"/>
                    <a:pt x="8004" y="3182"/>
                  </a:cubicBezTo>
                  <a:cubicBezTo>
                    <a:pt x="8007" y="3192"/>
                    <a:pt x="8011" y="3203"/>
                    <a:pt x="8016" y="3213"/>
                  </a:cubicBezTo>
                  <a:cubicBezTo>
                    <a:pt x="8019" y="3225"/>
                    <a:pt x="8022" y="3234"/>
                    <a:pt x="8026" y="3244"/>
                  </a:cubicBezTo>
                  <a:cubicBezTo>
                    <a:pt x="8128" y="3568"/>
                    <a:pt x="8062" y="3921"/>
                    <a:pt x="7848" y="4184"/>
                  </a:cubicBezTo>
                  <a:cubicBezTo>
                    <a:pt x="7647" y="4437"/>
                    <a:pt x="7342" y="4583"/>
                    <a:pt x="7020" y="4583"/>
                  </a:cubicBezTo>
                  <a:cubicBezTo>
                    <a:pt x="6995" y="4583"/>
                    <a:pt x="6969" y="4582"/>
                    <a:pt x="6944" y="4580"/>
                  </a:cubicBezTo>
                  <a:lnTo>
                    <a:pt x="6117" y="4518"/>
                  </a:lnTo>
                  <a:cubicBezTo>
                    <a:pt x="6121" y="4466"/>
                    <a:pt x="6123" y="4414"/>
                    <a:pt x="6123" y="4362"/>
                  </a:cubicBezTo>
                  <a:cubicBezTo>
                    <a:pt x="6124" y="3983"/>
                    <a:pt x="5998" y="3615"/>
                    <a:pt x="5768" y="3315"/>
                  </a:cubicBezTo>
                  <a:lnTo>
                    <a:pt x="6329" y="2800"/>
                  </a:lnTo>
                  <a:cubicBezTo>
                    <a:pt x="6525" y="2620"/>
                    <a:pt x="6780" y="2524"/>
                    <a:pt x="7041" y="2524"/>
                  </a:cubicBezTo>
                  <a:close/>
                  <a:moveTo>
                    <a:pt x="4403" y="3287"/>
                  </a:moveTo>
                  <a:cubicBezTo>
                    <a:pt x="4541" y="3287"/>
                    <a:pt x="4681" y="3314"/>
                    <a:pt x="4813" y="3369"/>
                  </a:cubicBezTo>
                  <a:cubicBezTo>
                    <a:pt x="5216" y="3535"/>
                    <a:pt x="5477" y="3927"/>
                    <a:pt x="5477" y="4362"/>
                  </a:cubicBezTo>
                  <a:cubicBezTo>
                    <a:pt x="5475" y="4954"/>
                    <a:pt x="4996" y="5435"/>
                    <a:pt x="4402" y="5437"/>
                  </a:cubicBezTo>
                  <a:cubicBezTo>
                    <a:pt x="3967" y="5437"/>
                    <a:pt x="3575" y="5174"/>
                    <a:pt x="3409" y="4773"/>
                  </a:cubicBezTo>
                  <a:cubicBezTo>
                    <a:pt x="3243" y="4371"/>
                    <a:pt x="3335" y="3909"/>
                    <a:pt x="3642" y="3602"/>
                  </a:cubicBezTo>
                  <a:cubicBezTo>
                    <a:pt x="3848" y="3396"/>
                    <a:pt x="4123" y="3287"/>
                    <a:pt x="4403" y="3287"/>
                  </a:cubicBezTo>
                  <a:close/>
                  <a:moveTo>
                    <a:pt x="5814" y="5346"/>
                  </a:moveTo>
                  <a:lnTo>
                    <a:pt x="6528" y="5810"/>
                  </a:lnTo>
                  <a:cubicBezTo>
                    <a:pt x="6822" y="6000"/>
                    <a:pt x="7000" y="6323"/>
                    <a:pt x="7008" y="6672"/>
                  </a:cubicBezTo>
                  <a:lnTo>
                    <a:pt x="7006" y="6674"/>
                  </a:lnTo>
                  <a:cubicBezTo>
                    <a:pt x="7016" y="7012"/>
                    <a:pt x="6856" y="7333"/>
                    <a:pt x="6580" y="7527"/>
                  </a:cubicBezTo>
                  <a:cubicBezTo>
                    <a:pt x="6571" y="7533"/>
                    <a:pt x="6561" y="7541"/>
                    <a:pt x="6552" y="7545"/>
                  </a:cubicBezTo>
                  <a:cubicBezTo>
                    <a:pt x="6543" y="7551"/>
                    <a:pt x="6534" y="7557"/>
                    <a:pt x="6524" y="7564"/>
                  </a:cubicBezTo>
                  <a:cubicBezTo>
                    <a:pt x="6360" y="7667"/>
                    <a:pt x="6174" y="7719"/>
                    <a:pt x="5987" y="7719"/>
                  </a:cubicBezTo>
                  <a:cubicBezTo>
                    <a:pt x="5846" y="7719"/>
                    <a:pt x="5703" y="7689"/>
                    <a:pt x="5570" y="7628"/>
                  </a:cubicBezTo>
                  <a:cubicBezTo>
                    <a:pt x="5251" y="7487"/>
                    <a:pt x="5023" y="7196"/>
                    <a:pt x="4960" y="6852"/>
                  </a:cubicBezTo>
                  <a:lnTo>
                    <a:pt x="4813" y="6032"/>
                  </a:lnTo>
                  <a:cubicBezTo>
                    <a:pt x="5219" y="5933"/>
                    <a:pt x="5573" y="5688"/>
                    <a:pt x="5814" y="5346"/>
                  </a:cubicBezTo>
                  <a:close/>
                  <a:moveTo>
                    <a:pt x="2992" y="5346"/>
                  </a:moveTo>
                  <a:cubicBezTo>
                    <a:pt x="3231" y="5688"/>
                    <a:pt x="3587" y="5933"/>
                    <a:pt x="3992" y="6032"/>
                  </a:cubicBezTo>
                  <a:lnTo>
                    <a:pt x="3845" y="6852"/>
                  </a:lnTo>
                  <a:cubicBezTo>
                    <a:pt x="3783" y="7196"/>
                    <a:pt x="3554" y="7486"/>
                    <a:pt x="3235" y="7627"/>
                  </a:cubicBezTo>
                  <a:lnTo>
                    <a:pt x="3235" y="7628"/>
                  </a:lnTo>
                  <a:cubicBezTo>
                    <a:pt x="3102" y="7689"/>
                    <a:pt x="2959" y="7719"/>
                    <a:pt x="2817" y="7719"/>
                  </a:cubicBezTo>
                  <a:cubicBezTo>
                    <a:pt x="2630" y="7719"/>
                    <a:pt x="2444" y="7667"/>
                    <a:pt x="2281" y="7564"/>
                  </a:cubicBezTo>
                  <a:cubicBezTo>
                    <a:pt x="2272" y="7558"/>
                    <a:pt x="2263" y="7552"/>
                    <a:pt x="2254" y="7545"/>
                  </a:cubicBezTo>
                  <a:lnTo>
                    <a:pt x="2226" y="7527"/>
                  </a:lnTo>
                  <a:cubicBezTo>
                    <a:pt x="1948" y="7333"/>
                    <a:pt x="1788" y="7011"/>
                    <a:pt x="1798" y="6672"/>
                  </a:cubicBezTo>
                  <a:cubicBezTo>
                    <a:pt x="1804" y="6323"/>
                    <a:pt x="1984" y="6000"/>
                    <a:pt x="2278" y="5810"/>
                  </a:cubicBezTo>
                  <a:lnTo>
                    <a:pt x="2992" y="5346"/>
                  </a:lnTo>
                  <a:close/>
                  <a:moveTo>
                    <a:pt x="4401" y="1"/>
                  </a:moveTo>
                  <a:cubicBezTo>
                    <a:pt x="4384" y="1"/>
                    <a:pt x="4366" y="1"/>
                    <a:pt x="4349" y="2"/>
                  </a:cubicBezTo>
                  <a:cubicBezTo>
                    <a:pt x="3796" y="18"/>
                    <a:pt x="3289" y="308"/>
                    <a:pt x="2993" y="775"/>
                  </a:cubicBezTo>
                  <a:cubicBezTo>
                    <a:pt x="2714" y="1212"/>
                    <a:pt x="2650" y="1752"/>
                    <a:pt x="2820" y="2242"/>
                  </a:cubicBezTo>
                  <a:cubicBezTo>
                    <a:pt x="2517" y="2003"/>
                    <a:pt x="2147" y="1877"/>
                    <a:pt x="1771" y="1877"/>
                  </a:cubicBezTo>
                  <a:cubicBezTo>
                    <a:pt x="1639" y="1877"/>
                    <a:pt x="1506" y="1893"/>
                    <a:pt x="1375" y="1924"/>
                  </a:cubicBezTo>
                  <a:cubicBezTo>
                    <a:pt x="836" y="2051"/>
                    <a:pt x="395" y="2437"/>
                    <a:pt x="199" y="2953"/>
                  </a:cubicBezTo>
                  <a:cubicBezTo>
                    <a:pt x="193" y="2970"/>
                    <a:pt x="187" y="2986"/>
                    <a:pt x="181" y="3002"/>
                  </a:cubicBezTo>
                  <a:cubicBezTo>
                    <a:pt x="174" y="3018"/>
                    <a:pt x="170" y="3035"/>
                    <a:pt x="165" y="3051"/>
                  </a:cubicBezTo>
                  <a:cubicBezTo>
                    <a:pt x="0" y="3578"/>
                    <a:pt x="107" y="4154"/>
                    <a:pt x="453" y="4586"/>
                  </a:cubicBezTo>
                  <a:cubicBezTo>
                    <a:pt x="774" y="4992"/>
                    <a:pt x="1264" y="5229"/>
                    <a:pt x="1783" y="5229"/>
                  </a:cubicBezTo>
                  <a:cubicBezTo>
                    <a:pt x="1825" y="5229"/>
                    <a:pt x="1868" y="5228"/>
                    <a:pt x="1911" y="5225"/>
                  </a:cubicBezTo>
                  <a:lnTo>
                    <a:pt x="2002" y="5217"/>
                  </a:lnTo>
                  <a:lnTo>
                    <a:pt x="1924" y="5268"/>
                  </a:lnTo>
                  <a:cubicBezTo>
                    <a:pt x="1451" y="5575"/>
                    <a:pt x="1161" y="6096"/>
                    <a:pt x="1149" y="6660"/>
                  </a:cubicBezTo>
                  <a:cubicBezTo>
                    <a:pt x="1137" y="7212"/>
                    <a:pt x="1400" y="7737"/>
                    <a:pt x="1852" y="8056"/>
                  </a:cubicBezTo>
                  <a:cubicBezTo>
                    <a:pt x="1866" y="8066"/>
                    <a:pt x="1880" y="8075"/>
                    <a:pt x="1895" y="8085"/>
                  </a:cubicBezTo>
                  <a:cubicBezTo>
                    <a:pt x="1908" y="8094"/>
                    <a:pt x="1923" y="8103"/>
                    <a:pt x="1938" y="8112"/>
                  </a:cubicBezTo>
                  <a:cubicBezTo>
                    <a:pt x="2200" y="8277"/>
                    <a:pt x="2505" y="8365"/>
                    <a:pt x="2815" y="8365"/>
                  </a:cubicBezTo>
                  <a:cubicBezTo>
                    <a:pt x="3050" y="8363"/>
                    <a:pt x="3281" y="8314"/>
                    <a:pt x="3497" y="8219"/>
                  </a:cubicBezTo>
                  <a:cubicBezTo>
                    <a:pt x="3915" y="8033"/>
                    <a:pt x="4242" y="7686"/>
                    <a:pt x="4401" y="7257"/>
                  </a:cubicBezTo>
                  <a:cubicBezTo>
                    <a:pt x="4561" y="7686"/>
                    <a:pt x="4886" y="8033"/>
                    <a:pt x="5306" y="8219"/>
                  </a:cubicBezTo>
                  <a:cubicBezTo>
                    <a:pt x="5520" y="8314"/>
                    <a:pt x="5752" y="8363"/>
                    <a:pt x="5986" y="8365"/>
                  </a:cubicBezTo>
                  <a:cubicBezTo>
                    <a:pt x="6296" y="8365"/>
                    <a:pt x="6601" y="8277"/>
                    <a:pt x="6864" y="8114"/>
                  </a:cubicBezTo>
                  <a:cubicBezTo>
                    <a:pt x="6878" y="8105"/>
                    <a:pt x="6893" y="8094"/>
                    <a:pt x="6908" y="8085"/>
                  </a:cubicBezTo>
                  <a:cubicBezTo>
                    <a:pt x="6921" y="8075"/>
                    <a:pt x="6936" y="8066"/>
                    <a:pt x="6950" y="8056"/>
                  </a:cubicBezTo>
                  <a:cubicBezTo>
                    <a:pt x="7401" y="7735"/>
                    <a:pt x="7664" y="7212"/>
                    <a:pt x="7652" y="6660"/>
                  </a:cubicBezTo>
                  <a:cubicBezTo>
                    <a:pt x="7640" y="6096"/>
                    <a:pt x="7351" y="5575"/>
                    <a:pt x="6878" y="5268"/>
                  </a:cubicBezTo>
                  <a:lnTo>
                    <a:pt x="6798" y="5217"/>
                  </a:lnTo>
                  <a:lnTo>
                    <a:pt x="6893" y="5225"/>
                  </a:lnTo>
                  <a:cubicBezTo>
                    <a:pt x="6936" y="5228"/>
                    <a:pt x="6979" y="5229"/>
                    <a:pt x="7022" y="5229"/>
                  </a:cubicBezTo>
                  <a:lnTo>
                    <a:pt x="7024" y="5229"/>
                  </a:lnTo>
                  <a:cubicBezTo>
                    <a:pt x="7542" y="5229"/>
                    <a:pt x="8032" y="4992"/>
                    <a:pt x="8354" y="4586"/>
                  </a:cubicBezTo>
                  <a:cubicBezTo>
                    <a:pt x="8699" y="4153"/>
                    <a:pt x="8807" y="3578"/>
                    <a:pt x="8642" y="3050"/>
                  </a:cubicBezTo>
                  <a:cubicBezTo>
                    <a:pt x="8636" y="3033"/>
                    <a:pt x="8632" y="3017"/>
                    <a:pt x="8626" y="3002"/>
                  </a:cubicBezTo>
                  <a:cubicBezTo>
                    <a:pt x="8620" y="2986"/>
                    <a:pt x="8614" y="2970"/>
                    <a:pt x="8608" y="2953"/>
                  </a:cubicBezTo>
                  <a:cubicBezTo>
                    <a:pt x="8411" y="2437"/>
                    <a:pt x="7971" y="2051"/>
                    <a:pt x="7432" y="1924"/>
                  </a:cubicBezTo>
                  <a:cubicBezTo>
                    <a:pt x="7301" y="1893"/>
                    <a:pt x="7169" y="1878"/>
                    <a:pt x="7037" y="1878"/>
                  </a:cubicBezTo>
                  <a:cubicBezTo>
                    <a:pt x="6657" y="1878"/>
                    <a:pt x="6285" y="2005"/>
                    <a:pt x="5982" y="2247"/>
                  </a:cubicBezTo>
                  <a:cubicBezTo>
                    <a:pt x="6152" y="1755"/>
                    <a:pt x="6089" y="1213"/>
                    <a:pt x="5809" y="775"/>
                  </a:cubicBezTo>
                  <a:cubicBezTo>
                    <a:pt x="5514" y="308"/>
                    <a:pt x="5005" y="18"/>
                    <a:pt x="4453" y="2"/>
                  </a:cubicBezTo>
                  <a:cubicBezTo>
                    <a:pt x="4436" y="1"/>
                    <a:pt x="4418" y="1"/>
                    <a:pt x="44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 name="Google Shape;202;p29"/>
          <p:cNvSpPr/>
          <p:nvPr/>
        </p:nvSpPr>
        <p:spPr>
          <a:xfrm>
            <a:off x="1078650" y="2833025"/>
            <a:ext cx="6986700" cy="17916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9"/>
          <p:cNvSpPr txBox="1"/>
          <p:nvPr>
            <p:ph type="ctrTitle"/>
          </p:nvPr>
        </p:nvSpPr>
        <p:spPr>
          <a:xfrm>
            <a:off x="1366262" y="2944325"/>
            <a:ext cx="19074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04" name="Google Shape;204;p29"/>
          <p:cNvSpPr txBox="1"/>
          <p:nvPr>
            <p:ph idx="1" type="subTitle"/>
          </p:nvPr>
        </p:nvSpPr>
        <p:spPr>
          <a:xfrm>
            <a:off x="1366262" y="3572300"/>
            <a:ext cx="1907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smallest planet in the Solar System</a:t>
            </a:r>
            <a:endParaRPr/>
          </a:p>
        </p:txBody>
      </p:sp>
      <p:sp>
        <p:nvSpPr>
          <p:cNvPr id="205" name="Google Shape;205;p29"/>
          <p:cNvSpPr txBox="1"/>
          <p:nvPr>
            <p:ph idx="2" type="ctrTitle"/>
          </p:nvPr>
        </p:nvSpPr>
        <p:spPr>
          <a:xfrm>
            <a:off x="3618312" y="2944325"/>
            <a:ext cx="19074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06" name="Google Shape;206;p29"/>
          <p:cNvSpPr txBox="1"/>
          <p:nvPr>
            <p:ph idx="3" type="subTitle"/>
          </p:nvPr>
        </p:nvSpPr>
        <p:spPr>
          <a:xfrm>
            <a:off x="3618312" y="3572300"/>
            <a:ext cx="1907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mostly of hydrogen and helium</a:t>
            </a:r>
            <a:endParaRPr/>
          </a:p>
        </p:txBody>
      </p:sp>
      <p:sp>
        <p:nvSpPr>
          <p:cNvPr id="207" name="Google Shape;207;p29"/>
          <p:cNvSpPr txBox="1"/>
          <p:nvPr>
            <p:ph idx="4" type="ctrTitle"/>
          </p:nvPr>
        </p:nvSpPr>
        <p:spPr>
          <a:xfrm>
            <a:off x="5870362" y="2944325"/>
            <a:ext cx="19074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08" name="Google Shape;208;p29"/>
          <p:cNvSpPr txBox="1"/>
          <p:nvPr>
            <p:ph idx="5" type="subTitle"/>
          </p:nvPr>
        </p:nvSpPr>
        <p:spPr>
          <a:xfrm>
            <a:off x="5870362" y="3572300"/>
            <a:ext cx="1907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full of iron oxide dust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 name="Shape 212"/>
        <p:cNvGrpSpPr/>
        <p:nvPr/>
      </p:nvGrpSpPr>
      <p:grpSpPr>
        <a:xfrm>
          <a:off x="0" y="0"/>
          <a:ext cx="0" cy="0"/>
          <a:chOff x="0" y="0"/>
          <a:chExt cx="0" cy="0"/>
        </a:xfrm>
      </p:grpSpPr>
      <p:grpSp>
        <p:nvGrpSpPr>
          <p:cNvPr id="213" name="Google Shape;213;p30"/>
          <p:cNvGrpSpPr/>
          <p:nvPr/>
        </p:nvGrpSpPr>
        <p:grpSpPr>
          <a:xfrm>
            <a:off x="2285013" y="-1376375"/>
            <a:ext cx="4573965" cy="2603400"/>
            <a:chOff x="1966150" y="1379075"/>
            <a:chExt cx="2477100" cy="2603400"/>
          </a:xfrm>
        </p:grpSpPr>
        <p:sp>
          <p:nvSpPr>
            <p:cNvPr id="214" name="Google Shape;214;p30"/>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0"/>
            <p:cNvSpPr/>
            <p:nvPr/>
          </p:nvSpPr>
          <p:spPr>
            <a:xfrm>
              <a:off x="2069650" y="1517375"/>
              <a:ext cx="2270100" cy="2263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 name="Google Shape;216;p30"/>
          <p:cNvSpPr/>
          <p:nvPr/>
        </p:nvSpPr>
        <p:spPr>
          <a:xfrm>
            <a:off x="-94975" y="1669350"/>
            <a:ext cx="2461500" cy="2701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0"/>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Students</a:t>
            </a:r>
            <a:endParaRPr/>
          </a:p>
        </p:txBody>
      </p:sp>
      <p:pic>
        <p:nvPicPr>
          <p:cNvPr id="218" name="Google Shape;218;p30">
            <a:hlinkClick r:id="rId3"/>
          </p:cNvPr>
          <p:cNvPicPr preferRelativeResize="0"/>
          <p:nvPr/>
        </p:nvPicPr>
        <p:blipFill rotWithShape="1">
          <a:blip r:embed="rId4">
            <a:alphaModFix/>
          </a:blip>
          <a:srcRect b="0" l="19698" r="19333" t="0"/>
          <a:stretch/>
        </p:blipFill>
        <p:spPr>
          <a:xfrm>
            <a:off x="3320098" y="1669350"/>
            <a:ext cx="2503849" cy="2540325"/>
          </a:xfrm>
          <a:prstGeom prst="rect">
            <a:avLst/>
          </a:prstGeom>
          <a:noFill/>
          <a:ln>
            <a:noFill/>
          </a:ln>
        </p:spPr>
      </p:pic>
      <p:sp>
        <p:nvSpPr>
          <p:cNvPr id="219" name="Google Shape;219;p30"/>
          <p:cNvSpPr txBox="1"/>
          <p:nvPr>
            <p:ph idx="4294967295" type="subTitle"/>
          </p:nvPr>
        </p:nvSpPr>
        <p:spPr>
          <a:xfrm>
            <a:off x="799763" y="2299775"/>
            <a:ext cx="17661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solidFill>
                  <a:schemeClr val="lt1"/>
                </a:solidFill>
              </a:rPr>
              <a:t>40+ y/o</a:t>
            </a:r>
            <a:endParaRPr sz="1400">
              <a:solidFill>
                <a:schemeClr val="lt1"/>
              </a:solidFill>
            </a:endParaRPr>
          </a:p>
        </p:txBody>
      </p:sp>
      <p:sp>
        <p:nvSpPr>
          <p:cNvPr id="220" name="Google Shape;220;p30"/>
          <p:cNvSpPr/>
          <p:nvPr/>
        </p:nvSpPr>
        <p:spPr>
          <a:xfrm>
            <a:off x="6742197" y="1669350"/>
            <a:ext cx="2461500" cy="2701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0"/>
          <p:cNvSpPr txBox="1"/>
          <p:nvPr>
            <p:ph type="title"/>
          </p:nvPr>
        </p:nvSpPr>
        <p:spPr>
          <a:xfrm>
            <a:off x="799763" y="1842050"/>
            <a:ext cx="1766100" cy="53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17.9%</a:t>
            </a:r>
            <a:endParaRPr sz="2400">
              <a:solidFill>
                <a:schemeClr val="lt1"/>
              </a:solidFill>
            </a:endParaRPr>
          </a:p>
        </p:txBody>
      </p:sp>
      <p:sp>
        <p:nvSpPr>
          <p:cNvPr id="222" name="Google Shape;222;p30"/>
          <p:cNvSpPr txBox="1"/>
          <p:nvPr>
            <p:ph idx="4294967295" type="subTitle"/>
          </p:nvPr>
        </p:nvSpPr>
        <p:spPr>
          <a:xfrm>
            <a:off x="799763" y="3686775"/>
            <a:ext cx="17661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solidFill>
                  <a:schemeClr val="lt1"/>
                </a:solidFill>
              </a:rPr>
              <a:t>30-39</a:t>
            </a:r>
            <a:r>
              <a:rPr lang="en" sz="1400">
                <a:solidFill>
                  <a:schemeClr val="lt1"/>
                </a:solidFill>
              </a:rPr>
              <a:t> y/o</a:t>
            </a:r>
            <a:endParaRPr sz="1400">
              <a:solidFill>
                <a:schemeClr val="lt1"/>
              </a:solidFill>
            </a:endParaRPr>
          </a:p>
        </p:txBody>
      </p:sp>
      <p:sp>
        <p:nvSpPr>
          <p:cNvPr id="223" name="Google Shape;223;p30"/>
          <p:cNvSpPr txBox="1"/>
          <p:nvPr>
            <p:ph type="title"/>
          </p:nvPr>
        </p:nvSpPr>
        <p:spPr>
          <a:xfrm>
            <a:off x="799763" y="3229050"/>
            <a:ext cx="1766100" cy="53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28.6</a:t>
            </a:r>
            <a:r>
              <a:rPr lang="en" sz="2400"/>
              <a:t>%</a:t>
            </a:r>
            <a:endParaRPr sz="2400">
              <a:solidFill>
                <a:schemeClr val="lt1"/>
              </a:solidFill>
            </a:endParaRPr>
          </a:p>
        </p:txBody>
      </p:sp>
      <p:sp>
        <p:nvSpPr>
          <p:cNvPr id="224" name="Google Shape;224;p30"/>
          <p:cNvSpPr txBox="1"/>
          <p:nvPr>
            <p:ph idx="4294967295" type="subTitle"/>
          </p:nvPr>
        </p:nvSpPr>
        <p:spPr>
          <a:xfrm>
            <a:off x="6578138" y="2299775"/>
            <a:ext cx="17661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solidFill>
                  <a:schemeClr val="lt1"/>
                </a:solidFill>
              </a:rPr>
              <a:t>18-24 y/o</a:t>
            </a:r>
            <a:endParaRPr sz="1400">
              <a:solidFill>
                <a:schemeClr val="lt1"/>
              </a:solidFill>
            </a:endParaRPr>
          </a:p>
        </p:txBody>
      </p:sp>
      <p:sp>
        <p:nvSpPr>
          <p:cNvPr id="225" name="Google Shape;225;p30"/>
          <p:cNvSpPr txBox="1"/>
          <p:nvPr>
            <p:ph type="title"/>
          </p:nvPr>
        </p:nvSpPr>
        <p:spPr>
          <a:xfrm>
            <a:off x="6578138" y="1842050"/>
            <a:ext cx="1766100" cy="53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17.9%</a:t>
            </a:r>
            <a:endParaRPr sz="2400">
              <a:solidFill>
                <a:schemeClr val="lt1"/>
              </a:solidFill>
            </a:endParaRPr>
          </a:p>
        </p:txBody>
      </p:sp>
      <p:sp>
        <p:nvSpPr>
          <p:cNvPr id="226" name="Google Shape;226;p30"/>
          <p:cNvSpPr txBox="1"/>
          <p:nvPr>
            <p:ph idx="4294967295" type="subTitle"/>
          </p:nvPr>
        </p:nvSpPr>
        <p:spPr>
          <a:xfrm>
            <a:off x="6578138" y="3686775"/>
            <a:ext cx="17661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solidFill>
                  <a:schemeClr val="lt1"/>
                </a:solidFill>
              </a:rPr>
              <a:t>25-29</a:t>
            </a:r>
            <a:r>
              <a:rPr lang="en" sz="1400">
                <a:solidFill>
                  <a:schemeClr val="lt1"/>
                </a:solidFill>
              </a:rPr>
              <a:t> y/o</a:t>
            </a:r>
            <a:endParaRPr sz="1400">
              <a:solidFill>
                <a:schemeClr val="lt1"/>
              </a:solidFill>
            </a:endParaRPr>
          </a:p>
        </p:txBody>
      </p:sp>
      <p:sp>
        <p:nvSpPr>
          <p:cNvPr id="227" name="Google Shape;227;p30"/>
          <p:cNvSpPr txBox="1"/>
          <p:nvPr>
            <p:ph type="title"/>
          </p:nvPr>
        </p:nvSpPr>
        <p:spPr>
          <a:xfrm>
            <a:off x="6578138" y="3229050"/>
            <a:ext cx="1766100" cy="53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35.7</a:t>
            </a:r>
            <a:r>
              <a:rPr lang="en" sz="2400"/>
              <a:t>%</a:t>
            </a:r>
            <a:endParaRPr sz="2400">
              <a:solidFill>
                <a:schemeClr val="lt1"/>
              </a:solidFill>
            </a:endParaRPr>
          </a:p>
        </p:txBody>
      </p:sp>
      <p:sp>
        <p:nvSpPr>
          <p:cNvPr id="228" name="Google Shape;228;p30"/>
          <p:cNvSpPr/>
          <p:nvPr/>
        </p:nvSpPr>
        <p:spPr>
          <a:xfrm>
            <a:off x="2254125" y="2193063"/>
            <a:ext cx="225900" cy="225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0"/>
          <p:cNvSpPr/>
          <p:nvPr/>
        </p:nvSpPr>
        <p:spPr>
          <a:xfrm>
            <a:off x="2254125" y="3594538"/>
            <a:ext cx="225900" cy="225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0"/>
          <p:cNvSpPr/>
          <p:nvPr/>
        </p:nvSpPr>
        <p:spPr>
          <a:xfrm>
            <a:off x="6633075" y="2193050"/>
            <a:ext cx="225900" cy="225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0"/>
          <p:cNvSpPr/>
          <p:nvPr/>
        </p:nvSpPr>
        <p:spPr>
          <a:xfrm>
            <a:off x="6633075" y="3594550"/>
            <a:ext cx="225900" cy="225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0"/>
          <p:cNvSpPr txBox="1"/>
          <p:nvPr/>
        </p:nvSpPr>
        <p:spPr>
          <a:xfrm>
            <a:off x="2665100" y="4239975"/>
            <a:ext cx="3778500" cy="533700"/>
          </a:xfrm>
          <a:prstGeom prst="rect">
            <a:avLst/>
          </a:prstGeom>
          <a:solidFill>
            <a:srgbClr val="AFB1A1">
              <a:alpha val="39290"/>
            </a:srgbClr>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Poppins"/>
                <a:ea typeface="Poppins"/>
                <a:cs typeface="Poppins"/>
                <a:sym typeface="Poppins"/>
              </a:rPr>
              <a:t>T</a:t>
            </a:r>
            <a:r>
              <a:rPr lang="en" sz="1100">
                <a:solidFill>
                  <a:srgbClr val="FFFFFF"/>
                </a:solidFill>
                <a:latin typeface="Poppins"/>
                <a:ea typeface="Poppins"/>
                <a:cs typeface="Poppins"/>
                <a:sym typeface="Poppins"/>
              </a:rPr>
              <a:t>o modify this graph, click on it, follow the link, change the data and paste the new graph here</a:t>
            </a:r>
            <a:endParaRPr sz="1100">
              <a:solidFill>
                <a:srgbClr val="FFFFFF"/>
              </a:solidFill>
              <a:latin typeface="Poppins"/>
              <a:ea typeface="Poppins"/>
              <a:cs typeface="Poppins"/>
              <a:sym typeface="Poppins"/>
            </a:endParaRPr>
          </a:p>
        </p:txBody>
      </p:sp>
      <p:cxnSp>
        <p:nvCxnSpPr>
          <p:cNvPr id="233" name="Google Shape;233;p30"/>
          <p:cNvCxnSpPr>
            <a:stCxn id="228" idx="6"/>
          </p:cNvCxnSpPr>
          <p:nvPr/>
        </p:nvCxnSpPr>
        <p:spPr>
          <a:xfrm>
            <a:off x="2480025" y="2306013"/>
            <a:ext cx="1601700" cy="0"/>
          </a:xfrm>
          <a:prstGeom prst="straightConnector1">
            <a:avLst/>
          </a:prstGeom>
          <a:noFill/>
          <a:ln cap="flat" cmpd="sng" w="19050">
            <a:solidFill>
              <a:schemeClr val="lt1"/>
            </a:solidFill>
            <a:prstDash val="dash"/>
            <a:round/>
            <a:headEnd len="med" w="med" type="none"/>
            <a:tailEnd len="med" w="med" type="none"/>
          </a:ln>
        </p:spPr>
      </p:cxnSp>
      <p:cxnSp>
        <p:nvCxnSpPr>
          <p:cNvPr id="234" name="Google Shape;234;p30"/>
          <p:cNvCxnSpPr>
            <a:stCxn id="229" idx="6"/>
          </p:cNvCxnSpPr>
          <p:nvPr/>
        </p:nvCxnSpPr>
        <p:spPr>
          <a:xfrm>
            <a:off x="2480025" y="3707488"/>
            <a:ext cx="1630800" cy="0"/>
          </a:xfrm>
          <a:prstGeom prst="straightConnector1">
            <a:avLst/>
          </a:prstGeom>
          <a:noFill/>
          <a:ln cap="flat" cmpd="sng" w="19050">
            <a:solidFill>
              <a:schemeClr val="lt1"/>
            </a:solidFill>
            <a:prstDash val="dash"/>
            <a:round/>
            <a:headEnd len="med" w="med" type="none"/>
            <a:tailEnd len="med" w="med" type="none"/>
          </a:ln>
        </p:spPr>
      </p:cxnSp>
      <p:cxnSp>
        <p:nvCxnSpPr>
          <p:cNvPr id="235" name="Google Shape;235;p30"/>
          <p:cNvCxnSpPr>
            <a:stCxn id="230" idx="2"/>
          </p:cNvCxnSpPr>
          <p:nvPr/>
        </p:nvCxnSpPr>
        <p:spPr>
          <a:xfrm rot="10800000">
            <a:off x="5129175" y="2306000"/>
            <a:ext cx="1503900" cy="0"/>
          </a:xfrm>
          <a:prstGeom prst="straightConnector1">
            <a:avLst/>
          </a:prstGeom>
          <a:noFill/>
          <a:ln cap="flat" cmpd="sng" w="19050">
            <a:solidFill>
              <a:schemeClr val="lt1"/>
            </a:solidFill>
            <a:prstDash val="dash"/>
            <a:round/>
            <a:headEnd len="med" w="med" type="none"/>
            <a:tailEnd len="med" w="med" type="none"/>
          </a:ln>
        </p:spPr>
      </p:cxnSp>
      <p:cxnSp>
        <p:nvCxnSpPr>
          <p:cNvPr id="236" name="Google Shape;236;p30"/>
          <p:cNvCxnSpPr>
            <a:stCxn id="231" idx="2"/>
          </p:cNvCxnSpPr>
          <p:nvPr/>
        </p:nvCxnSpPr>
        <p:spPr>
          <a:xfrm rot="10800000">
            <a:off x="5006475" y="3707500"/>
            <a:ext cx="1626600" cy="0"/>
          </a:xfrm>
          <a:prstGeom prst="straightConnector1">
            <a:avLst/>
          </a:prstGeom>
          <a:noFill/>
          <a:ln cap="flat" cmpd="sng" w="19050">
            <a:solidFill>
              <a:schemeClr val="lt1"/>
            </a:solidFill>
            <a:prstDash val="dash"/>
            <a:round/>
            <a:headEnd len="med" w="med" type="none"/>
            <a:tailEnd len="med" w="med" type="none"/>
          </a:ln>
        </p:spPr>
      </p:cxn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40" name="Shape 240"/>
        <p:cNvGrpSpPr/>
        <p:nvPr/>
      </p:nvGrpSpPr>
      <p:grpSpPr>
        <a:xfrm>
          <a:off x="0" y="0"/>
          <a:ext cx="0" cy="0"/>
          <a:chOff x="0" y="0"/>
          <a:chExt cx="0" cy="0"/>
        </a:xfrm>
      </p:grpSpPr>
      <p:grpSp>
        <p:nvGrpSpPr>
          <p:cNvPr id="241" name="Google Shape;241;p31"/>
          <p:cNvGrpSpPr/>
          <p:nvPr/>
        </p:nvGrpSpPr>
        <p:grpSpPr>
          <a:xfrm>
            <a:off x="1687571" y="-1376375"/>
            <a:ext cx="5798643" cy="2603400"/>
            <a:chOff x="1966150" y="1379075"/>
            <a:chExt cx="2477100" cy="2603400"/>
          </a:xfrm>
        </p:grpSpPr>
        <p:sp>
          <p:nvSpPr>
            <p:cNvPr id="242" name="Google Shape;242;p31"/>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1"/>
            <p:cNvSpPr/>
            <p:nvPr/>
          </p:nvSpPr>
          <p:spPr>
            <a:xfrm>
              <a:off x="2049100" y="1548875"/>
              <a:ext cx="2311200" cy="2263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 name="Google Shape;244;p31"/>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A Picture Is Worth a Thousand Words</a:t>
            </a:r>
            <a:endParaRPr>
              <a:solidFill>
                <a:srgbClr val="FFFFFF"/>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 name="Shape 248"/>
        <p:cNvGrpSpPr/>
        <p:nvPr/>
      </p:nvGrpSpPr>
      <p:grpSpPr>
        <a:xfrm>
          <a:off x="0" y="0"/>
          <a:ext cx="0" cy="0"/>
          <a:chOff x="0" y="0"/>
          <a:chExt cx="0" cy="0"/>
        </a:xfrm>
      </p:grpSpPr>
      <p:grpSp>
        <p:nvGrpSpPr>
          <p:cNvPr id="249" name="Google Shape;249;p32"/>
          <p:cNvGrpSpPr/>
          <p:nvPr/>
        </p:nvGrpSpPr>
        <p:grpSpPr>
          <a:xfrm>
            <a:off x="2285013" y="-1376375"/>
            <a:ext cx="4573965" cy="2603400"/>
            <a:chOff x="1966150" y="1379075"/>
            <a:chExt cx="2477100" cy="2603400"/>
          </a:xfrm>
        </p:grpSpPr>
        <p:sp>
          <p:nvSpPr>
            <p:cNvPr id="250" name="Google Shape;250;p32"/>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2"/>
            <p:cNvSpPr/>
            <p:nvPr/>
          </p:nvSpPr>
          <p:spPr>
            <a:xfrm>
              <a:off x="2069650" y="1517375"/>
              <a:ext cx="2270100" cy="2263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 name="Google Shape;252;p32"/>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Features of the Topic</a:t>
            </a:r>
            <a:endParaRPr/>
          </a:p>
        </p:txBody>
      </p:sp>
      <p:graphicFrame>
        <p:nvGraphicFramePr>
          <p:cNvPr id="253" name="Google Shape;253;p32"/>
          <p:cNvGraphicFramePr/>
          <p:nvPr/>
        </p:nvGraphicFramePr>
        <p:xfrm>
          <a:off x="1570450" y="1819550"/>
          <a:ext cx="3000000" cy="3000000"/>
        </p:xfrm>
        <a:graphic>
          <a:graphicData uri="http://schemas.openxmlformats.org/drawingml/2006/table">
            <a:tbl>
              <a:tblPr>
                <a:noFill/>
                <a:tableStyleId>{0DABA368-511B-4CA5-951B-C8BB8FE21768}</a:tableStyleId>
              </a:tblPr>
              <a:tblGrid>
                <a:gridCol w="1500775"/>
                <a:gridCol w="1500775"/>
                <a:gridCol w="1500775"/>
                <a:gridCol w="1500775"/>
              </a:tblGrid>
              <a:tr h="631450">
                <a:tc>
                  <a:txBody>
                    <a:bodyPr/>
                    <a:lstStyle/>
                    <a:p>
                      <a:pPr indent="0" lvl="0" marL="0" rtl="0" algn="ctr">
                        <a:spcBef>
                          <a:spcPts val="0"/>
                        </a:spcBef>
                        <a:spcAft>
                          <a:spcPts val="0"/>
                        </a:spcAft>
                        <a:buNone/>
                      </a:pPr>
                      <a:r>
                        <a:t/>
                      </a:r>
                      <a:endParaRPr>
                        <a:solidFill>
                          <a:schemeClr val="lt1"/>
                        </a:solidFill>
                        <a:latin typeface="Poppins"/>
                        <a:ea typeface="Poppins"/>
                        <a:cs typeface="Poppins"/>
                        <a:sym typeface="Poppins"/>
                      </a:endParaRPr>
                    </a:p>
                  </a:txBody>
                  <a:tcPr marT="91425" marB="91425" marR="91425" marL="91425" anchor="ctr">
                    <a:lnL cap="flat" cmpd="sng" w="9525">
                      <a:solidFill>
                        <a:srgbClr val="FFFFFF">
                          <a:alpha val="0"/>
                        </a:srgbClr>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lt1"/>
                          </a:solidFill>
                          <a:latin typeface="Poppins"/>
                          <a:ea typeface="Poppins"/>
                          <a:cs typeface="Poppins"/>
                          <a:sym typeface="Poppins"/>
                        </a:rPr>
                        <a:t>Mercury</a:t>
                      </a:r>
                      <a:endParaRPr sz="1800">
                        <a:solidFill>
                          <a:schemeClr val="lt1"/>
                        </a:solidFill>
                        <a:latin typeface="Poppins"/>
                        <a:ea typeface="Poppins"/>
                        <a:cs typeface="Poppins"/>
                        <a:sym typeface="Poppins"/>
                      </a:endParaRPr>
                    </a:p>
                  </a:txBody>
                  <a:tcPr marT="91425" marB="91425"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solidFill>
                      <a:prstDash val="solid"/>
                      <a:round/>
                      <a:headEnd len="sm" w="sm" type="none"/>
                      <a:tailEnd len="sm" w="sm" type="none"/>
                    </a:lnB>
                    <a:solidFill>
                      <a:srgbClr val="AFB1A1">
                        <a:alpha val="39290"/>
                      </a:srgbClr>
                    </a:solidFill>
                  </a:tcPr>
                </a:tc>
                <a:tc>
                  <a:txBody>
                    <a:bodyPr/>
                    <a:lstStyle/>
                    <a:p>
                      <a:pPr indent="0" lvl="0" marL="0" rtl="0" algn="ctr">
                        <a:spcBef>
                          <a:spcPts val="0"/>
                        </a:spcBef>
                        <a:spcAft>
                          <a:spcPts val="0"/>
                        </a:spcAft>
                        <a:buNone/>
                      </a:pPr>
                      <a:r>
                        <a:rPr lang="en" sz="1800">
                          <a:solidFill>
                            <a:schemeClr val="lt1"/>
                          </a:solidFill>
                          <a:latin typeface="Poppins"/>
                          <a:ea typeface="Poppins"/>
                          <a:cs typeface="Poppins"/>
                          <a:sym typeface="Poppins"/>
                        </a:rPr>
                        <a:t>Venus</a:t>
                      </a:r>
                      <a:endParaRPr sz="1800">
                        <a:solidFill>
                          <a:schemeClr val="lt1"/>
                        </a:solidFill>
                        <a:latin typeface="Poppins"/>
                        <a:ea typeface="Poppins"/>
                        <a:cs typeface="Poppins"/>
                        <a:sym typeface="Poppins"/>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solidFill>
                      <a:prstDash val="solid"/>
                      <a:round/>
                      <a:headEnd len="sm" w="sm" type="none"/>
                      <a:tailEnd len="sm" w="sm" type="none"/>
                    </a:lnB>
                    <a:solidFill>
                      <a:srgbClr val="AFB1A1">
                        <a:alpha val="39290"/>
                      </a:srgbClr>
                    </a:solidFill>
                  </a:tcPr>
                </a:tc>
                <a:tc>
                  <a:txBody>
                    <a:bodyPr/>
                    <a:lstStyle/>
                    <a:p>
                      <a:pPr indent="0" lvl="0" marL="0" rtl="0" algn="ctr">
                        <a:spcBef>
                          <a:spcPts val="0"/>
                        </a:spcBef>
                        <a:spcAft>
                          <a:spcPts val="0"/>
                        </a:spcAft>
                        <a:buNone/>
                      </a:pPr>
                      <a:r>
                        <a:rPr lang="en" sz="1800">
                          <a:solidFill>
                            <a:schemeClr val="lt1"/>
                          </a:solidFill>
                          <a:latin typeface="Poppins"/>
                          <a:ea typeface="Poppins"/>
                          <a:cs typeface="Poppins"/>
                          <a:sym typeface="Poppins"/>
                        </a:rPr>
                        <a:t>Mars</a:t>
                      </a:r>
                      <a:endParaRPr sz="1800">
                        <a:solidFill>
                          <a:schemeClr val="lt1"/>
                        </a:solidFill>
                        <a:latin typeface="Poppins"/>
                        <a:ea typeface="Poppins"/>
                        <a:cs typeface="Poppins"/>
                        <a:sym typeface="Poppins"/>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solidFill>
                      <a:prstDash val="solid"/>
                      <a:round/>
                      <a:headEnd len="sm" w="sm" type="none"/>
                      <a:tailEnd len="sm" w="sm" type="none"/>
                    </a:lnB>
                    <a:solidFill>
                      <a:srgbClr val="AFB1A1">
                        <a:alpha val="39290"/>
                      </a:srgbClr>
                    </a:solidFill>
                  </a:tcPr>
                </a:tc>
              </a:tr>
              <a:tr h="631450">
                <a:tc>
                  <a:txBody>
                    <a:bodyPr/>
                    <a:lstStyle/>
                    <a:p>
                      <a:pPr indent="0" lvl="0" marL="0" rtl="0" algn="ctr">
                        <a:spcBef>
                          <a:spcPts val="0"/>
                        </a:spcBef>
                        <a:spcAft>
                          <a:spcPts val="0"/>
                        </a:spcAft>
                        <a:buNone/>
                      </a:pPr>
                      <a:r>
                        <a:rPr lang="en" sz="1800">
                          <a:solidFill>
                            <a:schemeClr val="lt1"/>
                          </a:solidFill>
                          <a:latin typeface="Poppins"/>
                          <a:ea typeface="Poppins"/>
                          <a:cs typeface="Poppins"/>
                          <a:sym typeface="Poppins"/>
                        </a:rPr>
                        <a:t>Topic 1</a:t>
                      </a:r>
                      <a:endParaRPr sz="1800">
                        <a:solidFill>
                          <a:schemeClr val="lt1"/>
                        </a:solidFill>
                        <a:latin typeface="Poppins"/>
                        <a:ea typeface="Poppins"/>
                        <a:cs typeface="Poppins"/>
                        <a:sym typeface="Poppins"/>
                      </a:endParaRPr>
                    </a:p>
                  </a:txBody>
                  <a:tcPr marT="91425" marB="91425"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solidFill>
                      <a:prstDash val="solid"/>
                      <a:round/>
                      <a:headEnd len="sm" w="sm" type="none"/>
                      <a:tailEnd len="sm" w="sm" type="none"/>
                    </a:lnB>
                    <a:solidFill>
                      <a:srgbClr val="AFB1A1">
                        <a:alpha val="39290"/>
                      </a:srgbClr>
                    </a:solidFill>
                  </a:tcPr>
                </a:tc>
                <a:tc>
                  <a:txBody>
                    <a:bodyPr/>
                    <a:lstStyle/>
                    <a:p>
                      <a:pPr indent="0" lvl="0" marL="0" rtl="0" algn="ctr">
                        <a:spcBef>
                          <a:spcPts val="0"/>
                        </a:spcBef>
                        <a:spcAft>
                          <a:spcPts val="0"/>
                        </a:spcAft>
                        <a:buClr>
                          <a:schemeClr val="dk1"/>
                        </a:buClr>
                        <a:buSzPts val="1100"/>
                        <a:buFont typeface="Arial"/>
                        <a:buNone/>
                      </a:pPr>
                      <a:r>
                        <a:rPr lang="en">
                          <a:solidFill>
                            <a:schemeClr val="lt1"/>
                          </a:solidFill>
                          <a:latin typeface="Poppins"/>
                          <a:ea typeface="Poppins"/>
                          <a:cs typeface="Poppins"/>
                          <a:sym typeface="Poppins"/>
                        </a:rPr>
                        <a:t>It’s the closest</a:t>
                      </a:r>
                      <a:endParaRPr>
                        <a:solidFill>
                          <a:schemeClr val="lt1"/>
                        </a:solidFill>
                        <a:latin typeface="Poppins"/>
                        <a:ea typeface="Poppins"/>
                        <a:cs typeface="Poppins"/>
                        <a:sym typeface="Poppins"/>
                      </a:endParaRPr>
                    </a:p>
                    <a:p>
                      <a:pPr indent="0" lvl="0" marL="0" rtl="0" algn="ctr">
                        <a:spcBef>
                          <a:spcPts val="0"/>
                        </a:spcBef>
                        <a:spcAft>
                          <a:spcPts val="0"/>
                        </a:spcAft>
                        <a:buNone/>
                      </a:pPr>
                      <a:r>
                        <a:rPr lang="en">
                          <a:solidFill>
                            <a:schemeClr val="lt1"/>
                          </a:solidFill>
                          <a:latin typeface="Poppins"/>
                          <a:ea typeface="Poppins"/>
                          <a:cs typeface="Poppins"/>
                          <a:sym typeface="Poppins"/>
                        </a:rPr>
                        <a:t>planet to the Sun</a:t>
                      </a:r>
                      <a:endParaRPr>
                        <a:solidFill>
                          <a:schemeClr val="lt1"/>
                        </a:solidFill>
                        <a:latin typeface="Poppins"/>
                        <a:ea typeface="Poppins"/>
                        <a:cs typeface="Poppins"/>
                        <a:sym typeface="Poppins"/>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AFB1A1"/>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It’s quite hot, even hotter than Mercury</a:t>
                      </a:r>
                      <a:endParaRPr>
                        <a:solidFill>
                          <a:schemeClr val="lt1"/>
                        </a:solidFill>
                        <a:latin typeface="Poppins"/>
                        <a:ea typeface="Poppins"/>
                        <a:cs typeface="Poppins"/>
                        <a:sym typeface="Poppins"/>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AFB1A1"/>
                    </a:solidFill>
                  </a:tcPr>
                </a:tc>
                <a:tc>
                  <a:txBody>
                    <a:bodyPr/>
                    <a:lstStyle/>
                    <a:p>
                      <a:pPr indent="0" lvl="0" marL="0" rtl="0" algn="ctr">
                        <a:spcBef>
                          <a:spcPts val="0"/>
                        </a:spcBef>
                        <a:spcAft>
                          <a:spcPts val="0"/>
                        </a:spcAft>
                        <a:buClr>
                          <a:schemeClr val="dk1"/>
                        </a:buClr>
                        <a:buSzPts val="1100"/>
                        <a:buFont typeface="Arial"/>
                        <a:buNone/>
                      </a:pPr>
                      <a:r>
                        <a:rPr lang="en">
                          <a:solidFill>
                            <a:schemeClr val="lt1"/>
                          </a:solidFill>
                          <a:latin typeface="Poppins"/>
                          <a:ea typeface="Poppins"/>
                          <a:cs typeface="Poppins"/>
                          <a:sym typeface="Poppins"/>
                        </a:rPr>
                        <a:t>Despite being red, it’s a</a:t>
                      </a:r>
                      <a:endParaRPr>
                        <a:solidFill>
                          <a:schemeClr val="lt1"/>
                        </a:solidFill>
                        <a:latin typeface="Poppins"/>
                        <a:ea typeface="Poppins"/>
                        <a:cs typeface="Poppins"/>
                        <a:sym typeface="Poppins"/>
                      </a:endParaRPr>
                    </a:p>
                    <a:p>
                      <a:pPr indent="0" lvl="0" marL="0" rtl="0" algn="ctr">
                        <a:spcBef>
                          <a:spcPts val="0"/>
                        </a:spcBef>
                        <a:spcAft>
                          <a:spcPts val="0"/>
                        </a:spcAft>
                        <a:buNone/>
                      </a:pPr>
                      <a:r>
                        <a:rPr lang="en">
                          <a:solidFill>
                            <a:schemeClr val="lt1"/>
                          </a:solidFill>
                          <a:latin typeface="Poppins"/>
                          <a:ea typeface="Poppins"/>
                          <a:cs typeface="Poppins"/>
                          <a:sym typeface="Poppins"/>
                        </a:rPr>
                        <a:t>cold place</a:t>
                      </a:r>
                      <a:endParaRPr>
                        <a:solidFill>
                          <a:schemeClr val="lt1"/>
                        </a:solidFill>
                        <a:latin typeface="Poppins"/>
                        <a:ea typeface="Poppins"/>
                        <a:cs typeface="Poppins"/>
                        <a:sym typeface="Poppins"/>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AFB1A1"/>
                    </a:solidFill>
                  </a:tcPr>
                </a:tc>
              </a:tr>
              <a:tr h="631450">
                <a:tc>
                  <a:txBody>
                    <a:bodyPr/>
                    <a:lstStyle/>
                    <a:p>
                      <a:pPr indent="0" lvl="0" marL="0" rtl="0" algn="ctr">
                        <a:spcBef>
                          <a:spcPts val="0"/>
                        </a:spcBef>
                        <a:spcAft>
                          <a:spcPts val="0"/>
                        </a:spcAft>
                        <a:buNone/>
                      </a:pPr>
                      <a:r>
                        <a:rPr lang="en" sz="1800">
                          <a:solidFill>
                            <a:schemeClr val="lt1"/>
                          </a:solidFill>
                          <a:latin typeface="Poppins"/>
                          <a:ea typeface="Poppins"/>
                          <a:cs typeface="Poppins"/>
                          <a:sym typeface="Poppins"/>
                        </a:rPr>
                        <a:t>Topic 2</a:t>
                      </a:r>
                      <a:endParaRPr sz="1800">
                        <a:solidFill>
                          <a:schemeClr val="lt1"/>
                        </a:solidFill>
                        <a:latin typeface="Poppins"/>
                        <a:ea typeface="Poppins"/>
                        <a:cs typeface="Poppins"/>
                        <a:sym typeface="Poppins"/>
                      </a:endParaRPr>
                    </a:p>
                  </a:txBody>
                  <a:tcPr marT="91425" marB="91425" marR="91425" marL="91425" anchor="ctr">
                    <a:lnL cap="flat" cmpd="sng" w="9525">
                      <a:solidFill>
                        <a:srgbClr val="FFFFFF">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alpha val="0"/>
                        </a:srgbClr>
                      </a:solidFill>
                      <a:prstDash val="solid"/>
                      <a:round/>
                      <a:headEnd len="sm" w="sm" type="none"/>
                      <a:tailEnd len="sm" w="sm" type="none"/>
                    </a:lnB>
                    <a:solidFill>
                      <a:srgbClr val="AFB1A1">
                        <a:alpha val="39290"/>
                      </a:srgbClr>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It’s the</a:t>
                      </a:r>
                      <a:endParaRPr>
                        <a:solidFill>
                          <a:schemeClr val="lt1"/>
                        </a:solidFill>
                        <a:latin typeface="Poppins"/>
                        <a:ea typeface="Poppins"/>
                        <a:cs typeface="Poppins"/>
                        <a:sym typeface="Poppins"/>
                      </a:endParaRPr>
                    </a:p>
                    <a:p>
                      <a:pPr indent="0" lvl="0" marL="0" rtl="0" algn="ctr">
                        <a:spcBef>
                          <a:spcPts val="0"/>
                        </a:spcBef>
                        <a:spcAft>
                          <a:spcPts val="0"/>
                        </a:spcAft>
                        <a:buNone/>
                      </a:pPr>
                      <a:r>
                        <a:rPr lang="en">
                          <a:solidFill>
                            <a:schemeClr val="lt1"/>
                          </a:solidFill>
                          <a:latin typeface="Poppins"/>
                          <a:ea typeface="Poppins"/>
                          <a:cs typeface="Poppins"/>
                          <a:sym typeface="Poppins"/>
                        </a:rPr>
                        <a:t>smallest planet</a:t>
                      </a:r>
                      <a:endParaRPr>
                        <a:solidFill>
                          <a:schemeClr val="lt1"/>
                        </a:solidFill>
                        <a:latin typeface="Poppins"/>
                        <a:ea typeface="Poppins"/>
                        <a:cs typeface="Poppins"/>
                        <a:sym typeface="Poppins"/>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alpha val="0"/>
                        </a:srgbClr>
                      </a:solidFill>
                      <a:prstDash val="solid"/>
                      <a:round/>
                      <a:headEnd len="sm" w="sm" type="none"/>
                      <a:tailEnd len="sm" w="sm" type="none"/>
                    </a:lnB>
                    <a:solidFill>
                      <a:srgbClr val="AFB1A1"/>
                    </a:solidFill>
                  </a:tcPr>
                </a:tc>
                <a:tc>
                  <a:txBody>
                    <a:bodyPr/>
                    <a:lstStyle/>
                    <a:p>
                      <a:pPr indent="0" lvl="0" marL="0" rtl="0" algn="ctr">
                        <a:spcBef>
                          <a:spcPts val="0"/>
                        </a:spcBef>
                        <a:spcAft>
                          <a:spcPts val="0"/>
                        </a:spcAft>
                        <a:buClr>
                          <a:schemeClr val="dk1"/>
                        </a:buClr>
                        <a:buSzPts val="1100"/>
                        <a:buFont typeface="Arial"/>
                        <a:buNone/>
                      </a:pPr>
                      <a:r>
                        <a:rPr lang="en">
                          <a:solidFill>
                            <a:schemeClr val="lt1"/>
                          </a:solidFill>
                          <a:latin typeface="Poppins"/>
                          <a:ea typeface="Poppins"/>
                          <a:cs typeface="Poppins"/>
                          <a:sym typeface="Poppins"/>
                        </a:rPr>
                        <a:t>It’s the second</a:t>
                      </a:r>
                      <a:endParaRPr>
                        <a:solidFill>
                          <a:schemeClr val="lt1"/>
                        </a:solidFill>
                        <a:latin typeface="Poppins"/>
                        <a:ea typeface="Poppins"/>
                        <a:cs typeface="Poppins"/>
                        <a:sym typeface="Poppins"/>
                      </a:endParaRPr>
                    </a:p>
                    <a:p>
                      <a:pPr indent="0" lvl="0" marL="0" rtl="0" algn="ctr">
                        <a:spcBef>
                          <a:spcPts val="0"/>
                        </a:spcBef>
                        <a:spcAft>
                          <a:spcPts val="0"/>
                        </a:spcAft>
                        <a:buNone/>
                      </a:pPr>
                      <a:r>
                        <a:rPr lang="en">
                          <a:solidFill>
                            <a:schemeClr val="lt1"/>
                          </a:solidFill>
                          <a:latin typeface="Poppins"/>
                          <a:ea typeface="Poppins"/>
                          <a:cs typeface="Poppins"/>
                          <a:sym typeface="Poppins"/>
                        </a:rPr>
                        <a:t>planet from the Sun</a:t>
                      </a:r>
                      <a:endParaRPr>
                        <a:solidFill>
                          <a:schemeClr val="lt1"/>
                        </a:solidFill>
                        <a:latin typeface="Poppins"/>
                        <a:ea typeface="Poppins"/>
                        <a:cs typeface="Poppins"/>
                        <a:sym typeface="Poppins"/>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alpha val="0"/>
                        </a:srgbClr>
                      </a:solidFill>
                      <a:prstDash val="solid"/>
                      <a:round/>
                      <a:headEnd len="sm" w="sm" type="none"/>
                      <a:tailEnd len="sm" w="sm" type="none"/>
                    </a:lnB>
                    <a:solidFill>
                      <a:srgbClr val="AFB1A1"/>
                    </a:solidFill>
                  </a:tcPr>
                </a:tc>
                <a:tc>
                  <a:txBody>
                    <a:bodyPr/>
                    <a:lstStyle/>
                    <a:p>
                      <a:pPr indent="0" lvl="0" marL="0" rtl="0" algn="ctr">
                        <a:spcBef>
                          <a:spcPts val="0"/>
                        </a:spcBef>
                        <a:spcAft>
                          <a:spcPts val="0"/>
                        </a:spcAft>
                        <a:buNone/>
                      </a:pPr>
                      <a:r>
                        <a:rPr lang="en">
                          <a:solidFill>
                            <a:schemeClr val="lt1"/>
                          </a:solidFill>
                          <a:latin typeface="Poppins"/>
                          <a:ea typeface="Poppins"/>
                          <a:cs typeface="Poppins"/>
                          <a:sym typeface="Poppins"/>
                        </a:rPr>
                        <a:t>Iron oxide dust gives its reddish cast</a:t>
                      </a:r>
                      <a:endParaRPr>
                        <a:solidFill>
                          <a:schemeClr val="lt1"/>
                        </a:solidFill>
                        <a:latin typeface="Poppins"/>
                        <a:ea typeface="Poppins"/>
                        <a:cs typeface="Poppins"/>
                        <a:sym typeface="Poppins"/>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alpha val="0"/>
                        </a:srgbClr>
                      </a:solidFill>
                      <a:prstDash val="solid"/>
                      <a:round/>
                      <a:headEnd len="sm" w="sm" type="none"/>
                      <a:tailEnd len="sm" w="sm" type="none"/>
                    </a:lnB>
                    <a:solidFill>
                      <a:srgbClr val="AFB1A1"/>
                    </a:solidFill>
                  </a:tcPr>
                </a:tc>
              </a:tr>
            </a:tbl>
          </a:graphicData>
        </a:graphic>
      </p:graphicFrame>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 name="Shape 257"/>
        <p:cNvGrpSpPr/>
        <p:nvPr/>
      </p:nvGrpSpPr>
      <p:grpSpPr>
        <a:xfrm>
          <a:off x="0" y="0"/>
          <a:ext cx="0" cy="0"/>
          <a:chOff x="0" y="0"/>
          <a:chExt cx="0" cy="0"/>
        </a:xfrm>
      </p:grpSpPr>
      <p:grpSp>
        <p:nvGrpSpPr>
          <p:cNvPr id="258" name="Google Shape;258;p33"/>
          <p:cNvGrpSpPr/>
          <p:nvPr/>
        </p:nvGrpSpPr>
        <p:grpSpPr>
          <a:xfrm>
            <a:off x="2285013" y="-1376375"/>
            <a:ext cx="4573965" cy="2603400"/>
            <a:chOff x="1966150" y="1379075"/>
            <a:chExt cx="2477100" cy="2603400"/>
          </a:xfrm>
        </p:grpSpPr>
        <p:sp>
          <p:nvSpPr>
            <p:cNvPr id="259" name="Google Shape;259;p33"/>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3"/>
            <p:cNvSpPr/>
            <p:nvPr/>
          </p:nvSpPr>
          <p:spPr>
            <a:xfrm>
              <a:off x="2069650" y="1517375"/>
              <a:ext cx="2270100" cy="2263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 name="Google Shape;261;p33"/>
          <p:cNvSpPr txBox="1"/>
          <p:nvPr>
            <p:ph idx="8" type="title"/>
          </p:nvPr>
        </p:nvSpPr>
        <p:spPr>
          <a:xfrm>
            <a:off x="1491600" y="352550"/>
            <a:ext cx="616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Examples</a:t>
            </a:r>
            <a:endParaRPr/>
          </a:p>
        </p:txBody>
      </p:sp>
      <p:sp>
        <p:nvSpPr>
          <p:cNvPr id="262" name="Google Shape;262;p33"/>
          <p:cNvSpPr/>
          <p:nvPr/>
        </p:nvSpPr>
        <p:spPr>
          <a:xfrm>
            <a:off x="1099525" y="1560325"/>
            <a:ext cx="1358100" cy="13581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3"/>
          <p:cNvSpPr/>
          <p:nvPr/>
        </p:nvSpPr>
        <p:spPr>
          <a:xfrm>
            <a:off x="2966625" y="1560325"/>
            <a:ext cx="1358100" cy="13581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3"/>
          <p:cNvSpPr/>
          <p:nvPr/>
        </p:nvSpPr>
        <p:spPr>
          <a:xfrm>
            <a:off x="4824362" y="1560325"/>
            <a:ext cx="1358100" cy="13581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3"/>
          <p:cNvSpPr/>
          <p:nvPr/>
        </p:nvSpPr>
        <p:spPr>
          <a:xfrm>
            <a:off x="6674899" y="1560325"/>
            <a:ext cx="1358100" cy="13581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66" name="Google Shape;266;p33"/>
          <p:cNvPicPr preferRelativeResize="0"/>
          <p:nvPr/>
        </p:nvPicPr>
        <p:blipFill rotWithShape="1">
          <a:blip r:embed="rId3">
            <a:alphaModFix/>
          </a:blip>
          <a:srcRect b="8906" l="35243" r="22660" t="22421"/>
          <a:stretch/>
        </p:blipFill>
        <p:spPr>
          <a:xfrm>
            <a:off x="1247125" y="1720223"/>
            <a:ext cx="1062900" cy="1038300"/>
          </a:xfrm>
          <a:prstGeom prst="ellipse">
            <a:avLst/>
          </a:prstGeom>
          <a:noFill/>
          <a:ln>
            <a:noFill/>
          </a:ln>
        </p:spPr>
      </p:pic>
      <p:pic>
        <p:nvPicPr>
          <p:cNvPr id="267" name="Google Shape;267;p33"/>
          <p:cNvPicPr preferRelativeResize="0"/>
          <p:nvPr/>
        </p:nvPicPr>
        <p:blipFill rotWithShape="1">
          <a:blip r:embed="rId4">
            <a:alphaModFix/>
          </a:blip>
          <a:srcRect b="0" l="19908" r="19908" t="39817"/>
          <a:stretch/>
        </p:blipFill>
        <p:spPr>
          <a:xfrm>
            <a:off x="6822499" y="1707925"/>
            <a:ext cx="1062900" cy="1062900"/>
          </a:xfrm>
          <a:prstGeom prst="ellipse">
            <a:avLst/>
          </a:prstGeom>
          <a:noFill/>
          <a:ln>
            <a:noFill/>
          </a:ln>
        </p:spPr>
      </p:pic>
      <p:pic>
        <p:nvPicPr>
          <p:cNvPr id="268" name="Google Shape;268;p33"/>
          <p:cNvPicPr preferRelativeResize="0"/>
          <p:nvPr/>
        </p:nvPicPr>
        <p:blipFill rotWithShape="1">
          <a:blip r:embed="rId5">
            <a:alphaModFix/>
          </a:blip>
          <a:srcRect b="7862" l="0" r="5392" t="30900"/>
          <a:stretch/>
        </p:blipFill>
        <p:spPr>
          <a:xfrm>
            <a:off x="4971962" y="1723975"/>
            <a:ext cx="1062900" cy="1030800"/>
          </a:xfrm>
          <a:prstGeom prst="ellipse">
            <a:avLst/>
          </a:prstGeom>
          <a:noFill/>
          <a:ln>
            <a:noFill/>
          </a:ln>
        </p:spPr>
      </p:pic>
      <p:pic>
        <p:nvPicPr>
          <p:cNvPr id="269" name="Google Shape;269;p33"/>
          <p:cNvPicPr preferRelativeResize="0"/>
          <p:nvPr/>
        </p:nvPicPr>
        <p:blipFill rotWithShape="1">
          <a:blip r:embed="rId6">
            <a:alphaModFix/>
          </a:blip>
          <a:srcRect b="0" l="8172" r="8172" t="0"/>
          <a:stretch/>
        </p:blipFill>
        <p:spPr>
          <a:xfrm>
            <a:off x="3114225" y="1705525"/>
            <a:ext cx="1062900" cy="1067700"/>
          </a:xfrm>
          <a:prstGeom prst="ellipse">
            <a:avLst/>
          </a:prstGeom>
          <a:noFill/>
          <a:ln>
            <a:noFill/>
          </a:ln>
        </p:spPr>
      </p:pic>
      <p:sp>
        <p:nvSpPr>
          <p:cNvPr id="270" name="Google Shape;270;p33"/>
          <p:cNvSpPr/>
          <p:nvPr/>
        </p:nvSpPr>
        <p:spPr>
          <a:xfrm>
            <a:off x="953950" y="3114250"/>
            <a:ext cx="1678200" cy="2029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3"/>
          <p:cNvSpPr/>
          <p:nvPr/>
        </p:nvSpPr>
        <p:spPr>
          <a:xfrm>
            <a:off x="2806566" y="3114250"/>
            <a:ext cx="1678200" cy="2029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3"/>
          <p:cNvSpPr/>
          <p:nvPr/>
        </p:nvSpPr>
        <p:spPr>
          <a:xfrm>
            <a:off x="4661096" y="3113359"/>
            <a:ext cx="1678200" cy="2029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3"/>
          <p:cNvSpPr/>
          <p:nvPr/>
        </p:nvSpPr>
        <p:spPr>
          <a:xfrm>
            <a:off x="6511837" y="3117634"/>
            <a:ext cx="1678200" cy="2029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3"/>
          <p:cNvSpPr txBox="1"/>
          <p:nvPr>
            <p:ph type="ctrTitle"/>
          </p:nvPr>
        </p:nvSpPr>
        <p:spPr>
          <a:xfrm>
            <a:off x="910000" y="3136750"/>
            <a:ext cx="17661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75" name="Google Shape;275;p33"/>
          <p:cNvSpPr txBox="1"/>
          <p:nvPr>
            <p:ph idx="1" type="subTitle"/>
          </p:nvPr>
        </p:nvSpPr>
        <p:spPr>
          <a:xfrm>
            <a:off x="953950" y="3764725"/>
            <a:ext cx="16782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t>
            </a:r>
            <a:endParaRPr/>
          </a:p>
        </p:txBody>
      </p:sp>
      <p:sp>
        <p:nvSpPr>
          <p:cNvPr id="276" name="Google Shape;276;p33"/>
          <p:cNvSpPr txBox="1"/>
          <p:nvPr>
            <p:ph idx="2" type="ctrTitle"/>
          </p:nvPr>
        </p:nvSpPr>
        <p:spPr>
          <a:xfrm>
            <a:off x="2762625" y="3136750"/>
            <a:ext cx="17661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77" name="Google Shape;277;p33"/>
          <p:cNvSpPr txBox="1"/>
          <p:nvPr>
            <p:ph idx="3" type="subTitle"/>
          </p:nvPr>
        </p:nvSpPr>
        <p:spPr>
          <a:xfrm>
            <a:off x="2806575" y="3764725"/>
            <a:ext cx="16782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278" name="Google Shape;278;p33"/>
          <p:cNvSpPr txBox="1"/>
          <p:nvPr>
            <p:ph idx="4" type="ctrTitle"/>
          </p:nvPr>
        </p:nvSpPr>
        <p:spPr>
          <a:xfrm>
            <a:off x="4615250" y="3136750"/>
            <a:ext cx="17661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79" name="Google Shape;279;p33"/>
          <p:cNvSpPr txBox="1"/>
          <p:nvPr>
            <p:ph idx="5" type="subTitle"/>
          </p:nvPr>
        </p:nvSpPr>
        <p:spPr>
          <a:xfrm>
            <a:off x="4659200" y="3764725"/>
            <a:ext cx="16782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280" name="Google Shape;280;p33"/>
          <p:cNvSpPr txBox="1"/>
          <p:nvPr>
            <p:ph idx="6" type="ctrTitle"/>
          </p:nvPr>
        </p:nvSpPr>
        <p:spPr>
          <a:xfrm>
            <a:off x="6467875" y="3136750"/>
            <a:ext cx="17661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81" name="Google Shape;281;p33"/>
          <p:cNvSpPr txBox="1"/>
          <p:nvPr>
            <p:ph idx="7" type="subTitle"/>
          </p:nvPr>
        </p:nvSpPr>
        <p:spPr>
          <a:xfrm>
            <a:off x="6511825" y="3764725"/>
            <a:ext cx="16782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composed mostly of hydrogen and helium</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5" name="Shape 285"/>
        <p:cNvGrpSpPr/>
        <p:nvPr/>
      </p:nvGrpSpPr>
      <p:grpSpPr>
        <a:xfrm>
          <a:off x="0" y="0"/>
          <a:ext cx="0" cy="0"/>
          <a:chOff x="0" y="0"/>
          <a:chExt cx="0" cy="0"/>
        </a:xfrm>
      </p:grpSpPr>
      <p:grpSp>
        <p:nvGrpSpPr>
          <p:cNvPr id="286" name="Google Shape;286;p34"/>
          <p:cNvGrpSpPr/>
          <p:nvPr/>
        </p:nvGrpSpPr>
        <p:grpSpPr>
          <a:xfrm>
            <a:off x="2437413" y="-1223975"/>
            <a:ext cx="4573965" cy="2603400"/>
            <a:chOff x="1966150" y="1379075"/>
            <a:chExt cx="2477100" cy="2603400"/>
          </a:xfrm>
        </p:grpSpPr>
        <p:sp>
          <p:nvSpPr>
            <p:cNvPr id="287" name="Google Shape;287;p34"/>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4"/>
            <p:cNvSpPr/>
            <p:nvPr/>
          </p:nvSpPr>
          <p:spPr>
            <a:xfrm>
              <a:off x="2069650" y="1517375"/>
              <a:ext cx="2270100" cy="2263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 name="Google Shape;289;p34"/>
          <p:cNvSpPr txBox="1"/>
          <p:nvPr>
            <p:ph idx="6" type="title"/>
          </p:nvPr>
        </p:nvSpPr>
        <p:spPr>
          <a:xfrm>
            <a:off x="1491600" y="352550"/>
            <a:ext cx="616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Recommendations</a:t>
            </a:r>
            <a:endParaRPr/>
          </a:p>
        </p:txBody>
      </p:sp>
      <p:sp>
        <p:nvSpPr>
          <p:cNvPr id="290" name="Google Shape;290;p34"/>
          <p:cNvSpPr/>
          <p:nvPr/>
        </p:nvSpPr>
        <p:spPr>
          <a:xfrm>
            <a:off x="0" y="1615775"/>
            <a:ext cx="7947300" cy="13437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4"/>
          <p:cNvSpPr txBox="1"/>
          <p:nvPr>
            <p:ph type="ctrTitle"/>
          </p:nvPr>
        </p:nvSpPr>
        <p:spPr>
          <a:xfrm>
            <a:off x="1366262" y="1650850"/>
            <a:ext cx="19074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92" name="Google Shape;292;p34"/>
          <p:cNvSpPr txBox="1"/>
          <p:nvPr>
            <p:ph idx="1" type="subTitle"/>
          </p:nvPr>
        </p:nvSpPr>
        <p:spPr>
          <a:xfrm>
            <a:off x="1366262" y="2278825"/>
            <a:ext cx="1907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a:t>
            </a:r>
            <a:endParaRPr/>
          </a:p>
          <a:p>
            <a:pPr indent="0" lvl="0" marL="0" rtl="0" algn="ctr">
              <a:spcBef>
                <a:spcPts val="0"/>
              </a:spcBef>
              <a:spcAft>
                <a:spcPts val="0"/>
              </a:spcAft>
              <a:buNone/>
            </a:pPr>
            <a:r>
              <a:rPr lang="en"/>
              <a:t>planet to the Sun</a:t>
            </a:r>
            <a:endParaRPr/>
          </a:p>
        </p:txBody>
      </p:sp>
      <p:sp>
        <p:nvSpPr>
          <p:cNvPr id="293" name="Google Shape;293;p34"/>
          <p:cNvSpPr txBox="1"/>
          <p:nvPr>
            <p:ph idx="2" type="ctrTitle"/>
          </p:nvPr>
        </p:nvSpPr>
        <p:spPr>
          <a:xfrm>
            <a:off x="3618312" y="1650850"/>
            <a:ext cx="19074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94" name="Google Shape;294;p34"/>
          <p:cNvSpPr txBox="1"/>
          <p:nvPr>
            <p:ph idx="3" type="subTitle"/>
          </p:nvPr>
        </p:nvSpPr>
        <p:spPr>
          <a:xfrm>
            <a:off x="3618312" y="2278825"/>
            <a:ext cx="1907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295" name="Google Shape;295;p34"/>
          <p:cNvSpPr/>
          <p:nvPr/>
        </p:nvSpPr>
        <p:spPr>
          <a:xfrm>
            <a:off x="1196700" y="3207950"/>
            <a:ext cx="7947300" cy="13437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4"/>
          <p:cNvSpPr txBox="1"/>
          <p:nvPr>
            <p:ph idx="4" type="ctrTitle"/>
          </p:nvPr>
        </p:nvSpPr>
        <p:spPr>
          <a:xfrm>
            <a:off x="5870362" y="1650850"/>
            <a:ext cx="19074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97" name="Google Shape;297;p34"/>
          <p:cNvSpPr txBox="1"/>
          <p:nvPr>
            <p:ph idx="5" type="subTitle"/>
          </p:nvPr>
        </p:nvSpPr>
        <p:spPr>
          <a:xfrm>
            <a:off x="5870362" y="2278825"/>
            <a:ext cx="1907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a gas giant and has several rings</a:t>
            </a:r>
            <a:endParaRPr/>
          </a:p>
          <a:p>
            <a:pPr indent="0" lvl="0" marL="0" rtl="0" algn="ctr">
              <a:spcBef>
                <a:spcPts val="0"/>
              </a:spcBef>
              <a:spcAft>
                <a:spcPts val="0"/>
              </a:spcAft>
              <a:buNone/>
            </a:pPr>
            <a:r>
              <a:t/>
            </a:r>
            <a:endParaRPr/>
          </a:p>
        </p:txBody>
      </p:sp>
      <p:sp>
        <p:nvSpPr>
          <p:cNvPr id="298" name="Google Shape;298;p34"/>
          <p:cNvSpPr txBox="1"/>
          <p:nvPr>
            <p:ph idx="7" type="ctrTitle"/>
          </p:nvPr>
        </p:nvSpPr>
        <p:spPr>
          <a:xfrm>
            <a:off x="1366262" y="3207950"/>
            <a:ext cx="19074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99" name="Google Shape;299;p34"/>
          <p:cNvSpPr txBox="1"/>
          <p:nvPr>
            <p:ph idx="8" type="subTitle"/>
          </p:nvPr>
        </p:nvSpPr>
        <p:spPr>
          <a:xfrm>
            <a:off x="1366262" y="3835925"/>
            <a:ext cx="1907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300" name="Google Shape;300;p34"/>
          <p:cNvSpPr txBox="1"/>
          <p:nvPr>
            <p:ph idx="9" type="ctrTitle"/>
          </p:nvPr>
        </p:nvSpPr>
        <p:spPr>
          <a:xfrm>
            <a:off x="3618312" y="3207950"/>
            <a:ext cx="19074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01" name="Google Shape;301;p34"/>
          <p:cNvSpPr txBox="1"/>
          <p:nvPr>
            <p:ph idx="13" type="subTitle"/>
          </p:nvPr>
        </p:nvSpPr>
        <p:spPr>
          <a:xfrm>
            <a:off x="3618312" y="3835925"/>
            <a:ext cx="1907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sp>
        <p:nvSpPr>
          <p:cNvPr id="302" name="Google Shape;302;p34"/>
          <p:cNvSpPr txBox="1"/>
          <p:nvPr>
            <p:ph idx="14" type="ctrTitle"/>
          </p:nvPr>
        </p:nvSpPr>
        <p:spPr>
          <a:xfrm>
            <a:off x="5870362" y="3207950"/>
            <a:ext cx="19074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03" name="Google Shape;303;p34"/>
          <p:cNvSpPr txBox="1"/>
          <p:nvPr>
            <p:ph idx="15" type="subTitle"/>
          </p:nvPr>
        </p:nvSpPr>
        <p:spPr>
          <a:xfrm>
            <a:off x="5870362" y="3835925"/>
            <a:ext cx="1907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is the second planet from the Sun</a:t>
            </a:r>
            <a:endParaRPr/>
          </a:p>
          <a:p>
            <a:pPr indent="0" lvl="0" marL="0" rtl="0" algn="ctr">
              <a:spcBef>
                <a:spcPts val="0"/>
              </a:spcBef>
              <a:spcAft>
                <a:spcPts val="0"/>
              </a:spcAft>
              <a:buNone/>
            </a:pPr>
            <a:r>
              <a:t/>
            </a:r>
            <a:endParaRPr/>
          </a:p>
        </p:txBody>
      </p:sp>
      <p:cxnSp>
        <p:nvCxnSpPr>
          <p:cNvPr id="304" name="Google Shape;304;p34"/>
          <p:cNvCxnSpPr>
            <a:stCxn id="290" idx="3"/>
          </p:cNvCxnSpPr>
          <p:nvPr/>
        </p:nvCxnSpPr>
        <p:spPr>
          <a:xfrm>
            <a:off x="7947300" y="2287625"/>
            <a:ext cx="1263600" cy="0"/>
          </a:xfrm>
          <a:prstGeom prst="straightConnector1">
            <a:avLst/>
          </a:prstGeom>
          <a:noFill/>
          <a:ln cap="flat" cmpd="sng" w="19050">
            <a:solidFill>
              <a:schemeClr val="lt1"/>
            </a:solidFill>
            <a:prstDash val="dash"/>
            <a:round/>
            <a:headEnd len="med" w="med" type="none"/>
            <a:tailEnd len="med" w="med" type="none"/>
          </a:ln>
        </p:spPr>
      </p:cxnSp>
      <p:cxnSp>
        <p:nvCxnSpPr>
          <p:cNvPr id="305" name="Google Shape;305;p34"/>
          <p:cNvCxnSpPr>
            <a:stCxn id="295" idx="1"/>
          </p:cNvCxnSpPr>
          <p:nvPr/>
        </p:nvCxnSpPr>
        <p:spPr>
          <a:xfrm rot="10800000">
            <a:off x="-28800" y="3879800"/>
            <a:ext cx="1225500" cy="0"/>
          </a:xfrm>
          <a:prstGeom prst="straightConnector1">
            <a:avLst/>
          </a:prstGeom>
          <a:noFill/>
          <a:ln cap="flat" cmpd="sng" w="19050">
            <a:solidFill>
              <a:schemeClr val="lt1"/>
            </a:solidFill>
            <a:prstDash val="dash"/>
            <a:round/>
            <a:headEnd len="med" w="med" type="none"/>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 name="Shape 309"/>
        <p:cNvGrpSpPr/>
        <p:nvPr/>
      </p:nvGrpSpPr>
      <p:grpSpPr>
        <a:xfrm>
          <a:off x="0" y="0"/>
          <a:ext cx="0" cy="0"/>
          <a:chOff x="0" y="0"/>
          <a:chExt cx="0" cy="0"/>
        </a:xfrm>
      </p:grpSpPr>
      <p:sp>
        <p:nvSpPr>
          <p:cNvPr id="310" name="Google Shape;310;p35"/>
          <p:cNvSpPr/>
          <p:nvPr/>
        </p:nvSpPr>
        <p:spPr>
          <a:xfrm>
            <a:off x="2285550" y="-36150"/>
            <a:ext cx="4572900" cy="52158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txBox="1"/>
          <p:nvPr>
            <p:ph type="title"/>
          </p:nvPr>
        </p:nvSpPr>
        <p:spPr>
          <a:xfrm>
            <a:off x="1646700" y="1089850"/>
            <a:ext cx="5850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4,989,000</a:t>
            </a:r>
            <a:endParaRPr/>
          </a:p>
        </p:txBody>
      </p:sp>
      <p:sp>
        <p:nvSpPr>
          <p:cNvPr id="312" name="Google Shape;312;p35"/>
          <p:cNvSpPr txBox="1"/>
          <p:nvPr>
            <p:ph idx="1" type="body"/>
          </p:nvPr>
        </p:nvSpPr>
        <p:spPr>
          <a:xfrm>
            <a:off x="1646700" y="3059750"/>
            <a:ext cx="58506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cxnSp>
        <p:nvCxnSpPr>
          <p:cNvPr id="313" name="Google Shape;313;p35"/>
          <p:cNvCxnSpPr/>
          <p:nvPr/>
        </p:nvCxnSpPr>
        <p:spPr>
          <a:xfrm>
            <a:off x="3022500" y="1468075"/>
            <a:ext cx="3099000" cy="0"/>
          </a:xfrm>
          <a:prstGeom prst="straightConnector1">
            <a:avLst/>
          </a:prstGeom>
          <a:noFill/>
          <a:ln cap="flat" cmpd="sng" w="19050">
            <a:solidFill>
              <a:schemeClr val="lt1"/>
            </a:solidFill>
            <a:prstDash val="dash"/>
            <a:round/>
            <a:headEnd len="med" w="med" type="none"/>
            <a:tailEnd len="med" w="med" type="none"/>
          </a:ln>
        </p:spPr>
      </p:cxnSp>
      <p:cxnSp>
        <p:nvCxnSpPr>
          <p:cNvPr id="314" name="Google Shape;314;p35"/>
          <p:cNvCxnSpPr/>
          <p:nvPr/>
        </p:nvCxnSpPr>
        <p:spPr>
          <a:xfrm>
            <a:off x="3022500" y="3859225"/>
            <a:ext cx="3099000" cy="0"/>
          </a:xfrm>
          <a:prstGeom prst="straightConnector1">
            <a:avLst/>
          </a:prstGeom>
          <a:noFill/>
          <a:ln cap="flat" cmpd="sng" w="19050">
            <a:solidFill>
              <a:schemeClr val="lt1"/>
            </a:solidFill>
            <a:prstDash val="dash"/>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18" name="Shape 318"/>
        <p:cNvGrpSpPr/>
        <p:nvPr/>
      </p:nvGrpSpPr>
      <p:grpSpPr>
        <a:xfrm>
          <a:off x="0" y="0"/>
          <a:ext cx="0" cy="0"/>
          <a:chOff x="0" y="0"/>
          <a:chExt cx="0" cy="0"/>
        </a:xfrm>
      </p:grpSpPr>
      <p:sp>
        <p:nvSpPr>
          <p:cNvPr id="319" name="Google Shape;319;p36"/>
          <p:cNvSpPr txBox="1"/>
          <p:nvPr>
            <p:ph idx="1" type="body"/>
          </p:nvPr>
        </p:nvSpPr>
        <p:spPr>
          <a:xfrm>
            <a:off x="1572600" y="2269200"/>
            <a:ext cx="5998800" cy="60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Do It Yourself!</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3" name="Shape 323"/>
        <p:cNvGrpSpPr/>
        <p:nvPr/>
      </p:nvGrpSpPr>
      <p:grpSpPr>
        <a:xfrm>
          <a:off x="0" y="0"/>
          <a:ext cx="0" cy="0"/>
          <a:chOff x="0" y="0"/>
          <a:chExt cx="0" cy="0"/>
        </a:xfrm>
      </p:grpSpPr>
      <p:sp>
        <p:nvSpPr>
          <p:cNvPr id="324" name="Google Shape;324;p37"/>
          <p:cNvSpPr/>
          <p:nvPr/>
        </p:nvSpPr>
        <p:spPr>
          <a:xfrm>
            <a:off x="-93675" y="1538675"/>
            <a:ext cx="4233300" cy="33741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 name="Google Shape;325;p37"/>
          <p:cNvGrpSpPr/>
          <p:nvPr/>
        </p:nvGrpSpPr>
        <p:grpSpPr>
          <a:xfrm>
            <a:off x="2285013" y="-1376375"/>
            <a:ext cx="4573965" cy="2603400"/>
            <a:chOff x="1966150" y="1379075"/>
            <a:chExt cx="2477100" cy="2603400"/>
          </a:xfrm>
        </p:grpSpPr>
        <p:sp>
          <p:nvSpPr>
            <p:cNvPr id="326" name="Google Shape;326;p37"/>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7"/>
            <p:cNvSpPr/>
            <p:nvPr/>
          </p:nvSpPr>
          <p:spPr>
            <a:xfrm>
              <a:off x="2069650" y="1517375"/>
              <a:ext cx="2270100" cy="2263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 name="Google Shape;328;p37"/>
          <p:cNvSpPr txBox="1"/>
          <p:nvPr>
            <p:ph idx="1" type="subTitle"/>
          </p:nvPr>
        </p:nvSpPr>
        <p:spPr>
          <a:xfrm>
            <a:off x="642695" y="1811625"/>
            <a:ext cx="2998200" cy="90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of them all </a:t>
            </a:r>
            <a:endParaRPr/>
          </a:p>
        </p:txBody>
      </p:sp>
      <p:sp>
        <p:nvSpPr>
          <p:cNvPr id="329" name="Google Shape;329;p37"/>
          <p:cNvSpPr txBox="1"/>
          <p:nvPr>
            <p:ph idx="2" type="body"/>
          </p:nvPr>
        </p:nvSpPr>
        <p:spPr>
          <a:xfrm>
            <a:off x="642695" y="2858125"/>
            <a:ext cx="2998200" cy="2213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Here you can explain how to do the exercise</a:t>
            </a:r>
            <a:endParaRPr/>
          </a:p>
          <a:p>
            <a:pPr indent="-317500" lvl="0" marL="457200" rtl="0" algn="l">
              <a:spcBef>
                <a:spcPts val="1000"/>
              </a:spcBef>
              <a:spcAft>
                <a:spcPts val="0"/>
              </a:spcAft>
              <a:buSzPts val="1400"/>
              <a:buChar char="●"/>
            </a:pPr>
            <a:r>
              <a:rPr lang="en"/>
              <a:t>Here you can explain how to do the exercise</a:t>
            </a:r>
            <a:endParaRPr/>
          </a:p>
          <a:p>
            <a:pPr indent="-317500" lvl="0" marL="457200" rtl="0" algn="l">
              <a:spcBef>
                <a:spcPts val="1000"/>
              </a:spcBef>
              <a:spcAft>
                <a:spcPts val="1000"/>
              </a:spcAft>
              <a:buSzPts val="1400"/>
              <a:buChar char="●"/>
            </a:pPr>
            <a:r>
              <a:rPr lang="en"/>
              <a:t>Here you can explain how to do the exercise</a:t>
            </a:r>
            <a:endParaRPr/>
          </a:p>
        </p:txBody>
      </p:sp>
      <p:sp>
        <p:nvSpPr>
          <p:cNvPr id="330" name="Google Shape;330;p37"/>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Practical Exercise</a:t>
            </a:r>
            <a:endParaRPr/>
          </a:p>
        </p:txBody>
      </p:sp>
      <p:pic>
        <p:nvPicPr>
          <p:cNvPr id="331" name="Google Shape;331;p37"/>
          <p:cNvPicPr preferRelativeResize="0"/>
          <p:nvPr/>
        </p:nvPicPr>
        <p:blipFill rotWithShape="1">
          <a:blip r:embed="rId3">
            <a:alphaModFix/>
          </a:blip>
          <a:srcRect b="0" l="0" r="12929" t="0"/>
          <a:stretch/>
        </p:blipFill>
        <p:spPr>
          <a:xfrm>
            <a:off x="4605550" y="1651200"/>
            <a:ext cx="1885475" cy="1445479"/>
          </a:xfrm>
          <a:prstGeom prst="rect">
            <a:avLst/>
          </a:prstGeom>
          <a:noFill/>
          <a:ln>
            <a:noFill/>
          </a:ln>
        </p:spPr>
      </p:pic>
      <p:pic>
        <p:nvPicPr>
          <p:cNvPr id="332" name="Google Shape;332;p37"/>
          <p:cNvPicPr preferRelativeResize="0"/>
          <p:nvPr/>
        </p:nvPicPr>
        <p:blipFill rotWithShape="1">
          <a:blip r:embed="rId4">
            <a:alphaModFix/>
          </a:blip>
          <a:srcRect b="0" l="8384" r="13471" t="10144"/>
          <a:stretch/>
        </p:blipFill>
        <p:spPr>
          <a:xfrm>
            <a:off x="6754675" y="1651200"/>
            <a:ext cx="1885477" cy="1445473"/>
          </a:xfrm>
          <a:prstGeom prst="rect">
            <a:avLst/>
          </a:prstGeom>
          <a:noFill/>
          <a:ln>
            <a:noFill/>
          </a:ln>
        </p:spPr>
      </p:pic>
      <p:pic>
        <p:nvPicPr>
          <p:cNvPr id="333" name="Google Shape;333;p37"/>
          <p:cNvPicPr preferRelativeResize="0"/>
          <p:nvPr/>
        </p:nvPicPr>
        <p:blipFill rotWithShape="1">
          <a:blip r:embed="rId5">
            <a:alphaModFix/>
          </a:blip>
          <a:srcRect b="0" l="13397" r="13390" t="0"/>
          <a:stretch/>
        </p:blipFill>
        <p:spPr>
          <a:xfrm>
            <a:off x="4605550" y="3354763"/>
            <a:ext cx="1885472" cy="1445475"/>
          </a:xfrm>
          <a:prstGeom prst="rect">
            <a:avLst/>
          </a:prstGeom>
          <a:noFill/>
          <a:ln>
            <a:noFill/>
          </a:ln>
        </p:spPr>
      </p:pic>
      <p:pic>
        <p:nvPicPr>
          <p:cNvPr id="334" name="Google Shape;334;p37"/>
          <p:cNvPicPr preferRelativeResize="0"/>
          <p:nvPr/>
        </p:nvPicPr>
        <p:blipFill rotWithShape="1">
          <a:blip r:embed="rId6">
            <a:alphaModFix/>
          </a:blip>
          <a:srcRect b="0" l="6468" r="6468" t="0"/>
          <a:stretch/>
        </p:blipFill>
        <p:spPr>
          <a:xfrm>
            <a:off x="6754675" y="3354762"/>
            <a:ext cx="1885472" cy="1445472"/>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 name="Shape 338"/>
        <p:cNvGrpSpPr/>
        <p:nvPr/>
      </p:nvGrpSpPr>
      <p:grpSpPr>
        <a:xfrm>
          <a:off x="0" y="0"/>
          <a:ext cx="0" cy="0"/>
          <a:chOff x="0" y="0"/>
          <a:chExt cx="0" cy="0"/>
        </a:xfrm>
      </p:grpSpPr>
      <p:sp>
        <p:nvSpPr>
          <p:cNvPr id="339" name="Google Shape;339;p38"/>
          <p:cNvSpPr txBox="1"/>
          <p:nvPr>
            <p:ph idx="1" type="subTitle"/>
          </p:nvPr>
        </p:nvSpPr>
        <p:spPr>
          <a:xfrm>
            <a:off x="3384900" y="1693125"/>
            <a:ext cx="23742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 youremail@freepik.com          +91 620 421 838</a:t>
            </a:r>
            <a:endParaRPr/>
          </a:p>
          <a:p>
            <a:pPr indent="0" lvl="0" marL="0" rtl="0" algn="ctr">
              <a:spcBef>
                <a:spcPts val="0"/>
              </a:spcBef>
              <a:spcAft>
                <a:spcPts val="0"/>
              </a:spcAft>
              <a:buNone/>
            </a:pPr>
            <a:r>
              <a:rPr lang="en"/>
              <a:t>yourcompany.com</a:t>
            </a:r>
            <a:endParaRPr/>
          </a:p>
          <a:p>
            <a:pPr indent="0" lvl="0" marL="0" rtl="0" algn="ctr">
              <a:spcBef>
                <a:spcPts val="0"/>
              </a:spcBef>
              <a:spcAft>
                <a:spcPts val="0"/>
              </a:spcAft>
              <a:buNone/>
            </a:pPr>
            <a:r>
              <a:t/>
            </a:r>
            <a:endParaRPr/>
          </a:p>
        </p:txBody>
      </p:sp>
      <p:sp>
        <p:nvSpPr>
          <p:cNvPr id="340" name="Google Shape;340;p38"/>
          <p:cNvSpPr txBox="1"/>
          <p:nvPr>
            <p:ph type="title"/>
          </p:nvPr>
        </p:nvSpPr>
        <p:spPr>
          <a:xfrm>
            <a:off x="2776500" y="894166"/>
            <a:ext cx="3591000" cy="8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grpSp>
        <p:nvGrpSpPr>
          <p:cNvPr id="341" name="Google Shape;341;p38"/>
          <p:cNvGrpSpPr/>
          <p:nvPr/>
        </p:nvGrpSpPr>
        <p:grpSpPr>
          <a:xfrm>
            <a:off x="4134402" y="2971962"/>
            <a:ext cx="252048" cy="247843"/>
            <a:chOff x="2866317" y="3817357"/>
            <a:chExt cx="362920" cy="356865"/>
          </a:xfrm>
        </p:grpSpPr>
        <p:sp>
          <p:nvSpPr>
            <p:cNvPr id="342" name="Google Shape;342;p3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AFB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 name="Google Shape;345;p38"/>
          <p:cNvGrpSpPr/>
          <p:nvPr/>
        </p:nvGrpSpPr>
        <p:grpSpPr>
          <a:xfrm>
            <a:off x="4445839" y="2971962"/>
            <a:ext cx="252048" cy="247843"/>
            <a:chOff x="3314750" y="3817357"/>
            <a:chExt cx="362920" cy="356865"/>
          </a:xfrm>
        </p:grpSpPr>
        <p:sp>
          <p:nvSpPr>
            <p:cNvPr id="346" name="Google Shape;346;p3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8"/>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AFB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8"/>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AFB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8"/>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AFB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 name="Google Shape;351;p38"/>
          <p:cNvGrpSpPr/>
          <p:nvPr/>
        </p:nvGrpSpPr>
        <p:grpSpPr>
          <a:xfrm>
            <a:off x="4757277" y="2971962"/>
            <a:ext cx="252321" cy="247642"/>
            <a:chOff x="3763184" y="3817357"/>
            <a:chExt cx="363314" cy="356576"/>
          </a:xfrm>
        </p:grpSpPr>
        <p:sp>
          <p:nvSpPr>
            <p:cNvPr id="352" name="Google Shape;352;p3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AFB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AFB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AFB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 name="Google Shape;357;p38"/>
          <p:cNvSpPr txBox="1"/>
          <p:nvPr/>
        </p:nvSpPr>
        <p:spPr>
          <a:xfrm>
            <a:off x="3071875" y="4213800"/>
            <a:ext cx="3000000" cy="352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000">
                <a:solidFill>
                  <a:schemeClr val="lt1"/>
                </a:solidFill>
                <a:latin typeface="Poppins"/>
                <a:ea typeface="Poppins"/>
                <a:cs typeface="Poppins"/>
                <a:sym typeface="Poppins"/>
              </a:rPr>
              <a:t>Please keep this slide for attribution.</a:t>
            </a:r>
            <a:endParaRPr b="1" sz="1000">
              <a:solidFill>
                <a:schemeClr val="lt1"/>
              </a:solidFill>
              <a:latin typeface="Poppins"/>
              <a:ea typeface="Poppins"/>
              <a:cs typeface="Poppins"/>
              <a:sym typeface="Poppins"/>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39"/>
          <p:cNvSpPr/>
          <p:nvPr/>
        </p:nvSpPr>
        <p:spPr>
          <a:xfrm>
            <a:off x="1477200" y="1797000"/>
            <a:ext cx="6494400" cy="33465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 name="Google Shape;363;p39"/>
          <p:cNvGrpSpPr/>
          <p:nvPr/>
        </p:nvGrpSpPr>
        <p:grpSpPr>
          <a:xfrm>
            <a:off x="2437413" y="-1223975"/>
            <a:ext cx="4573965" cy="2603400"/>
            <a:chOff x="1966150" y="1379075"/>
            <a:chExt cx="2477100" cy="2603400"/>
          </a:xfrm>
        </p:grpSpPr>
        <p:sp>
          <p:nvSpPr>
            <p:cNvPr id="364" name="Google Shape;364;p39"/>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9"/>
            <p:cNvSpPr/>
            <p:nvPr/>
          </p:nvSpPr>
          <p:spPr>
            <a:xfrm>
              <a:off x="2069650" y="1517375"/>
              <a:ext cx="2270100" cy="2263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 name="Google Shape;366;p39"/>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Craft Icons</a:t>
            </a:r>
            <a:endParaRPr/>
          </a:p>
        </p:txBody>
      </p:sp>
      <p:grpSp>
        <p:nvGrpSpPr>
          <p:cNvPr id="367" name="Google Shape;367;p39"/>
          <p:cNvGrpSpPr/>
          <p:nvPr/>
        </p:nvGrpSpPr>
        <p:grpSpPr>
          <a:xfrm>
            <a:off x="6845964" y="3828728"/>
            <a:ext cx="387524" cy="387559"/>
            <a:chOff x="6711032" y="3864037"/>
            <a:chExt cx="489854" cy="489899"/>
          </a:xfrm>
        </p:grpSpPr>
        <p:sp>
          <p:nvSpPr>
            <p:cNvPr id="368" name="Google Shape;368;p39"/>
            <p:cNvSpPr/>
            <p:nvPr/>
          </p:nvSpPr>
          <p:spPr>
            <a:xfrm>
              <a:off x="6711032" y="3864037"/>
              <a:ext cx="489854" cy="489899"/>
            </a:xfrm>
            <a:custGeom>
              <a:rect b="b" l="l" r="r" t="t"/>
              <a:pathLst>
                <a:path extrusionOk="0" h="22070" w="22068">
                  <a:moveTo>
                    <a:pt x="9208" y="8528"/>
                  </a:moveTo>
                  <a:cubicBezTo>
                    <a:pt x="9619" y="8528"/>
                    <a:pt x="9951" y="8862"/>
                    <a:pt x="9953" y="9274"/>
                  </a:cubicBezTo>
                  <a:cubicBezTo>
                    <a:pt x="9953" y="9575"/>
                    <a:pt x="9770" y="9847"/>
                    <a:pt x="9493" y="9963"/>
                  </a:cubicBezTo>
                  <a:cubicBezTo>
                    <a:pt x="9400" y="10001"/>
                    <a:pt x="9303" y="10020"/>
                    <a:pt x="9207" y="10020"/>
                  </a:cubicBezTo>
                  <a:cubicBezTo>
                    <a:pt x="9013" y="10020"/>
                    <a:pt x="8822" y="9944"/>
                    <a:pt x="8680" y="9801"/>
                  </a:cubicBezTo>
                  <a:cubicBezTo>
                    <a:pt x="8467" y="9588"/>
                    <a:pt x="8403" y="9268"/>
                    <a:pt x="8519" y="8989"/>
                  </a:cubicBezTo>
                  <a:cubicBezTo>
                    <a:pt x="8634" y="8710"/>
                    <a:pt x="8906" y="8528"/>
                    <a:pt x="9208" y="8528"/>
                  </a:cubicBezTo>
                  <a:close/>
                  <a:moveTo>
                    <a:pt x="12860" y="8528"/>
                  </a:moveTo>
                  <a:cubicBezTo>
                    <a:pt x="13271" y="8528"/>
                    <a:pt x="13605" y="8862"/>
                    <a:pt x="13605" y="9274"/>
                  </a:cubicBezTo>
                  <a:cubicBezTo>
                    <a:pt x="13605" y="9575"/>
                    <a:pt x="13424" y="9847"/>
                    <a:pt x="13145" y="9963"/>
                  </a:cubicBezTo>
                  <a:cubicBezTo>
                    <a:pt x="13052" y="10001"/>
                    <a:pt x="12955" y="10020"/>
                    <a:pt x="12859" y="10020"/>
                  </a:cubicBezTo>
                  <a:cubicBezTo>
                    <a:pt x="12666" y="10020"/>
                    <a:pt x="12476" y="9944"/>
                    <a:pt x="12333" y="9801"/>
                  </a:cubicBezTo>
                  <a:cubicBezTo>
                    <a:pt x="12119" y="9588"/>
                    <a:pt x="12055" y="9268"/>
                    <a:pt x="12171" y="8989"/>
                  </a:cubicBezTo>
                  <a:cubicBezTo>
                    <a:pt x="12287" y="8710"/>
                    <a:pt x="12558" y="8528"/>
                    <a:pt x="12860" y="8528"/>
                  </a:cubicBezTo>
                  <a:close/>
                  <a:moveTo>
                    <a:pt x="9207" y="7882"/>
                  </a:moveTo>
                  <a:cubicBezTo>
                    <a:pt x="8845" y="7882"/>
                    <a:pt x="8489" y="8023"/>
                    <a:pt x="8223" y="8289"/>
                  </a:cubicBezTo>
                  <a:cubicBezTo>
                    <a:pt x="7825" y="8687"/>
                    <a:pt x="7705" y="9286"/>
                    <a:pt x="7920" y="9807"/>
                  </a:cubicBezTo>
                  <a:cubicBezTo>
                    <a:pt x="8137" y="10326"/>
                    <a:pt x="8643" y="10666"/>
                    <a:pt x="9208" y="10666"/>
                  </a:cubicBezTo>
                  <a:cubicBezTo>
                    <a:pt x="9975" y="10665"/>
                    <a:pt x="10599" y="10043"/>
                    <a:pt x="10599" y="9274"/>
                  </a:cubicBezTo>
                  <a:cubicBezTo>
                    <a:pt x="10599" y="8711"/>
                    <a:pt x="10260" y="8203"/>
                    <a:pt x="9739" y="7988"/>
                  </a:cubicBezTo>
                  <a:cubicBezTo>
                    <a:pt x="9567" y="7917"/>
                    <a:pt x="9386" y="7882"/>
                    <a:pt x="9207" y="7882"/>
                  </a:cubicBezTo>
                  <a:close/>
                  <a:moveTo>
                    <a:pt x="12859" y="7882"/>
                  </a:moveTo>
                  <a:cubicBezTo>
                    <a:pt x="12497" y="7882"/>
                    <a:pt x="12141" y="8023"/>
                    <a:pt x="11875" y="8289"/>
                  </a:cubicBezTo>
                  <a:cubicBezTo>
                    <a:pt x="11477" y="8687"/>
                    <a:pt x="11359" y="9286"/>
                    <a:pt x="11574" y="9807"/>
                  </a:cubicBezTo>
                  <a:cubicBezTo>
                    <a:pt x="11789" y="10326"/>
                    <a:pt x="12297" y="10666"/>
                    <a:pt x="12860" y="10666"/>
                  </a:cubicBezTo>
                  <a:cubicBezTo>
                    <a:pt x="13627" y="10665"/>
                    <a:pt x="14251" y="10043"/>
                    <a:pt x="14251" y="9274"/>
                  </a:cubicBezTo>
                  <a:cubicBezTo>
                    <a:pt x="14251" y="8711"/>
                    <a:pt x="13912" y="8203"/>
                    <a:pt x="13393" y="7988"/>
                  </a:cubicBezTo>
                  <a:cubicBezTo>
                    <a:pt x="13220" y="7917"/>
                    <a:pt x="13039" y="7882"/>
                    <a:pt x="12859" y="7882"/>
                  </a:cubicBezTo>
                  <a:close/>
                  <a:moveTo>
                    <a:pt x="9208" y="12051"/>
                  </a:moveTo>
                  <a:cubicBezTo>
                    <a:pt x="9619" y="12051"/>
                    <a:pt x="9951" y="12385"/>
                    <a:pt x="9953" y="12797"/>
                  </a:cubicBezTo>
                  <a:cubicBezTo>
                    <a:pt x="9953" y="13098"/>
                    <a:pt x="9770" y="13370"/>
                    <a:pt x="9493" y="13486"/>
                  </a:cubicBezTo>
                  <a:cubicBezTo>
                    <a:pt x="9400" y="13523"/>
                    <a:pt x="9303" y="13542"/>
                    <a:pt x="9207" y="13542"/>
                  </a:cubicBezTo>
                  <a:cubicBezTo>
                    <a:pt x="9013" y="13542"/>
                    <a:pt x="8822" y="13467"/>
                    <a:pt x="8680" y="13324"/>
                  </a:cubicBezTo>
                  <a:cubicBezTo>
                    <a:pt x="8467" y="13110"/>
                    <a:pt x="8403" y="12791"/>
                    <a:pt x="8519" y="12512"/>
                  </a:cubicBezTo>
                  <a:cubicBezTo>
                    <a:pt x="8634" y="12233"/>
                    <a:pt x="8906" y="12051"/>
                    <a:pt x="9208" y="12051"/>
                  </a:cubicBezTo>
                  <a:close/>
                  <a:moveTo>
                    <a:pt x="12860" y="12051"/>
                  </a:moveTo>
                  <a:cubicBezTo>
                    <a:pt x="13271" y="12051"/>
                    <a:pt x="13605" y="12385"/>
                    <a:pt x="13605" y="12797"/>
                  </a:cubicBezTo>
                  <a:cubicBezTo>
                    <a:pt x="13605" y="13098"/>
                    <a:pt x="13424" y="13370"/>
                    <a:pt x="13145" y="13486"/>
                  </a:cubicBezTo>
                  <a:cubicBezTo>
                    <a:pt x="13052" y="13523"/>
                    <a:pt x="12955" y="13542"/>
                    <a:pt x="12859" y="13542"/>
                  </a:cubicBezTo>
                  <a:cubicBezTo>
                    <a:pt x="12666" y="13542"/>
                    <a:pt x="12476" y="13467"/>
                    <a:pt x="12333" y="13324"/>
                  </a:cubicBezTo>
                  <a:cubicBezTo>
                    <a:pt x="12119" y="13110"/>
                    <a:pt x="12055" y="12791"/>
                    <a:pt x="12171" y="12512"/>
                  </a:cubicBezTo>
                  <a:cubicBezTo>
                    <a:pt x="12287" y="12233"/>
                    <a:pt x="12558" y="12051"/>
                    <a:pt x="12860" y="12051"/>
                  </a:cubicBezTo>
                  <a:close/>
                  <a:moveTo>
                    <a:pt x="9207" y="11405"/>
                  </a:moveTo>
                  <a:cubicBezTo>
                    <a:pt x="8845" y="11405"/>
                    <a:pt x="8489" y="11546"/>
                    <a:pt x="8223" y="11812"/>
                  </a:cubicBezTo>
                  <a:cubicBezTo>
                    <a:pt x="7825" y="12210"/>
                    <a:pt x="7705" y="12809"/>
                    <a:pt x="7920" y="13330"/>
                  </a:cubicBezTo>
                  <a:cubicBezTo>
                    <a:pt x="8137" y="13849"/>
                    <a:pt x="8643" y="14188"/>
                    <a:pt x="9208" y="14188"/>
                  </a:cubicBezTo>
                  <a:cubicBezTo>
                    <a:pt x="9975" y="14188"/>
                    <a:pt x="10599" y="13564"/>
                    <a:pt x="10599" y="12797"/>
                  </a:cubicBezTo>
                  <a:cubicBezTo>
                    <a:pt x="10599" y="12234"/>
                    <a:pt x="10260" y="11726"/>
                    <a:pt x="9739" y="11511"/>
                  </a:cubicBezTo>
                  <a:cubicBezTo>
                    <a:pt x="9567" y="11440"/>
                    <a:pt x="9386" y="11405"/>
                    <a:pt x="9207" y="11405"/>
                  </a:cubicBezTo>
                  <a:close/>
                  <a:moveTo>
                    <a:pt x="12859" y="11405"/>
                  </a:moveTo>
                  <a:cubicBezTo>
                    <a:pt x="12497" y="11405"/>
                    <a:pt x="12141" y="11546"/>
                    <a:pt x="11875" y="11812"/>
                  </a:cubicBezTo>
                  <a:cubicBezTo>
                    <a:pt x="11477" y="12210"/>
                    <a:pt x="11359" y="12809"/>
                    <a:pt x="11574" y="13330"/>
                  </a:cubicBezTo>
                  <a:cubicBezTo>
                    <a:pt x="11789" y="13849"/>
                    <a:pt x="12297" y="14188"/>
                    <a:pt x="12860" y="14188"/>
                  </a:cubicBezTo>
                  <a:cubicBezTo>
                    <a:pt x="13627" y="14188"/>
                    <a:pt x="14251" y="13564"/>
                    <a:pt x="14251" y="12797"/>
                  </a:cubicBezTo>
                  <a:cubicBezTo>
                    <a:pt x="14251" y="12234"/>
                    <a:pt x="13912" y="11726"/>
                    <a:pt x="13393" y="11511"/>
                  </a:cubicBezTo>
                  <a:cubicBezTo>
                    <a:pt x="13220" y="11440"/>
                    <a:pt x="13039" y="11405"/>
                    <a:pt x="12859" y="11405"/>
                  </a:cubicBezTo>
                  <a:close/>
                  <a:moveTo>
                    <a:pt x="11034" y="648"/>
                  </a:moveTo>
                  <a:cubicBezTo>
                    <a:pt x="13808" y="648"/>
                    <a:pt x="16417" y="1728"/>
                    <a:pt x="18378" y="3690"/>
                  </a:cubicBezTo>
                  <a:cubicBezTo>
                    <a:pt x="20340" y="5651"/>
                    <a:pt x="21421" y="8260"/>
                    <a:pt x="21421" y="11034"/>
                  </a:cubicBezTo>
                  <a:cubicBezTo>
                    <a:pt x="21421" y="13809"/>
                    <a:pt x="20340" y="16418"/>
                    <a:pt x="18378" y="18380"/>
                  </a:cubicBezTo>
                  <a:cubicBezTo>
                    <a:pt x="16417" y="20341"/>
                    <a:pt x="13808" y="21422"/>
                    <a:pt x="11034" y="21422"/>
                  </a:cubicBezTo>
                  <a:cubicBezTo>
                    <a:pt x="8259" y="21422"/>
                    <a:pt x="5650" y="20343"/>
                    <a:pt x="3688" y="18380"/>
                  </a:cubicBezTo>
                  <a:cubicBezTo>
                    <a:pt x="1727" y="16419"/>
                    <a:pt x="646" y="13811"/>
                    <a:pt x="646" y="11036"/>
                  </a:cubicBezTo>
                  <a:cubicBezTo>
                    <a:pt x="646" y="8260"/>
                    <a:pt x="1727" y="5651"/>
                    <a:pt x="3688" y="3690"/>
                  </a:cubicBezTo>
                  <a:cubicBezTo>
                    <a:pt x="5650" y="1729"/>
                    <a:pt x="8259" y="648"/>
                    <a:pt x="11034" y="648"/>
                  </a:cubicBezTo>
                  <a:close/>
                  <a:moveTo>
                    <a:pt x="11034" y="1"/>
                  </a:moveTo>
                  <a:cubicBezTo>
                    <a:pt x="8087" y="1"/>
                    <a:pt x="5315" y="1149"/>
                    <a:pt x="3231" y="3233"/>
                  </a:cubicBezTo>
                  <a:cubicBezTo>
                    <a:pt x="1148" y="5317"/>
                    <a:pt x="0" y="8088"/>
                    <a:pt x="0" y="11036"/>
                  </a:cubicBezTo>
                  <a:cubicBezTo>
                    <a:pt x="0" y="13983"/>
                    <a:pt x="1148" y="16753"/>
                    <a:pt x="3231" y="18837"/>
                  </a:cubicBezTo>
                  <a:cubicBezTo>
                    <a:pt x="5315" y="20922"/>
                    <a:pt x="8087" y="22069"/>
                    <a:pt x="11034" y="22069"/>
                  </a:cubicBezTo>
                  <a:cubicBezTo>
                    <a:pt x="13980" y="22069"/>
                    <a:pt x="16751" y="20922"/>
                    <a:pt x="18835" y="18837"/>
                  </a:cubicBezTo>
                  <a:cubicBezTo>
                    <a:pt x="20919" y="16753"/>
                    <a:pt x="22067" y="13983"/>
                    <a:pt x="22067" y="11036"/>
                  </a:cubicBezTo>
                  <a:cubicBezTo>
                    <a:pt x="22067" y="8088"/>
                    <a:pt x="20919" y="5317"/>
                    <a:pt x="18835" y="3233"/>
                  </a:cubicBezTo>
                  <a:cubicBezTo>
                    <a:pt x="16751" y="1149"/>
                    <a:pt x="13980" y="1"/>
                    <a:pt x="110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9"/>
            <p:cNvSpPr/>
            <p:nvPr/>
          </p:nvSpPr>
          <p:spPr>
            <a:xfrm>
              <a:off x="6752386" y="3905435"/>
              <a:ext cx="407124" cy="407102"/>
            </a:xfrm>
            <a:custGeom>
              <a:rect b="b" l="l" r="r" t="t"/>
              <a:pathLst>
                <a:path extrusionOk="0" h="18340" w="18341">
                  <a:moveTo>
                    <a:pt x="7345" y="6663"/>
                  </a:moveTo>
                  <a:cubicBezTo>
                    <a:pt x="7756" y="6663"/>
                    <a:pt x="8088" y="6997"/>
                    <a:pt x="8090" y="7409"/>
                  </a:cubicBezTo>
                  <a:cubicBezTo>
                    <a:pt x="8090" y="7710"/>
                    <a:pt x="7907" y="7982"/>
                    <a:pt x="7630" y="8098"/>
                  </a:cubicBezTo>
                  <a:cubicBezTo>
                    <a:pt x="7537" y="8136"/>
                    <a:pt x="7440" y="8155"/>
                    <a:pt x="7344" y="8155"/>
                  </a:cubicBezTo>
                  <a:cubicBezTo>
                    <a:pt x="7150" y="8155"/>
                    <a:pt x="6959" y="8079"/>
                    <a:pt x="6817" y="7936"/>
                  </a:cubicBezTo>
                  <a:cubicBezTo>
                    <a:pt x="6604" y="7723"/>
                    <a:pt x="6540" y="7403"/>
                    <a:pt x="6656" y="7124"/>
                  </a:cubicBezTo>
                  <a:cubicBezTo>
                    <a:pt x="6771" y="6845"/>
                    <a:pt x="7043" y="6663"/>
                    <a:pt x="7345" y="6663"/>
                  </a:cubicBezTo>
                  <a:close/>
                  <a:moveTo>
                    <a:pt x="10997" y="6663"/>
                  </a:moveTo>
                  <a:cubicBezTo>
                    <a:pt x="11408" y="6663"/>
                    <a:pt x="11742" y="6997"/>
                    <a:pt x="11742" y="7409"/>
                  </a:cubicBezTo>
                  <a:cubicBezTo>
                    <a:pt x="11742" y="7710"/>
                    <a:pt x="11561" y="7982"/>
                    <a:pt x="11282" y="8098"/>
                  </a:cubicBezTo>
                  <a:cubicBezTo>
                    <a:pt x="11189" y="8136"/>
                    <a:pt x="11092" y="8155"/>
                    <a:pt x="10996" y="8155"/>
                  </a:cubicBezTo>
                  <a:cubicBezTo>
                    <a:pt x="10803" y="8155"/>
                    <a:pt x="10613" y="8079"/>
                    <a:pt x="10470" y="7936"/>
                  </a:cubicBezTo>
                  <a:cubicBezTo>
                    <a:pt x="10256" y="7723"/>
                    <a:pt x="10192" y="7403"/>
                    <a:pt x="10308" y="7124"/>
                  </a:cubicBezTo>
                  <a:cubicBezTo>
                    <a:pt x="10424" y="6845"/>
                    <a:pt x="10695" y="6663"/>
                    <a:pt x="10997" y="6663"/>
                  </a:cubicBezTo>
                  <a:close/>
                  <a:moveTo>
                    <a:pt x="7344" y="6017"/>
                  </a:moveTo>
                  <a:cubicBezTo>
                    <a:pt x="6982" y="6017"/>
                    <a:pt x="6626" y="6158"/>
                    <a:pt x="6360" y="6424"/>
                  </a:cubicBezTo>
                  <a:cubicBezTo>
                    <a:pt x="5962" y="6822"/>
                    <a:pt x="5842" y="7421"/>
                    <a:pt x="6057" y="7942"/>
                  </a:cubicBezTo>
                  <a:cubicBezTo>
                    <a:pt x="6274" y="8461"/>
                    <a:pt x="6780" y="8801"/>
                    <a:pt x="7345" y="8801"/>
                  </a:cubicBezTo>
                  <a:cubicBezTo>
                    <a:pt x="8112" y="8800"/>
                    <a:pt x="8736" y="8178"/>
                    <a:pt x="8736" y="7409"/>
                  </a:cubicBezTo>
                  <a:cubicBezTo>
                    <a:pt x="8736" y="6846"/>
                    <a:pt x="8397" y="6338"/>
                    <a:pt x="7876" y="6123"/>
                  </a:cubicBezTo>
                  <a:cubicBezTo>
                    <a:pt x="7704" y="6052"/>
                    <a:pt x="7523" y="6017"/>
                    <a:pt x="7344" y="6017"/>
                  </a:cubicBezTo>
                  <a:close/>
                  <a:moveTo>
                    <a:pt x="10996" y="6017"/>
                  </a:moveTo>
                  <a:cubicBezTo>
                    <a:pt x="10634" y="6017"/>
                    <a:pt x="10278" y="6158"/>
                    <a:pt x="10012" y="6424"/>
                  </a:cubicBezTo>
                  <a:cubicBezTo>
                    <a:pt x="9614" y="6822"/>
                    <a:pt x="9496" y="7421"/>
                    <a:pt x="9711" y="7942"/>
                  </a:cubicBezTo>
                  <a:cubicBezTo>
                    <a:pt x="9926" y="8461"/>
                    <a:pt x="10434" y="8801"/>
                    <a:pt x="10997" y="8801"/>
                  </a:cubicBezTo>
                  <a:cubicBezTo>
                    <a:pt x="11764" y="8800"/>
                    <a:pt x="12388" y="8178"/>
                    <a:pt x="12388" y="7409"/>
                  </a:cubicBezTo>
                  <a:cubicBezTo>
                    <a:pt x="12388" y="6846"/>
                    <a:pt x="12049" y="6338"/>
                    <a:pt x="11530" y="6123"/>
                  </a:cubicBezTo>
                  <a:cubicBezTo>
                    <a:pt x="11357" y="6052"/>
                    <a:pt x="11176" y="6017"/>
                    <a:pt x="10996" y="6017"/>
                  </a:cubicBezTo>
                  <a:close/>
                  <a:moveTo>
                    <a:pt x="7345" y="10186"/>
                  </a:moveTo>
                  <a:cubicBezTo>
                    <a:pt x="7756" y="10186"/>
                    <a:pt x="8088" y="10520"/>
                    <a:pt x="8090" y="10932"/>
                  </a:cubicBezTo>
                  <a:cubicBezTo>
                    <a:pt x="8090" y="11233"/>
                    <a:pt x="7907" y="11505"/>
                    <a:pt x="7630" y="11621"/>
                  </a:cubicBezTo>
                  <a:cubicBezTo>
                    <a:pt x="7537" y="11658"/>
                    <a:pt x="7440" y="11677"/>
                    <a:pt x="7344" y="11677"/>
                  </a:cubicBezTo>
                  <a:cubicBezTo>
                    <a:pt x="7150" y="11677"/>
                    <a:pt x="6959" y="11602"/>
                    <a:pt x="6817" y="11459"/>
                  </a:cubicBezTo>
                  <a:cubicBezTo>
                    <a:pt x="6604" y="11245"/>
                    <a:pt x="6540" y="10926"/>
                    <a:pt x="6656" y="10647"/>
                  </a:cubicBezTo>
                  <a:cubicBezTo>
                    <a:pt x="6771" y="10368"/>
                    <a:pt x="7043" y="10186"/>
                    <a:pt x="7345" y="10186"/>
                  </a:cubicBezTo>
                  <a:close/>
                  <a:moveTo>
                    <a:pt x="10997" y="10186"/>
                  </a:moveTo>
                  <a:cubicBezTo>
                    <a:pt x="11408" y="10186"/>
                    <a:pt x="11742" y="10520"/>
                    <a:pt x="11742" y="10932"/>
                  </a:cubicBezTo>
                  <a:cubicBezTo>
                    <a:pt x="11742" y="11233"/>
                    <a:pt x="11561" y="11505"/>
                    <a:pt x="11282" y="11621"/>
                  </a:cubicBezTo>
                  <a:cubicBezTo>
                    <a:pt x="11189" y="11658"/>
                    <a:pt x="11092" y="11677"/>
                    <a:pt x="10996" y="11677"/>
                  </a:cubicBezTo>
                  <a:cubicBezTo>
                    <a:pt x="10803" y="11677"/>
                    <a:pt x="10613" y="11602"/>
                    <a:pt x="10470" y="11459"/>
                  </a:cubicBezTo>
                  <a:cubicBezTo>
                    <a:pt x="10256" y="11245"/>
                    <a:pt x="10192" y="10926"/>
                    <a:pt x="10308" y="10647"/>
                  </a:cubicBezTo>
                  <a:cubicBezTo>
                    <a:pt x="10424" y="10368"/>
                    <a:pt x="10695" y="10186"/>
                    <a:pt x="10997" y="10186"/>
                  </a:cubicBezTo>
                  <a:close/>
                  <a:moveTo>
                    <a:pt x="7344" y="9540"/>
                  </a:moveTo>
                  <a:cubicBezTo>
                    <a:pt x="6982" y="9540"/>
                    <a:pt x="6626" y="9681"/>
                    <a:pt x="6360" y="9947"/>
                  </a:cubicBezTo>
                  <a:cubicBezTo>
                    <a:pt x="5962" y="10345"/>
                    <a:pt x="5842" y="10944"/>
                    <a:pt x="6057" y="11465"/>
                  </a:cubicBezTo>
                  <a:cubicBezTo>
                    <a:pt x="6274" y="11984"/>
                    <a:pt x="6780" y="12323"/>
                    <a:pt x="7345" y="12323"/>
                  </a:cubicBezTo>
                  <a:cubicBezTo>
                    <a:pt x="8112" y="12323"/>
                    <a:pt x="8736" y="11699"/>
                    <a:pt x="8736" y="10932"/>
                  </a:cubicBezTo>
                  <a:cubicBezTo>
                    <a:pt x="8736" y="10369"/>
                    <a:pt x="8397" y="9861"/>
                    <a:pt x="7876" y="9646"/>
                  </a:cubicBezTo>
                  <a:cubicBezTo>
                    <a:pt x="7704" y="9575"/>
                    <a:pt x="7523" y="9540"/>
                    <a:pt x="7344" y="9540"/>
                  </a:cubicBezTo>
                  <a:close/>
                  <a:moveTo>
                    <a:pt x="10996" y="9540"/>
                  </a:moveTo>
                  <a:cubicBezTo>
                    <a:pt x="10634" y="9540"/>
                    <a:pt x="10278" y="9681"/>
                    <a:pt x="10012" y="9947"/>
                  </a:cubicBezTo>
                  <a:cubicBezTo>
                    <a:pt x="9614" y="10345"/>
                    <a:pt x="9496" y="10944"/>
                    <a:pt x="9711" y="11465"/>
                  </a:cubicBezTo>
                  <a:cubicBezTo>
                    <a:pt x="9926" y="11984"/>
                    <a:pt x="10434" y="12323"/>
                    <a:pt x="10997" y="12323"/>
                  </a:cubicBezTo>
                  <a:cubicBezTo>
                    <a:pt x="11764" y="12323"/>
                    <a:pt x="12388" y="11699"/>
                    <a:pt x="12388" y="10932"/>
                  </a:cubicBezTo>
                  <a:cubicBezTo>
                    <a:pt x="12388" y="10369"/>
                    <a:pt x="12049" y="9861"/>
                    <a:pt x="11530" y="9646"/>
                  </a:cubicBezTo>
                  <a:cubicBezTo>
                    <a:pt x="11357" y="9575"/>
                    <a:pt x="11176" y="9540"/>
                    <a:pt x="10996" y="9540"/>
                  </a:cubicBezTo>
                  <a:close/>
                  <a:moveTo>
                    <a:pt x="9171" y="1"/>
                  </a:moveTo>
                  <a:cubicBezTo>
                    <a:pt x="6973" y="1"/>
                    <a:pt x="4849" y="789"/>
                    <a:pt x="3185" y="2223"/>
                  </a:cubicBezTo>
                  <a:cubicBezTo>
                    <a:pt x="3045" y="2339"/>
                    <a:pt x="3029" y="2545"/>
                    <a:pt x="3146" y="2683"/>
                  </a:cubicBezTo>
                  <a:cubicBezTo>
                    <a:pt x="3210" y="2757"/>
                    <a:pt x="3301" y="2795"/>
                    <a:pt x="3391" y="2795"/>
                  </a:cubicBezTo>
                  <a:cubicBezTo>
                    <a:pt x="3468" y="2795"/>
                    <a:pt x="3544" y="2768"/>
                    <a:pt x="3606" y="2713"/>
                  </a:cubicBezTo>
                  <a:cubicBezTo>
                    <a:pt x="5153" y="1380"/>
                    <a:pt x="7128" y="646"/>
                    <a:pt x="9171" y="646"/>
                  </a:cubicBezTo>
                  <a:cubicBezTo>
                    <a:pt x="13871" y="646"/>
                    <a:pt x="17694" y="4471"/>
                    <a:pt x="17694" y="9171"/>
                  </a:cubicBezTo>
                  <a:cubicBezTo>
                    <a:pt x="17694" y="11215"/>
                    <a:pt x="16959" y="13193"/>
                    <a:pt x="15621" y="14741"/>
                  </a:cubicBezTo>
                  <a:cubicBezTo>
                    <a:pt x="15441" y="14950"/>
                    <a:pt x="15590" y="15276"/>
                    <a:pt x="15866" y="15276"/>
                  </a:cubicBezTo>
                  <a:lnTo>
                    <a:pt x="15866" y="15274"/>
                  </a:lnTo>
                  <a:cubicBezTo>
                    <a:pt x="15868" y="15274"/>
                    <a:pt x="15869" y="15274"/>
                    <a:pt x="15871" y="15274"/>
                  </a:cubicBezTo>
                  <a:cubicBezTo>
                    <a:pt x="15963" y="15274"/>
                    <a:pt x="16050" y="15233"/>
                    <a:pt x="16111" y="15163"/>
                  </a:cubicBezTo>
                  <a:cubicBezTo>
                    <a:pt x="17550" y="13499"/>
                    <a:pt x="18341" y="11371"/>
                    <a:pt x="18341" y="9171"/>
                  </a:cubicBezTo>
                  <a:cubicBezTo>
                    <a:pt x="18341" y="4114"/>
                    <a:pt x="14227" y="1"/>
                    <a:pt x="9171" y="1"/>
                  </a:cubicBezTo>
                  <a:close/>
                  <a:moveTo>
                    <a:pt x="2474" y="3064"/>
                  </a:moveTo>
                  <a:cubicBezTo>
                    <a:pt x="2383" y="3064"/>
                    <a:pt x="2293" y="3102"/>
                    <a:pt x="2230" y="3176"/>
                  </a:cubicBezTo>
                  <a:cubicBezTo>
                    <a:pt x="792" y="4842"/>
                    <a:pt x="0" y="6969"/>
                    <a:pt x="0" y="9171"/>
                  </a:cubicBezTo>
                  <a:cubicBezTo>
                    <a:pt x="0" y="14226"/>
                    <a:pt x="4114" y="18340"/>
                    <a:pt x="9171" y="18340"/>
                  </a:cubicBezTo>
                  <a:cubicBezTo>
                    <a:pt x="11371" y="18340"/>
                    <a:pt x="13498" y="17548"/>
                    <a:pt x="15164" y="16111"/>
                  </a:cubicBezTo>
                  <a:cubicBezTo>
                    <a:pt x="15303" y="15996"/>
                    <a:pt x="15321" y="15788"/>
                    <a:pt x="15202" y="15650"/>
                  </a:cubicBezTo>
                  <a:cubicBezTo>
                    <a:pt x="15138" y="15576"/>
                    <a:pt x="15048" y="15538"/>
                    <a:pt x="14958" y="15538"/>
                  </a:cubicBezTo>
                  <a:cubicBezTo>
                    <a:pt x="14881" y="15538"/>
                    <a:pt x="14804" y="15565"/>
                    <a:pt x="14742" y="15621"/>
                  </a:cubicBezTo>
                  <a:cubicBezTo>
                    <a:pt x="13195" y="16958"/>
                    <a:pt x="11220" y="17692"/>
                    <a:pt x="9177" y="17692"/>
                  </a:cubicBezTo>
                  <a:cubicBezTo>
                    <a:pt x="9175" y="17692"/>
                    <a:pt x="9173" y="17692"/>
                    <a:pt x="9171" y="17692"/>
                  </a:cubicBezTo>
                  <a:cubicBezTo>
                    <a:pt x="4470" y="17692"/>
                    <a:pt x="648" y="13870"/>
                    <a:pt x="648" y="9169"/>
                  </a:cubicBezTo>
                  <a:cubicBezTo>
                    <a:pt x="646" y="7124"/>
                    <a:pt x="1382" y="5148"/>
                    <a:pt x="2719" y="3599"/>
                  </a:cubicBezTo>
                  <a:cubicBezTo>
                    <a:pt x="2836" y="3464"/>
                    <a:pt x="2821" y="3259"/>
                    <a:pt x="2686" y="3143"/>
                  </a:cubicBezTo>
                  <a:cubicBezTo>
                    <a:pt x="2625" y="3090"/>
                    <a:pt x="2549" y="3064"/>
                    <a:pt x="2474" y="306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 name="Google Shape;370;p39"/>
          <p:cNvGrpSpPr/>
          <p:nvPr/>
        </p:nvGrpSpPr>
        <p:grpSpPr>
          <a:xfrm>
            <a:off x="6496470" y="3828745"/>
            <a:ext cx="186193" cy="387524"/>
            <a:chOff x="6263730" y="3815536"/>
            <a:chExt cx="235360" cy="489854"/>
          </a:xfrm>
        </p:grpSpPr>
        <p:sp>
          <p:nvSpPr>
            <p:cNvPr id="371" name="Google Shape;371;p39"/>
            <p:cNvSpPr/>
            <p:nvPr/>
          </p:nvSpPr>
          <p:spPr>
            <a:xfrm>
              <a:off x="6339090" y="3953426"/>
              <a:ext cx="14406" cy="30566"/>
            </a:xfrm>
            <a:custGeom>
              <a:rect b="b" l="l" r="r" t="t"/>
              <a:pathLst>
                <a:path extrusionOk="0" h="1377" w="649">
                  <a:moveTo>
                    <a:pt x="325" y="0"/>
                  </a:moveTo>
                  <a:cubicBezTo>
                    <a:pt x="146" y="0"/>
                    <a:pt x="1" y="146"/>
                    <a:pt x="1" y="324"/>
                  </a:cubicBezTo>
                  <a:lnTo>
                    <a:pt x="1" y="1053"/>
                  </a:lnTo>
                  <a:cubicBezTo>
                    <a:pt x="1" y="1232"/>
                    <a:pt x="146" y="1376"/>
                    <a:pt x="325" y="1376"/>
                  </a:cubicBezTo>
                  <a:cubicBezTo>
                    <a:pt x="503" y="1376"/>
                    <a:pt x="648" y="1232"/>
                    <a:pt x="648" y="1053"/>
                  </a:cubicBezTo>
                  <a:lnTo>
                    <a:pt x="648" y="324"/>
                  </a:lnTo>
                  <a:cubicBezTo>
                    <a:pt x="648" y="146"/>
                    <a:pt x="503" y="0"/>
                    <a:pt x="3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9"/>
            <p:cNvSpPr/>
            <p:nvPr/>
          </p:nvSpPr>
          <p:spPr>
            <a:xfrm>
              <a:off x="6362531" y="3953426"/>
              <a:ext cx="14362" cy="30566"/>
            </a:xfrm>
            <a:custGeom>
              <a:rect b="b" l="l" r="r" t="t"/>
              <a:pathLst>
                <a:path extrusionOk="0" h="1377" w="647">
                  <a:moveTo>
                    <a:pt x="323" y="0"/>
                  </a:moveTo>
                  <a:cubicBezTo>
                    <a:pt x="144" y="0"/>
                    <a:pt x="0" y="146"/>
                    <a:pt x="0" y="324"/>
                  </a:cubicBezTo>
                  <a:lnTo>
                    <a:pt x="0" y="1053"/>
                  </a:lnTo>
                  <a:cubicBezTo>
                    <a:pt x="0" y="1232"/>
                    <a:pt x="144" y="1376"/>
                    <a:pt x="323" y="1376"/>
                  </a:cubicBezTo>
                  <a:cubicBezTo>
                    <a:pt x="502" y="1376"/>
                    <a:pt x="646" y="1232"/>
                    <a:pt x="646" y="1053"/>
                  </a:cubicBezTo>
                  <a:lnTo>
                    <a:pt x="646" y="324"/>
                  </a:lnTo>
                  <a:cubicBezTo>
                    <a:pt x="646" y="146"/>
                    <a:pt x="502" y="0"/>
                    <a:pt x="3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9"/>
            <p:cNvSpPr/>
            <p:nvPr/>
          </p:nvSpPr>
          <p:spPr>
            <a:xfrm>
              <a:off x="6385838" y="3953249"/>
              <a:ext cx="14539" cy="30744"/>
            </a:xfrm>
            <a:custGeom>
              <a:rect b="b" l="l" r="r" t="t"/>
              <a:pathLst>
                <a:path extrusionOk="0" h="1385" w="655">
                  <a:moveTo>
                    <a:pt x="328" y="1"/>
                  </a:moveTo>
                  <a:cubicBezTo>
                    <a:pt x="146" y="1"/>
                    <a:pt x="0" y="151"/>
                    <a:pt x="5" y="332"/>
                  </a:cubicBezTo>
                  <a:lnTo>
                    <a:pt x="5" y="1061"/>
                  </a:lnTo>
                  <a:cubicBezTo>
                    <a:pt x="5" y="1240"/>
                    <a:pt x="149" y="1384"/>
                    <a:pt x="328" y="1384"/>
                  </a:cubicBezTo>
                  <a:cubicBezTo>
                    <a:pt x="506" y="1384"/>
                    <a:pt x="650" y="1240"/>
                    <a:pt x="650" y="1061"/>
                  </a:cubicBezTo>
                  <a:lnTo>
                    <a:pt x="650" y="332"/>
                  </a:lnTo>
                  <a:cubicBezTo>
                    <a:pt x="655" y="151"/>
                    <a:pt x="509" y="1"/>
                    <a:pt x="3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9"/>
            <p:cNvSpPr/>
            <p:nvPr/>
          </p:nvSpPr>
          <p:spPr>
            <a:xfrm>
              <a:off x="6409323" y="3953426"/>
              <a:ext cx="14384" cy="30566"/>
            </a:xfrm>
            <a:custGeom>
              <a:rect b="b" l="l" r="r" t="t"/>
              <a:pathLst>
                <a:path extrusionOk="0" h="1377" w="648">
                  <a:moveTo>
                    <a:pt x="324" y="0"/>
                  </a:moveTo>
                  <a:cubicBezTo>
                    <a:pt x="146" y="0"/>
                    <a:pt x="1" y="146"/>
                    <a:pt x="1" y="324"/>
                  </a:cubicBezTo>
                  <a:lnTo>
                    <a:pt x="1" y="1053"/>
                  </a:lnTo>
                  <a:cubicBezTo>
                    <a:pt x="1" y="1232"/>
                    <a:pt x="146" y="1376"/>
                    <a:pt x="324" y="1376"/>
                  </a:cubicBezTo>
                  <a:cubicBezTo>
                    <a:pt x="502" y="1376"/>
                    <a:pt x="648" y="1232"/>
                    <a:pt x="648" y="1053"/>
                  </a:cubicBezTo>
                  <a:lnTo>
                    <a:pt x="648" y="324"/>
                  </a:lnTo>
                  <a:cubicBezTo>
                    <a:pt x="648" y="146"/>
                    <a:pt x="502" y="0"/>
                    <a:pt x="3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9"/>
            <p:cNvSpPr/>
            <p:nvPr/>
          </p:nvSpPr>
          <p:spPr>
            <a:xfrm>
              <a:off x="6317648" y="3815536"/>
              <a:ext cx="127525" cy="189678"/>
            </a:xfrm>
            <a:custGeom>
              <a:rect b="b" l="l" r="r" t="t"/>
              <a:pathLst>
                <a:path extrusionOk="0" h="8545" w="5745">
                  <a:moveTo>
                    <a:pt x="2873" y="646"/>
                  </a:moveTo>
                  <a:cubicBezTo>
                    <a:pt x="2876" y="646"/>
                    <a:pt x="3222" y="692"/>
                    <a:pt x="3568" y="2339"/>
                  </a:cubicBezTo>
                  <a:cubicBezTo>
                    <a:pt x="3759" y="3246"/>
                    <a:pt x="3878" y="4303"/>
                    <a:pt x="3951" y="5125"/>
                  </a:cubicBezTo>
                  <a:lnTo>
                    <a:pt x="1794" y="5125"/>
                  </a:lnTo>
                  <a:cubicBezTo>
                    <a:pt x="1867" y="4303"/>
                    <a:pt x="1985" y="3247"/>
                    <a:pt x="2177" y="2339"/>
                  </a:cubicBezTo>
                  <a:cubicBezTo>
                    <a:pt x="2523" y="692"/>
                    <a:pt x="2869" y="646"/>
                    <a:pt x="2873" y="646"/>
                  </a:cubicBezTo>
                  <a:close/>
                  <a:moveTo>
                    <a:pt x="5009" y="5771"/>
                  </a:moveTo>
                  <a:cubicBezTo>
                    <a:pt x="5058" y="5771"/>
                    <a:pt x="5099" y="5811"/>
                    <a:pt x="5099" y="5860"/>
                  </a:cubicBezTo>
                  <a:lnTo>
                    <a:pt x="5099" y="7810"/>
                  </a:lnTo>
                  <a:cubicBezTo>
                    <a:pt x="5099" y="7859"/>
                    <a:pt x="5058" y="7899"/>
                    <a:pt x="5009" y="7899"/>
                  </a:cubicBezTo>
                  <a:lnTo>
                    <a:pt x="735" y="7899"/>
                  </a:lnTo>
                  <a:cubicBezTo>
                    <a:pt x="686" y="7899"/>
                    <a:pt x="646" y="7859"/>
                    <a:pt x="646" y="7810"/>
                  </a:cubicBezTo>
                  <a:lnTo>
                    <a:pt x="646" y="5860"/>
                  </a:lnTo>
                  <a:cubicBezTo>
                    <a:pt x="646" y="5811"/>
                    <a:pt x="686" y="5771"/>
                    <a:pt x="735" y="5771"/>
                  </a:cubicBezTo>
                  <a:close/>
                  <a:moveTo>
                    <a:pt x="2873" y="1"/>
                  </a:moveTo>
                  <a:cubicBezTo>
                    <a:pt x="2275" y="1"/>
                    <a:pt x="1865" y="681"/>
                    <a:pt x="1544" y="2207"/>
                  </a:cubicBezTo>
                  <a:cubicBezTo>
                    <a:pt x="1343" y="3166"/>
                    <a:pt x="1218" y="4276"/>
                    <a:pt x="1145" y="5125"/>
                  </a:cubicBezTo>
                  <a:lnTo>
                    <a:pt x="735" y="5125"/>
                  </a:lnTo>
                  <a:cubicBezTo>
                    <a:pt x="330" y="5125"/>
                    <a:pt x="0" y="5455"/>
                    <a:pt x="0" y="5860"/>
                  </a:cubicBezTo>
                  <a:lnTo>
                    <a:pt x="0" y="7810"/>
                  </a:lnTo>
                  <a:cubicBezTo>
                    <a:pt x="0" y="8215"/>
                    <a:pt x="330" y="8544"/>
                    <a:pt x="735" y="8544"/>
                  </a:cubicBezTo>
                  <a:lnTo>
                    <a:pt x="5009" y="8544"/>
                  </a:lnTo>
                  <a:cubicBezTo>
                    <a:pt x="5415" y="8544"/>
                    <a:pt x="5744" y="8215"/>
                    <a:pt x="5744" y="7810"/>
                  </a:cubicBezTo>
                  <a:lnTo>
                    <a:pt x="5744" y="5860"/>
                  </a:lnTo>
                  <a:cubicBezTo>
                    <a:pt x="5744" y="5455"/>
                    <a:pt x="5415" y="5125"/>
                    <a:pt x="5009" y="5125"/>
                  </a:cubicBezTo>
                  <a:lnTo>
                    <a:pt x="4600" y="5125"/>
                  </a:lnTo>
                  <a:cubicBezTo>
                    <a:pt x="4527" y="4276"/>
                    <a:pt x="4402" y="3166"/>
                    <a:pt x="4200" y="2207"/>
                  </a:cubicBezTo>
                  <a:cubicBezTo>
                    <a:pt x="3880" y="681"/>
                    <a:pt x="3471" y="1"/>
                    <a:pt x="28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9"/>
            <p:cNvSpPr/>
            <p:nvPr/>
          </p:nvSpPr>
          <p:spPr>
            <a:xfrm>
              <a:off x="6300533" y="4053182"/>
              <a:ext cx="161775" cy="210854"/>
            </a:xfrm>
            <a:custGeom>
              <a:rect b="b" l="l" r="r" t="t"/>
              <a:pathLst>
                <a:path extrusionOk="0" h="9499" w="7288">
                  <a:moveTo>
                    <a:pt x="6241" y="647"/>
                  </a:moveTo>
                  <a:cubicBezTo>
                    <a:pt x="6462" y="647"/>
                    <a:pt x="6640" y="825"/>
                    <a:pt x="6640" y="1047"/>
                  </a:cubicBezTo>
                  <a:lnTo>
                    <a:pt x="6640" y="8452"/>
                  </a:lnTo>
                  <a:cubicBezTo>
                    <a:pt x="6640" y="8673"/>
                    <a:pt x="6460" y="8851"/>
                    <a:pt x="6241" y="8851"/>
                  </a:cubicBezTo>
                  <a:lnTo>
                    <a:pt x="1046" y="8851"/>
                  </a:lnTo>
                  <a:cubicBezTo>
                    <a:pt x="826" y="8851"/>
                    <a:pt x="647" y="8673"/>
                    <a:pt x="647" y="8452"/>
                  </a:cubicBezTo>
                  <a:lnTo>
                    <a:pt x="647" y="1047"/>
                  </a:lnTo>
                  <a:cubicBezTo>
                    <a:pt x="647" y="825"/>
                    <a:pt x="826" y="647"/>
                    <a:pt x="1046" y="647"/>
                  </a:cubicBezTo>
                  <a:close/>
                  <a:moveTo>
                    <a:pt x="1046" y="0"/>
                  </a:moveTo>
                  <a:cubicBezTo>
                    <a:pt x="469" y="2"/>
                    <a:pt x="1" y="469"/>
                    <a:pt x="1" y="1047"/>
                  </a:cubicBezTo>
                  <a:lnTo>
                    <a:pt x="1" y="8452"/>
                  </a:lnTo>
                  <a:cubicBezTo>
                    <a:pt x="1" y="9029"/>
                    <a:pt x="469" y="9497"/>
                    <a:pt x="1046" y="9498"/>
                  </a:cubicBezTo>
                  <a:lnTo>
                    <a:pt x="6241" y="9498"/>
                  </a:lnTo>
                  <a:cubicBezTo>
                    <a:pt x="6818" y="9497"/>
                    <a:pt x="7286" y="9029"/>
                    <a:pt x="7287" y="8452"/>
                  </a:cubicBezTo>
                  <a:lnTo>
                    <a:pt x="7287" y="1047"/>
                  </a:lnTo>
                  <a:cubicBezTo>
                    <a:pt x="7286" y="469"/>
                    <a:pt x="6818" y="2"/>
                    <a:pt x="62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9"/>
            <p:cNvSpPr/>
            <p:nvPr/>
          </p:nvSpPr>
          <p:spPr>
            <a:xfrm>
              <a:off x="6263730" y="4008432"/>
              <a:ext cx="235360" cy="296958"/>
            </a:xfrm>
            <a:custGeom>
              <a:rect b="b" l="l" r="r" t="t"/>
              <a:pathLst>
                <a:path extrusionOk="0" h="13378" w="10603">
                  <a:moveTo>
                    <a:pt x="1968" y="0"/>
                  </a:moveTo>
                  <a:cubicBezTo>
                    <a:pt x="1906" y="0"/>
                    <a:pt x="1842" y="18"/>
                    <a:pt x="1787" y="56"/>
                  </a:cubicBezTo>
                  <a:lnTo>
                    <a:pt x="630" y="802"/>
                  </a:lnTo>
                  <a:cubicBezTo>
                    <a:pt x="238" y="1054"/>
                    <a:pt x="1" y="1489"/>
                    <a:pt x="2" y="1957"/>
                  </a:cubicBezTo>
                  <a:lnTo>
                    <a:pt x="2" y="12272"/>
                  </a:lnTo>
                  <a:cubicBezTo>
                    <a:pt x="2" y="12882"/>
                    <a:pt x="498" y="13378"/>
                    <a:pt x="1108" y="13378"/>
                  </a:cubicBezTo>
                  <a:lnTo>
                    <a:pt x="9495" y="13378"/>
                  </a:lnTo>
                  <a:cubicBezTo>
                    <a:pt x="10106" y="13378"/>
                    <a:pt x="10601" y="12882"/>
                    <a:pt x="10602" y="12272"/>
                  </a:cubicBezTo>
                  <a:lnTo>
                    <a:pt x="10602" y="1957"/>
                  </a:lnTo>
                  <a:cubicBezTo>
                    <a:pt x="10602" y="1489"/>
                    <a:pt x="10366" y="1054"/>
                    <a:pt x="9973" y="802"/>
                  </a:cubicBezTo>
                  <a:lnTo>
                    <a:pt x="8816" y="56"/>
                  </a:lnTo>
                  <a:cubicBezTo>
                    <a:pt x="8761" y="19"/>
                    <a:pt x="8699" y="2"/>
                    <a:pt x="8637" y="2"/>
                  </a:cubicBezTo>
                  <a:cubicBezTo>
                    <a:pt x="8531" y="2"/>
                    <a:pt x="8427" y="54"/>
                    <a:pt x="8365" y="150"/>
                  </a:cubicBezTo>
                  <a:cubicBezTo>
                    <a:pt x="8267" y="301"/>
                    <a:pt x="8313" y="503"/>
                    <a:pt x="8466" y="600"/>
                  </a:cubicBezTo>
                  <a:lnTo>
                    <a:pt x="9622" y="1345"/>
                  </a:lnTo>
                  <a:cubicBezTo>
                    <a:pt x="9830" y="1479"/>
                    <a:pt x="9955" y="1709"/>
                    <a:pt x="9955" y="1957"/>
                  </a:cubicBezTo>
                  <a:lnTo>
                    <a:pt x="9955" y="12272"/>
                  </a:lnTo>
                  <a:cubicBezTo>
                    <a:pt x="9955" y="12525"/>
                    <a:pt x="9749" y="12730"/>
                    <a:pt x="9495" y="12732"/>
                  </a:cubicBezTo>
                  <a:lnTo>
                    <a:pt x="1108" y="12732"/>
                  </a:lnTo>
                  <a:cubicBezTo>
                    <a:pt x="854" y="12730"/>
                    <a:pt x="648" y="12525"/>
                    <a:pt x="648" y="12272"/>
                  </a:cubicBezTo>
                  <a:lnTo>
                    <a:pt x="648" y="1957"/>
                  </a:lnTo>
                  <a:cubicBezTo>
                    <a:pt x="648" y="1709"/>
                    <a:pt x="773" y="1479"/>
                    <a:pt x="981" y="1345"/>
                  </a:cubicBezTo>
                  <a:lnTo>
                    <a:pt x="2137" y="600"/>
                  </a:lnTo>
                  <a:cubicBezTo>
                    <a:pt x="2291" y="505"/>
                    <a:pt x="2339" y="301"/>
                    <a:pt x="2239" y="148"/>
                  </a:cubicBezTo>
                  <a:cubicBezTo>
                    <a:pt x="2178" y="52"/>
                    <a:pt x="2074" y="0"/>
                    <a:pt x="19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 name="Google Shape;378;p39"/>
          <p:cNvGrpSpPr/>
          <p:nvPr/>
        </p:nvGrpSpPr>
        <p:grpSpPr>
          <a:xfrm>
            <a:off x="6072854" y="3828728"/>
            <a:ext cx="260316" cy="387559"/>
            <a:chOff x="5731989" y="3867234"/>
            <a:chExt cx="329056" cy="489899"/>
          </a:xfrm>
        </p:grpSpPr>
        <p:sp>
          <p:nvSpPr>
            <p:cNvPr id="379" name="Google Shape;379;p39"/>
            <p:cNvSpPr/>
            <p:nvPr/>
          </p:nvSpPr>
          <p:spPr>
            <a:xfrm>
              <a:off x="5805729" y="3896268"/>
              <a:ext cx="14406" cy="42109"/>
            </a:xfrm>
            <a:custGeom>
              <a:rect b="b" l="l" r="r" t="t"/>
              <a:pathLst>
                <a:path extrusionOk="0" h="1897" w="649">
                  <a:moveTo>
                    <a:pt x="324" y="1"/>
                  </a:moveTo>
                  <a:cubicBezTo>
                    <a:pt x="146" y="1"/>
                    <a:pt x="1" y="145"/>
                    <a:pt x="1" y="323"/>
                  </a:cubicBezTo>
                  <a:lnTo>
                    <a:pt x="1" y="1573"/>
                  </a:lnTo>
                  <a:cubicBezTo>
                    <a:pt x="1" y="1751"/>
                    <a:pt x="146" y="1897"/>
                    <a:pt x="324" y="1897"/>
                  </a:cubicBezTo>
                  <a:cubicBezTo>
                    <a:pt x="503" y="1897"/>
                    <a:pt x="648" y="1751"/>
                    <a:pt x="648" y="1573"/>
                  </a:cubicBezTo>
                  <a:lnTo>
                    <a:pt x="648" y="323"/>
                  </a:lnTo>
                  <a:cubicBezTo>
                    <a:pt x="648" y="145"/>
                    <a:pt x="503" y="1"/>
                    <a:pt x="3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9"/>
            <p:cNvSpPr/>
            <p:nvPr/>
          </p:nvSpPr>
          <p:spPr>
            <a:xfrm>
              <a:off x="5847527" y="3896268"/>
              <a:ext cx="14384" cy="42109"/>
            </a:xfrm>
            <a:custGeom>
              <a:rect b="b" l="l" r="r" t="t"/>
              <a:pathLst>
                <a:path extrusionOk="0" h="1897" w="648">
                  <a:moveTo>
                    <a:pt x="324" y="1"/>
                  </a:moveTo>
                  <a:cubicBezTo>
                    <a:pt x="146" y="1"/>
                    <a:pt x="0" y="145"/>
                    <a:pt x="0" y="323"/>
                  </a:cubicBezTo>
                  <a:lnTo>
                    <a:pt x="0" y="1573"/>
                  </a:lnTo>
                  <a:cubicBezTo>
                    <a:pt x="0" y="1751"/>
                    <a:pt x="146" y="1897"/>
                    <a:pt x="324" y="1897"/>
                  </a:cubicBezTo>
                  <a:cubicBezTo>
                    <a:pt x="502" y="1897"/>
                    <a:pt x="648" y="1751"/>
                    <a:pt x="648" y="1573"/>
                  </a:cubicBezTo>
                  <a:lnTo>
                    <a:pt x="648" y="323"/>
                  </a:lnTo>
                  <a:cubicBezTo>
                    <a:pt x="648" y="145"/>
                    <a:pt x="502" y="1"/>
                    <a:pt x="3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9"/>
            <p:cNvSpPr/>
            <p:nvPr/>
          </p:nvSpPr>
          <p:spPr>
            <a:xfrm>
              <a:off x="5889347" y="3896268"/>
              <a:ext cx="14384" cy="42109"/>
            </a:xfrm>
            <a:custGeom>
              <a:rect b="b" l="l" r="r" t="t"/>
              <a:pathLst>
                <a:path extrusionOk="0" h="1897" w="648">
                  <a:moveTo>
                    <a:pt x="324" y="1"/>
                  </a:moveTo>
                  <a:cubicBezTo>
                    <a:pt x="144" y="1"/>
                    <a:pt x="0" y="145"/>
                    <a:pt x="0" y="323"/>
                  </a:cubicBezTo>
                  <a:lnTo>
                    <a:pt x="0" y="1573"/>
                  </a:lnTo>
                  <a:cubicBezTo>
                    <a:pt x="0" y="1751"/>
                    <a:pt x="144" y="1897"/>
                    <a:pt x="324" y="1897"/>
                  </a:cubicBezTo>
                  <a:cubicBezTo>
                    <a:pt x="502" y="1897"/>
                    <a:pt x="647" y="1751"/>
                    <a:pt x="647" y="1573"/>
                  </a:cubicBezTo>
                  <a:lnTo>
                    <a:pt x="647" y="323"/>
                  </a:lnTo>
                  <a:cubicBezTo>
                    <a:pt x="647" y="145"/>
                    <a:pt x="502" y="1"/>
                    <a:pt x="3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9"/>
            <p:cNvSpPr/>
            <p:nvPr/>
          </p:nvSpPr>
          <p:spPr>
            <a:xfrm>
              <a:off x="5931167" y="3896268"/>
              <a:ext cx="14340" cy="42109"/>
            </a:xfrm>
            <a:custGeom>
              <a:rect b="b" l="l" r="r" t="t"/>
              <a:pathLst>
                <a:path extrusionOk="0" h="1897" w="646">
                  <a:moveTo>
                    <a:pt x="322" y="1"/>
                  </a:moveTo>
                  <a:cubicBezTo>
                    <a:pt x="144" y="1"/>
                    <a:pt x="0" y="145"/>
                    <a:pt x="0" y="323"/>
                  </a:cubicBezTo>
                  <a:lnTo>
                    <a:pt x="0" y="1573"/>
                  </a:lnTo>
                  <a:cubicBezTo>
                    <a:pt x="0" y="1751"/>
                    <a:pt x="144" y="1897"/>
                    <a:pt x="322" y="1897"/>
                  </a:cubicBezTo>
                  <a:cubicBezTo>
                    <a:pt x="502" y="1897"/>
                    <a:pt x="646" y="1751"/>
                    <a:pt x="646" y="1573"/>
                  </a:cubicBezTo>
                  <a:lnTo>
                    <a:pt x="646" y="323"/>
                  </a:lnTo>
                  <a:cubicBezTo>
                    <a:pt x="646" y="145"/>
                    <a:pt x="502" y="1"/>
                    <a:pt x="3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9"/>
            <p:cNvSpPr/>
            <p:nvPr/>
          </p:nvSpPr>
          <p:spPr>
            <a:xfrm>
              <a:off x="5972943" y="3896268"/>
              <a:ext cx="14384" cy="42109"/>
            </a:xfrm>
            <a:custGeom>
              <a:rect b="b" l="l" r="r" t="t"/>
              <a:pathLst>
                <a:path extrusionOk="0" h="1897" w="648">
                  <a:moveTo>
                    <a:pt x="324" y="1"/>
                  </a:moveTo>
                  <a:cubicBezTo>
                    <a:pt x="146" y="1"/>
                    <a:pt x="1" y="145"/>
                    <a:pt x="1" y="323"/>
                  </a:cubicBezTo>
                  <a:lnTo>
                    <a:pt x="1" y="1573"/>
                  </a:lnTo>
                  <a:cubicBezTo>
                    <a:pt x="1" y="1751"/>
                    <a:pt x="146" y="1897"/>
                    <a:pt x="324" y="1897"/>
                  </a:cubicBezTo>
                  <a:cubicBezTo>
                    <a:pt x="502" y="1897"/>
                    <a:pt x="648" y="1751"/>
                    <a:pt x="648" y="1573"/>
                  </a:cubicBezTo>
                  <a:lnTo>
                    <a:pt x="648" y="323"/>
                  </a:lnTo>
                  <a:cubicBezTo>
                    <a:pt x="648" y="145"/>
                    <a:pt x="502" y="1"/>
                    <a:pt x="3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9"/>
            <p:cNvSpPr/>
            <p:nvPr/>
          </p:nvSpPr>
          <p:spPr>
            <a:xfrm>
              <a:off x="5731989" y="3867234"/>
              <a:ext cx="329056" cy="489899"/>
            </a:xfrm>
            <a:custGeom>
              <a:rect b="b" l="l" r="r" t="t"/>
              <a:pathLst>
                <a:path extrusionOk="0" h="22070" w="14824">
                  <a:moveTo>
                    <a:pt x="12254" y="647"/>
                  </a:moveTo>
                  <a:cubicBezTo>
                    <a:pt x="12466" y="647"/>
                    <a:pt x="12637" y="819"/>
                    <a:pt x="12639" y="1030"/>
                  </a:cubicBezTo>
                  <a:lnTo>
                    <a:pt x="12639" y="3374"/>
                  </a:lnTo>
                  <a:cubicBezTo>
                    <a:pt x="12637" y="3586"/>
                    <a:pt x="12466" y="3757"/>
                    <a:pt x="12254" y="3757"/>
                  </a:cubicBezTo>
                  <a:lnTo>
                    <a:pt x="2570" y="3757"/>
                  </a:lnTo>
                  <a:cubicBezTo>
                    <a:pt x="2359" y="3757"/>
                    <a:pt x="2187" y="3586"/>
                    <a:pt x="2187" y="3374"/>
                  </a:cubicBezTo>
                  <a:lnTo>
                    <a:pt x="2187" y="1030"/>
                  </a:lnTo>
                  <a:cubicBezTo>
                    <a:pt x="2187" y="819"/>
                    <a:pt x="2358" y="647"/>
                    <a:pt x="2570" y="647"/>
                  </a:cubicBezTo>
                  <a:close/>
                  <a:moveTo>
                    <a:pt x="11193" y="4404"/>
                  </a:moveTo>
                  <a:lnTo>
                    <a:pt x="11193" y="5390"/>
                  </a:lnTo>
                  <a:lnTo>
                    <a:pt x="3632" y="5390"/>
                  </a:lnTo>
                  <a:lnTo>
                    <a:pt x="3632" y="4404"/>
                  </a:lnTo>
                  <a:close/>
                  <a:moveTo>
                    <a:pt x="11436" y="6037"/>
                  </a:moveTo>
                  <a:lnTo>
                    <a:pt x="13653" y="7221"/>
                  </a:lnTo>
                  <a:cubicBezTo>
                    <a:pt x="13976" y="7393"/>
                    <a:pt x="14178" y="7730"/>
                    <a:pt x="14178" y="8096"/>
                  </a:cubicBezTo>
                  <a:lnTo>
                    <a:pt x="14178" y="13202"/>
                  </a:lnTo>
                  <a:cubicBezTo>
                    <a:pt x="14174" y="13344"/>
                    <a:pt x="14058" y="13457"/>
                    <a:pt x="13917" y="13457"/>
                  </a:cubicBezTo>
                  <a:cubicBezTo>
                    <a:pt x="13774" y="13457"/>
                    <a:pt x="13659" y="13344"/>
                    <a:pt x="13656" y="13202"/>
                  </a:cubicBezTo>
                  <a:lnTo>
                    <a:pt x="13656" y="13187"/>
                  </a:lnTo>
                  <a:cubicBezTo>
                    <a:pt x="13656" y="12685"/>
                    <a:pt x="13249" y="12280"/>
                    <a:pt x="12747" y="12280"/>
                  </a:cubicBezTo>
                  <a:cubicBezTo>
                    <a:pt x="12245" y="12280"/>
                    <a:pt x="11840" y="12685"/>
                    <a:pt x="11840" y="13187"/>
                  </a:cubicBezTo>
                  <a:lnTo>
                    <a:pt x="11840" y="14584"/>
                  </a:lnTo>
                  <a:cubicBezTo>
                    <a:pt x="11840" y="14728"/>
                    <a:pt x="11723" y="14845"/>
                    <a:pt x="11579" y="14845"/>
                  </a:cubicBezTo>
                  <a:cubicBezTo>
                    <a:pt x="11433" y="14845"/>
                    <a:pt x="11317" y="14728"/>
                    <a:pt x="11317" y="14584"/>
                  </a:cubicBezTo>
                  <a:lnTo>
                    <a:pt x="11317" y="11845"/>
                  </a:lnTo>
                  <a:lnTo>
                    <a:pt x="11317" y="11827"/>
                  </a:lnTo>
                  <a:cubicBezTo>
                    <a:pt x="11290" y="11346"/>
                    <a:pt x="10892" y="10972"/>
                    <a:pt x="10414" y="10972"/>
                  </a:cubicBezTo>
                  <a:cubicBezTo>
                    <a:pt x="10404" y="10972"/>
                    <a:pt x="10394" y="10972"/>
                    <a:pt x="10384" y="10972"/>
                  </a:cubicBezTo>
                  <a:cubicBezTo>
                    <a:pt x="9891" y="10987"/>
                    <a:pt x="9502" y="11391"/>
                    <a:pt x="9503" y="11882"/>
                  </a:cubicBezTo>
                  <a:cubicBezTo>
                    <a:pt x="9500" y="12025"/>
                    <a:pt x="9384" y="12137"/>
                    <a:pt x="9242" y="12137"/>
                  </a:cubicBezTo>
                  <a:cubicBezTo>
                    <a:pt x="9101" y="12137"/>
                    <a:pt x="8985" y="12025"/>
                    <a:pt x="8981" y="11882"/>
                  </a:cubicBezTo>
                  <a:lnTo>
                    <a:pt x="8981" y="9483"/>
                  </a:lnTo>
                  <a:lnTo>
                    <a:pt x="13185" y="9483"/>
                  </a:lnTo>
                  <a:cubicBezTo>
                    <a:pt x="13363" y="9483"/>
                    <a:pt x="13509" y="9339"/>
                    <a:pt x="13509" y="9159"/>
                  </a:cubicBezTo>
                  <a:cubicBezTo>
                    <a:pt x="13509" y="8981"/>
                    <a:pt x="13363" y="8837"/>
                    <a:pt x="13185" y="8837"/>
                  </a:cubicBezTo>
                  <a:lnTo>
                    <a:pt x="8042" y="8837"/>
                  </a:lnTo>
                  <a:cubicBezTo>
                    <a:pt x="7517" y="8837"/>
                    <a:pt x="7091" y="9263"/>
                    <a:pt x="7091" y="9789"/>
                  </a:cubicBezTo>
                  <a:lnTo>
                    <a:pt x="7091" y="18349"/>
                  </a:lnTo>
                  <a:cubicBezTo>
                    <a:pt x="7091" y="18875"/>
                    <a:pt x="7517" y="19301"/>
                    <a:pt x="8042" y="19301"/>
                  </a:cubicBezTo>
                  <a:lnTo>
                    <a:pt x="13189" y="19301"/>
                  </a:lnTo>
                  <a:cubicBezTo>
                    <a:pt x="13369" y="19301"/>
                    <a:pt x="13513" y="19157"/>
                    <a:pt x="13513" y="18977"/>
                  </a:cubicBezTo>
                  <a:cubicBezTo>
                    <a:pt x="13513" y="18799"/>
                    <a:pt x="13369" y="18655"/>
                    <a:pt x="13189" y="18655"/>
                  </a:cubicBezTo>
                  <a:lnTo>
                    <a:pt x="8042" y="18655"/>
                  </a:lnTo>
                  <a:cubicBezTo>
                    <a:pt x="7873" y="18655"/>
                    <a:pt x="7736" y="18517"/>
                    <a:pt x="7736" y="18349"/>
                  </a:cubicBezTo>
                  <a:lnTo>
                    <a:pt x="7736" y="9789"/>
                  </a:lnTo>
                  <a:cubicBezTo>
                    <a:pt x="7736" y="9620"/>
                    <a:pt x="7873" y="9483"/>
                    <a:pt x="8042" y="9483"/>
                  </a:cubicBezTo>
                  <a:lnTo>
                    <a:pt x="8333" y="9483"/>
                  </a:lnTo>
                  <a:lnTo>
                    <a:pt x="8333" y="11882"/>
                  </a:lnTo>
                  <a:cubicBezTo>
                    <a:pt x="8327" y="12387"/>
                    <a:pt x="8734" y="12801"/>
                    <a:pt x="9239" y="12801"/>
                  </a:cubicBezTo>
                  <a:cubicBezTo>
                    <a:pt x="9240" y="12801"/>
                    <a:pt x="9241" y="12801"/>
                    <a:pt x="9242" y="12801"/>
                  </a:cubicBezTo>
                  <a:cubicBezTo>
                    <a:pt x="9748" y="12801"/>
                    <a:pt x="10156" y="12385"/>
                    <a:pt x="10149" y="11879"/>
                  </a:cubicBezTo>
                  <a:cubicBezTo>
                    <a:pt x="10149" y="11740"/>
                    <a:pt x="10259" y="11625"/>
                    <a:pt x="10398" y="11619"/>
                  </a:cubicBezTo>
                  <a:cubicBezTo>
                    <a:pt x="10402" y="11619"/>
                    <a:pt x="10406" y="11619"/>
                    <a:pt x="10410" y="11619"/>
                  </a:cubicBezTo>
                  <a:cubicBezTo>
                    <a:pt x="10544" y="11619"/>
                    <a:pt x="10657" y="11721"/>
                    <a:pt x="10670" y="11857"/>
                  </a:cubicBezTo>
                  <a:lnTo>
                    <a:pt x="10670" y="14584"/>
                  </a:lnTo>
                  <a:cubicBezTo>
                    <a:pt x="10670" y="15086"/>
                    <a:pt x="11077" y="15493"/>
                    <a:pt x="11577" y="15493"/>
                  </a:cubicBezTo>
                  <a:cubicBezTo>
                    <a:pt x="12079" y="15493"/>
                    <a:pt x="12486" y="15086"/>
                    <a:pt x="12486" y="14584"/>
                  </a:cubicBezTo>
                  <a:lnTo>
                    <a:pt x="12486" y="13187"/>
                  </a:lnTo>
                  <a:cubicBezTo>
                    <a:pt x="12486" y="13043"/>
                    <a:pt x="12603" y="12926"/>
                    <a:pt x="12747" y="12926"/>
                  </a:cubicBezTo>
                  <a:cubicBezTo>
                    <a:pt x="12891" y="12926"/>
                    <a:pt x="13008" y="13043"/>
                    <a:pt x="13008" y="13187"/>
                  </a:cubicBezTo>
                  <a:lnTo>
                    <a:pt x="13008" y="13202"/>
                  </a:lnTo>
                  <a:cubicBezTo>
                    <a:pt x="13010" y="13718"/>
                    <a:pt x="13432" y="14110"/>
                    <a:pt x="13916" y="14110"/>
                  </a:cubicBezTo>
                  <a:cubicBezTo>
                    <a:pt x="14001" y="14110"/>
                    <a:pt x="14089" y="14098"/>
                    <a:pt x="14177" y="14072"/>
                  </a:cubicBezTo>
                  <a:lnTo>
                    <a:pt x="14177" y="20429"/>
                  </a:lnTo>
                  <a:cubicBezTo>
                    <a:pt x="14177" y="20977"/>
                    <a:pt x="13733" y="21421"/>
                    <a:pt x="13185" y="21422"/>
                  </a:cubicBezTo>
                  <a:lnTo>
                    <a:pt x="13183" y="21421"/>
                  </a:lnTo>
                  <a:lnTo>
                    <a:pt x="1641" y="21421"/>
                  </a:lnTo>
                  <a:cubicBezTo>
                    <a:pt x="1093" y="21421"/>
                    <a:pt x="649" y="20977"/>
                    <a:pt x="649" y="20427"/>
                  </a:cubicBezTo>
                  <a:lnTo>
                    <a:pt x="649" y="8096"/>
                  </a:lnTo>
                  <a:cubicBezTo>
                    <a:pt x="648" y="7730"/>
                    <a:pt x="849" y="7393"/>
                    <a:pt x="1173" y="7221"/>
                  </a:cubicBezTo>
                  <a:lnTo>
                    <a:pt x="3391" y="6037"/>
                  </a:lnTo>
                  <a:close/>
                  <a:moveTo>
                    <a:pt x="2570" y="1"/>
                  </a:moveTo>
                  <a:cubicBezTo>
                    <a:pt x="2002" y="1"/>
                    <a:pt x="1541" y="461"/>
                    <a:pt x="1540" y="1030"/>
                  </a:cubicBezTo>
                  <a:lnTo>
                    <a:pt x="1540" y="3374"/>
                  </a:lnTo>
                  <a:cubicBezTo>
                    <a:pt x="1541" y="3943"/>
                    <a:pt x="2002" y="4403"/>
                    <a:pt x="2570" y="4404"/>
                  </a:cubicBezTo>
                  <a:lnTo>
                    <a:pt x="2986" y="4404"/>
                  </a:lnTo>
                  <a:lnTo>
                    <a:pt x="2986" y="5519"/>
                  </a:lnTo>
                  <a:lnTo>
                    <a:pt x="869" y="6652"/>
                  </a:lnTo>
                  <a:cubicBezTo>
                    <a:pt x="334" y="6935"/>
                    <a:pt x="0" y="7492"/>
                    <a:pt x="2" y="8098"/>
                  </a:cubicBezTo>
                  <a:lnTo>
                    <a:pt x="2" y="20429"/>
                  </a:lnTo>
                  <a:cubicBezTo>
                    <a:pt x="2" y="21335"/>
                    <a:pt x="735" y="22068"/>
                    <a:pt x="1641" y="22069"/>
                  </a:cubicBezTo>
                  <a:lnTo>
                    <a:pt x="13183" y="22069"/>
                  </a:lnTo>
                  <a:cubicBezTo>
                    <a:pt x="14089" y="22068"/>
                    <a:pt x="14822" y="21335"/>
                    <a:pt x="14822" y="20429"/>
                  </a:cubicBezTo>
                  <a:lnTo>
                    <a:pt x="14822" y="8096"/>
                  </a:lnTo>
                  <a:cubicBezTo>
                    <a:pt x="14824" y="7492"/>
                    <a:pt x="14490" y="6935"/>
                    <a:pt x="13957" y="6650"/>
                  </a:cubicBezTo>
                  <a:lnTo>
                    <a:pt x="11840" y="5519"/>
                  </a:lnTo>
                  <a:lnTo>
                    <a:pt x="11840" y="4404"/>
                  </a:lnTo>
                  <a:lnTo>
                    <a:pt x="12254" y="4404"/>
                  </a:lnTo>
                  <a:cubicBezTo>
                    <a:pt x="12823" y="4403"/>
                    <a:pt x="13284" y="3943"/>
                    <a:pt x="13284" y="3374"/>
                  </a:cubicBezTo>
                  <a:lnTo>
                    <a:pt x="13284" y="1030"/>
                  </a:lnTo>
                  <a:cubicBezTo>
                    <a:pt x="13284" y="461"/>
                    <a:pt x="12823" y="1"/>
                    <a:pt x="122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 name="Google Shape;385;p39"/>
          <p:cNvSpPr/>
          <p:nvPr/>
        </p:nvSpPr>
        <p:spPr>
          <a:xfrm>
            <a:off x="5549733" y="2063079"/>
            <a:ext cx="204311" cy="386777"/>
          </a:xfrm>
          <a:custGeom>
            <a:rect b="b" l="l" r="r" t="t"/>
            <a:pathLst>
              <a:path extrusionOk="0" h="22026" w="11635">
                <a:moveTo>
                  <a:pt x="6597" y="646"/>
                </a:moveTo>
                <a:lnTo>
                  <a:pt x="6597" y="1245"/>
                </a:lnTo>
                <a:lnTo>
                  <a:pt x="6052" y="1245"/>
                </a:lnTo>
                <a:cubicBezTo>
                  <a:pt x="5872" y="1245"/>
                  <a:pt x="5728" y="1389"/>
                  <a:pt x="5728" y="1567"/>
                </a:cubicBezTo>
                <a:cubicBezTo>
                  <a:pt x="5728" y="1745"/>
                  <a:pt x="5872" y="1889"/>
                  <a:pt x="6052" y="1889"/>
                </a:cubicBezTo>
                <a:lnTo>
                  <a:pt x="6597" y="1889"/>
                </a:lnTo>
                <a:lnTo>
                  <a:pt x="6597" y="2487"/>
                </a:lnTo>
                <a:lnTo>
                  <a:pt x="5038" y="2487"/>
                </a:lnTo>
                <a:lnTo>
                  <a:pt x="5038" y="1524"/>
                </a:lnTo>
                <a:cubicBezTo>
                  <a:pt x="5040" y="1040"/>
                  <a:pt x="5432" y="646"/>
                  <a:pt x="5917" y="646"/>
                </a:cubicBezTo>
                <a:close/>
                <a:moveTo>
                  <a:pt x="6823" y="4049"/>
                </a:moveTo>
                <a:cubicBezTo>
                  <a:pt x="8021" y="4049"/>
                  <a:pt x="9109" y="4763"/>
                  <a:pt x="9603" y="5831"/>
                </a:cubicBezTo>
                <a:lnTo>
                  <a:pt x="3920" y="5831"/>
                </a:lnTo>
                <a:cubicBezTo>
                  <a:pt x="3742" y="5831"/>
                  <a:pt x="3598" y="5976"/>
                  <a:pt x="3598" y="6154"/>
                </a:cubicBezTo>
                <a:cubicBezTo>
                  <a:pt x="3598" y="6332"/>
                  <a:pt x="3742" y="6476"/>
                  <a:pt x="3920" y="6476"/>
                </a:cubicBezTo>
                <a:lnTo>
                  <a:pt x="10732" y="6476"/>
                </a:lnTo>
                <a:cubicBezTo>
                  <a:pt x="10874" y="6476"/>
                  <a:pt x="10990" y="6592"/>
                  <a:pt x="10990" y="6735"/>
                </a:cubicBezTo>
                <a:lnTo>
                  <a:pt x="10990" y="7152"/>
                </a:lnTo>
                <a:cubicBezTo>
                  <a:pt x="10990" y="7294"/>
                  <a:pt x="10874" y="7410"/>
                  <a:pt x="10732" y="7410"/>
                </a:cubicBezTo>
                <a:lnTo>
                  <a:pt x="905" y="7410"/>
                </a:lnTo>
                <a:cubicBezTo>
                  <a:pt x="762" y="7410"/>
                  <a:pt x="647" y="7294"/>
                  <a:pt x="647" y="7152"/>
                </a:cubicBezTo>
                <a:lnTo>
                  <a:pt x="647" y="6735"/>
                </a:lnTo>
                <a:cubicBezTo>
                  <a:pt x="647" y="6592"/>
                  <a:pt x="762" y="6476"/>
                  <a:pt x="905" y="6476"/>
                </a:cubicBezTo>
                <a:lnTo>
                  <a:pt x="2630" y="6476"/>
                </a:lnTo>
                <a:cubicBezTo>
                  <a:pt x="2808" y="6476"/>
                  <a:pt x="2952" y="6332"/>
                  <a:pt x="2952" y="6154"/>
                </a:cubicBezTo>
                <a:cubicBezTo>
                  <a:pt x="2952" y="5976"/>
                  <a:pt x="2808" y="5832"/>
                  <a:pt x="2630" y="5831"/>
                </a:cubicBezTo>
                <a:lnTo>
                  <a:pt x="2033" y="5831"/>
                </a:lnTo>
                <a:cubicBezTo>
                  <a:pt x="2528" y="4763"/>
                  <a:pt x="3614" y="4049"/>
                  <a:pt x="4814" y="4049"/>
                </a:cubicBezTo>
                <a:close/>
                <a:moveTo>
                  <a:pt x="10277" y="8055"/>
                </a:moveTo>
                <a:lnTo>
                  <a:pt x="10277" y="11693"/>
                </a:lnTo>
                <a:cubicBezTo>
                  <a:pt x="10277" y="11831"/>
                  <a:pt x="10164" y="11944"/>
                  <a:pt x="10026" y="11944"/>
                </a:cubicBezTo>
                <a:cubicBezTo>
                  <a:pt x="9888" y="11944"/>
                  <a:pt x="9777" y="11831"/>
                  <a:pt x="9777" y="11693"/>
                </a:cubicBezTo>
                <a:lnTo>
                  <a:pt x="9777" y="11678"/>
                </a:lnTo>
                <a:cubicBezTo>
                  <a:pt x="9783" y="11180"/>
                  <a:pt x="9381" y="10770"/>
                  <a:pt x="8880" y="10770"/>
                </a:cubicBezTo>
                <a:cubicBezTo>
                  <a:pt x="8381" y="10770"/>
                  <a:pt x="7978" y="11180"/>
                  <a:pt x="7985" y="11678"/>
                </a:cubicBezTo>
                <a:lnTo>
                  <a:pt x="7985" y="13047"/>
                </a:lnTo>
                <a:cubicBezTo>
                  <a:pt x="7985" y="13185"/>
                  <a:pt x="7874" y="13298"/>
                  <a:pt x="7734" y="13298"/>
                </a:cubicBezTo>
                <a:cubicBezTo>
                  <a:pt x="7596" y="13298"/>
                  <a:pt x="7485" y="13185"/>
                  <a:pt x="7485" y="13047"/>
                </a:cubicBezTo>
                <a:lnTo>
                  <a:pt x="7485" y="10365"/>
                </a:lnTo>
                <a:lnTo>
                  <a:pt x="7485" y="10347"/>
                </a:lnTo>
                <a:cubicBezTo>
                  <a:pt x="7457" y="9870"/>
                  <a:pt x="7062" y="9502"/>
                  <a:pt x="6588" y="9502"/>
                </a:cubicBezTo>
                <a:cubicBezTo>
                  <a:pt x="6580" y="9502"/>
                  <a:pt x="6571" y="9502"/>
                  <a:pt x="6563" y="9502"/>
                </a:cubicBezTo>
                <a:cubicBezTo>
                  <a:pt x="6079" y="9517"/>
                  <a:pt x="5694" y="9915"/>
                  <a:pt x="5696" y="10400"/>
                </a:cubicBezTo>
                <a:cubicBezTo>
                  <a:pt x="5696" y="10538"/>
                  <a:pt x="5583" y="10651"/>
                  <a:pt x="5445" y="10651"/>
                </a:cubicBezTo>
                <a:cubicBezTo>
                  <a:pt x="5307" y="10651"/>
                  <a:pt x="5194" y="10538"/>
                  <a:pt x="5194" y="10400"/>
                </a:cubicBezTo>
                <a:lnTo>
                  <a:pt x="5194" y="9024"/>
                </a:lnTo>
                <a:cubicBezTo>
                  <a:pt x="5198" y="8843"/>
                  <a:pt x="5053" y="8693"/>
                  <a:pt x="4872" y="8693"/>
                </a:cubicBezTo>
                <a:cubicBezTo>
                  <a:pt x="4691" y="8693"/>
                  <a:pt x="4545" y="8843"/>
                  <a:pt x="4550" y="9024"/>
                </a:cubicBezTo>
                <a:lnTo>
                  <a:pt x="4550" y="10400"/>
                </a:lnTo>
                <a:cubicBezTo>
                  <a:pt x="4550" y="10895"/>
                  <a:pt x="4951" y="11295"/>
                  <a:pt x="5446" y="11295"/>
                </a:cubicBezTo>
                <a:cubicBezTo>
                  <a:pt x="5941" y="11294"/>
                  <a:pt x="6340" y="10893"/>
                  <a:pt x="6340" y="10399"/>
                </a:cubicBezTo>
                <a:cubicBezTo>
                  <a:pt x="6340" y="10264"/>
                  <a:pt x="6445" y="10154"/>
                  <a:pt x="6579" y="10148"/>
                </a:cubicBezTo>
                <a:cubicBezTo>
                  <a:pt x="6583" y="10148"/>
                  <a:pt x="6587" y="10148"/>
                  <a:pt x="6590" y="10148"/>
                </a:cubicBezTo>
                <a:cubicBezTo>
                  <a:pt x="6719" y="10148"/>
                  <a:pt x="6827" y="10247"/>
                  <a:pt x="6839" y="10376"/>
                </a:cubicBezTo>
                <a:lnTo>
                  <a:pt x="6839" y="13049"/>
                </a:lnTo>
                <a:cubicBezTo>
                  <a:pt x="6831" y="13548"/>
                  <a:pt x="7235" y="13956"/>
                  <a:pt x="7734" y="13956"/>
                </a:cubicBezTo>
                <a:cubicBezTo>
                  <a:pt x="8234" y="13956"/>
                  <a:pt x="8637" y="13548"/>
                  <a:pt x="8629" y="13049"/>
                </a:cubicBezTo>
                <a:lnTo>
                  <a:pt x="8629" y="11680"/>
                </a:lnTo>
                <a:cubicBezTo>
                  <a:pt x="8629" y="11527"/>
                  <a:pt x="8754" y="11429"/>
                  <a:pt x="8882" y="11429"/>
                </a:cubicBezTo>
                <a:cubicBezTo>
                  <a:pt x="8950" y="11429"/>
                  <a:pt x="9018" y="11456"/>
                  <a:pt x="9070" y="11517"/>
                </a:cubicBezTo>
                <a:cubicBezTo>
                  <a:pt x="9109" y="11561"/>
                  <a:pt x="9131" y="11619"/>
                  <a:pt x="9131" y="11680"/>
                </a:cubicBezTo>
                <a:lnTo>
                  <a:pt x="9131" y="11695"/>
                </a:lnTo>
                <a:cubicBezTo>
                  <a:pt x="9130" y="12203"/>
                  <a:pt x="9547" y="12591"/>
                  <a:pt x="10024" y="12591"/>
                </a:cubicBezTo>
                <a:cubicBezTo>
                  <a:pt x="10107" y="12591"/>
                  <a:pt x="10192" y="12579"/>
                  <a:pt x="10277" y="12554"/>
                </a:cubicBezTo>
                <a:lnTo>
                  <a:pt x="10277" y="19802"/>
                </a:lnTo>
                <a:lnTo>
                  <a:pt x="1358" y="19802"/>
                </a:lnTo>
                <a:lnTo>
                  <a:pt x="1358" y="8055"/>
                </a:lnTo>
                <a:close/>
                <a:moveTo>
                  <a:pt x="10732" y="20446"/>
                </a:moveTo>
                <a:cubicBezTo>
                  <a:pt x="10874" y="20448"/>
                  <a:pt x="10990" y="20562"/>
                  <a:pt x="10990" y="20706"/>
                </a:cubicBezTo>
                <a:lnTo>
                  <a:pt x="10990" y="21122"/>
                </a:lnTo>
                <a:cubicBezTo>
                  <a:pt x="10990" y="21264"/>
                  <a:pt x="10874" y="21380"/>
                  <a:pt x="10732" y="21380"/>
                </a:cubicBezTo>
                <a:lnTo>
                  <a:pt x="905" y="21380"/>
                </a:lnTo>
                <a:cubicBezTo>
                  <a:pt x="761" y="21380"/>
                  <a:pt x="647" y="21264"/>
                  <a:pt x="647" y="21122"/>
                </a:cubicBezTo>
                <a:lnTo>
                  <a:pt x="647" y="20706"/>
                </a:lnTo>
                <a:cubicBezTo>
                  <a:pt x="647" y="20564"/>
                  <a:pt x="762" y="20448"/>
                  <a:pt x="905" y="20446"/>
                </a:cubicBezTo>
                <a:close/>
                <a:moveTo>
                  <a:pt x="5917" y="1"/>
                </a:moveTo>
                <a:cubicBezTo>
                  <a:pt x="5075" y="2"/>
                  <a:pt x="4394" y="684"/>
                  <a:pt x="4392" y="1524"/>
                </a:cubicBezTo>
                <a:lnTo>
                  <a:pt x="4392" y="2593"/>
                </a:lnTo>
                <a:cubicBezTo>
                  <a:pt x="4394" y="2891"/>
                  <a:pt x="4634" y="3132"/>
                  <a:pt x="4933" y="3133"/>
                </a:cubicBezTo>
                <a:lnTo>
                  <a:pt x="5495" y="3133"/>
                </a:lnTo>
                <a:lnTo>
                  <a:pt x="5495" y="3405"/>
                </a:lnTo>
                <a:lnTo>
                  <a:pt x="4814" y="3405"/>
                </a:lnTo>
                <a:cubicBezTo>
                  <a:pt x="3260" y="3405"/>
                  <a:pt x="1871" y="4373"/>
                  <a:pt x="1334" y="5832"/>
                </a:cubicBezTo>
                <a:lnTo>
                  <a:pt x="905" y="5832"/>
                </a:lnTo>
                <a:cubicBezTo>
                  <a:pt x="406" y="5832"/>
                  <a:pt x="1" y="6236"/>
                  <a:pt x="1" y="6735"/>
                </a:cubicBezTo>
                <a:lnTo>
                  <a:pt x="1" y="7152"/>
                </a:lnTo>
                <a:cubicBezTo>
                  <a:pt x="1" y="7576"/>
                  <a:pt x="298" y="7943"/>
                  <a:pt x="712" y="8035"/>
                </a:cubicBezTo>
                <a:lnTo>
                  <a:pt x="712" y="19823"/>
                </a:lnTo>
                <a:cubicBezTo>
                  <a:pt x="298" y="19913"/>
                  <a:pt x="1" y="20280"/>
                  <a:pt x="1" y="20705"/>
                </a:cubicBezTo>
                <a:lnTo>
                  <a:pt x="1" y="21122"/>
                </a:lnTo>
                <a:cubicBezTo>
                  <a:pt x="1" y="21621"/>
                  <a:pt x="405" y="22025"/>
                  <a:pt x="905" y="22026"/>
                </a:cubicBezTo>
                <a:lnTo>
                  <a:pt x="10732" y="22026"/>
                </a:lnTo>
                <a:cubicBezTo>
                  <a:pt x="11230" y="22025"/>
                  <a:pt x="11634" y="21621"/>
                  <a:pt x="11634" y="21122"/>
                </a:cubicBezTo>
                <a:lnTo>
                  <a:pt x="11634" y="20705"/>
                </a:lnTo>
                <a:cubicBezTo>
                  <a:pt x="11634" y="20280"/>
                  <a:pt x="11337" y="19913"/>
                  <a:pt x="10923" y="19823"/>
                </a:cubicBezTo>
                <a:lnTo>
                  <a:pt x="10923" y="8035"/>
                </a:lnTo>
                <a:cubicBezTo>
                  <a:pt x="11339" y="7943"/>
                  <a:pt x="11634" y="7576"/>
                  <a:pt x="11634" y="7152"/>
                </a:cubicBezTo>
                <a:lnTo>
                  <a:pt x="11634" y="6735"/>
                </a:lnTo>
                <a:cubicBezTo>
                  <a:pt x="11634" y="6236"/>
                  <a:pt x="11230" y="5832"/>
                  <a:pt x="10732" y="5832"/>
                </a:cubicBezTo>
                <a:lnTo>
                  <a:pt x="10301" y="5832"/>
                </a:lnTo>
                <a:cubicBezTo>
                  <a:pt x="9765" y="4373"/>
                  <a:pt x="8375" y="3405"/>
                  <a:pt x="6823" y="3405"/>
                </a:cubicBezTo>
                <a:lnTo>
                  <a:pt x="6141" y="3405"/>
                </a:lnTo>
                <a:lnTo>
                  <a:pt x="6141" y="3133"/>
                </a:lnTo>
                <a:lnTo>
                  <a:pt x="6704" y="3133"/>
                </a:lnTo>
                <a:cubicBezTo>
                  <a:pt x="7001" y="3132"/>
                  <a:pt x="7241" y="2891"/>
                  <a:pt x="7241" y="2594"/>
                </a:cubicBezTo>
                <a:lnTo>
                  <a:pt x="7241" y="541"/>
                </a:lnTo>
                <a:cubicBezTo>
                  <a:pt x="7241" y="243"/>
                  <a:pt x="7001" y="2"/>
                  <a:pt x="67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 name="Google Shape;386;p39"/>
          <p:cNvGrpSpPr/>
          <p:nvPr/>
        </p:nvGrpSpPr>
        <p:grpSpPr>
          <a:xfrm>
            <a:off x="5513450" y="3828736"/>
            <a:ext cx="396093" cy="387541"/>
            <a:chOff x="4653434" y="3832716"/>
            <a:chExt cx="500687" cy="489877"/>
          </a:xfrm>
        </p:grpSpPr>
        <p:sp>
          <p:nvSpPr>
            <p:cNvPr id="387" name="Google Shape;387;p39"/>
            <p:cNvSpPr/>
            <p:nvPr/>
          </p:nvSpPr>
          <p:spPr>
            <a:xfrm>
              <a:off x="4768040" y="3832716"/>
              <a:ext cx="386081" cy="378068"/>
            </a:xfrm>
            <a:custGeom>
              <a:rect b="b" l="l" r="r" t="t"/>
              <a:pathLst>
                <a:path extrusionOk="0" h="17032" w="17393">
                  <a:moveTo>
                    <a:pt x="8510" y="647"/>
                  </a:moveTo>
                  <a:cubicBezTo>
                    <a:pt x="8675" y="647"/>
                    <a:pt x="8841" y="709"/>
                    <a:pt x="8970" y="839"/>
                  </a:cubicBezTo>
                  <a:lnTo>
                    <a:pt x="16304" y="8173"/>
                  </a:lnTo>
                  <a:cubicBezTo>
                    <a:pt x="16454" y="8321"/>
                    <a:pt x="16522" y="8534"/>
                    <a:pt x="16487" y="8741"/>
                  </a:cubicBezTo>
                  <a:cubicBezTo>
                    <a:pt x="16454" y="8951"/>
                    <a:pt x="16321" y="9129"/>
                    <a:pt x="16131" y="9221"/>
                  </a:cubicBezTo>
                  <a:lnTo>
                    <a:pt x="15278" y="9638"/>
                  </a:lnTo>
                  <a:lnTo>
                    <a:pt x="9405" y="3765"/>
                  </a:lnTo>
                  <a:cubicBezTo>
                    <a:pt x="9342" y="3701"/>
                    <a:pt x="9259" y="3669"/>
                    <a:pt x="9175" y="3669"/>
                  </a:cubicBezTo>
                  <a:cubicBezTo>
                    <a:pt x="9092" y="3669"/>
                    <a:pt x="9010" y="3701"/>
                    <a:pt x="8947" y="3764"/>
                  </a:cubicBezTo>
                  <a:cubicBezTo>
                    <a:pt x="8819" y="3891"/>
                    <a:pt x="8820" y="4096"/>
                    <a:pt x="8948" y="4222"/>
                  </a:cubicBezTo>
                  <a:lnTo>
                    <a:pt x="14665" y="9939"/>
                  </a:lnTo>
                  <a:lnTo>
                    <a:pt x="4968" y="14695"/>
                  </a:lnTo>
                  <a:lnTo>
                    <a:pt x="2449" y="12175"/>
                  </a:lnTo>
                  <a:lnTo>
                    <a:pt x="7204" y="2478"/>
                  </a:lnTo>
                  <a:lnTo>
                    <a:pt x="8028" y="3303"/>
                  </a:lnTo>
                  <a:cubicBezTo>
                    <a:pt x="8091" y="3363"/>
                    <a:pt x="8171" y="3392"/>
                    <a:pt x="8251" y="3392"/>
                  </a:cubicBezTo>
                  <a:cubicBezTo>
                    <a:pt x="8334" y="3392"/>
                    <a:pt x="8417" y="3361"/>
                    <a:pt x="8480" y="3297"/>
                  </a:cubicBezTo>
                  <a:cubicBezTo>
                    <a:pt x="8605" y="3173"/>
                    <a:pt x="8607" y="2972"/>
                    <a:pt x="8485" y="2846"/>
                  </a:cubicBezTo>
                  <a:lnTo>
                    <a:pt x="7504" y="1865"/>
                  </a:lnTo>
                  <a:lnTo>
                    <a:pt x="7922" y="1013"/>
                  </a:lnTo>
                  <a:cubicBezTo>
                    <a:pt x="8039" y="775"/>
                    <a:pt x="8273" y="647"/>
                    <a:pt x="8510" y="647"/>
                  </a:cubicBezTo>
                  <a:close/>
                  <a:moveTo>
                    <a:pt x="1288" y="12133"/>
                  </a:moveTo>
                  <a:cubicBezTo>
                    <a:pt x="1415" y="12133"/>
                    <a:pt x="1541" y="12181"/>
                    <a:pt x="1638" y="12278"/>
                  </a:cubicBezTo>
                  <a:lnTo>
                    <a:pt x="1824" y="12463"/>
                  </a:lnTo>
                  <a:cubicBezTo>
                    <a:pt x="1827" y="12468"/>
                    <a:pt x="1829" y="12471"/>
                    <a:pt x="1832" y="12474"/>
                  </a:cubicBezTo>
                  <a:lnTo>
                    <a:pt x="4670" y="15309"/>
                  </a:lnTo>
                  <a:lnTo>
                    <a:pt x="4680" y="15321"/>
                  </a:lnTo>
                  <a:lnTo>
                    <a:pt x="4865" y="15507"/>
                  </a:lnTo>
                  <a:cubicBezTo>
                    <a:pt x="5058" y="15700"/>
                    <a:pt x="5058" y="16013"/>
                    <a:pt x="4865" y="16206"/>
                  </a:cubicBezTo>
                  <a:lnTo>
                    <a:pt x="4830" y="16240"/>
                  </a:lnTo>
                  <a:cubicBezTo>
                    <a:pt x="4733" y="16337"/>
                    <a:pt x="4607" y="16385"/>
                    <a:pt x="4480" y="16385"/>
                  </a:cubicBezTo>
                  <a:cubicBezTo>
                    <a:pt x="4354" y="16385"/>
                    <a:pt x="4227" y="16337"/>
                    <a:pt x="4131" y="16240"/>
                  </a:cubicBezTo>
                  <a:lnTo>
                    <a:pt x="903" y="13013"/>
                  </a:lnTo>
                  <a:cubicBezTo>
                    <a:pt x="710" y="12820"/>
                    <a:pt x="710" y="12506"/>
                    <a:pt x="903" y="12313"/>
                  </a:cubicBezTo>
                  <a:lnTo>
                    <a:pt x="937" y="12278"/>
                  </a:lnTo>
                  <a:cubicBezTo>
                    <a:pt x="1034" y="12181"/>
                    <a:pt x="1161" y="12133"/>
                    <a:pt x="1288" y="12133"/>
                  </a:cubicBezTo>
                  <a:close/>
                  <a:moveTo>
                    <a:pt x="8510" y="0"/>
                  </a:moveTo>
                  <a:cubicBezTo>
                    <a:pt x="8038" y="0"/>
                    <a:pt x="7573" y="255"/>
                    <a:pt x="7342" y="728"/>
                  </a:cubicBezTo>
                  <a:lnTo>
                    <a:pt x="1960" y="11705"/>
                  </a:lnTo>
                  <a:cubicBezTo>
                    <a:pt x="1758" y="11558"/>
                    <a:pt x="1522" y="11487"/>
                    <a:pt x="1288" y="11487"/>
                  </a:cubicBezTo>
                  <a:cubicBezTo>
                    <a:pt x="994" y="11487"/>
                    <a:pt x="702" y="11600"/>
                    <a:pt x="481" y="11820"/>
                  </a:cubicBezTo>
                  <a:lnTo>
                    <a:pt x="446" y="11856"/>
                  </a:lnTo>
                  <a:cubicBezTo>
                    <a:pt x="0" y="12301"/>
                    <a:pt x="0" y="13024"/>
                    <a:pt x="446" y="13470"/>
                  </a:cubicBezTo>
                  <a:lnTo>
                    <a:pt x="3673" y="16697"/>
                  </a:lnTo>
                  <a:cubicBezTo>
                    <a:pt x="3896" y="16920"/>
                    <a:pt x="4188" y="17031"/>
                    <a:pt x="4480" y="17031"/>
                  </a:cubicBezTo>
                  <a:cubicBezTo>
                    <a:pt x="4772" y="17031"/>
                    <a:pt x="5064" y="16920"/>
                    <a:pt x="5287" y="16697"/>
                  </a:cubicBezTo>
                  <a:lnTo>
                    <a:pt x="5323" y="16663"/>
                  </a:lnTo>
                  <a:cubicBezTo>
                    <a:pt x="5719" y="16265"/>
                    <a:pt x="5768" y="15639"/>
                    <a:pt x="5439" y="15185"/>
                  </a:cubicBezTo>
                  <a:lnTo>
                    <a:pt x="16416" y="9803"/>
                  </a:lnTo>
                  <a:cubicBezTo>
                    <a:pt x="17216" y="9411"/>
                    <a:pt x="17392" y="8346"/>
                    <a:pt x="16762" y="7717"/>
                  </a:cubicBezTo>
                  <a:lnTo>
                    <a:pt x="16762" y="7716"/>
                  </a:lnTo>
                  <a:lnTo>
                    <a:pt x="9428" y="382"/>
                  </a:lnTo>
                  <a:cubicBezTo>
                    <a:pt x="9169" y="123"/>
                    <a:pt x="8838" y="0"/>
                    <a:pt x="85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9"/>
            <p:cNvSpPr/>
            <p:nvPr/>
          </p:nvSpPr>
          <p:spPr>
            <a:xfrm>
              <a:off x="4653434" y="4146833"/>
              <a:ext cx="182019" cy="175760"/>
            </a:xfrm>
            <a:custGeom>
              <a:rect b="b" l="l" r="r" t="t"/>
              <a:pathLst>
                <a:path extrusionOk="0" h="7918" w="8200">
                  <a:moveTo>
                    <a:pt x="5223" y="1"/>
                  </a:moveTo>
                  <a:cubicBezTo>
                    <a:pt x="5157" y="1"/>
                    <a:pt x="5090" y="21"/>
                    <a:pt x="5033" y="64"/>
                  </a:cubicBezTo>
                  <a:lnTo>
                    <a:pt x="1345" y="2874"/>
                  </a:lnTo>
                  <a:cubicBezTo>
                    <a:pt x="386" y="3605"/>
                    <a:pt x="0" y="4865"/>
                    <a:pt x="386" y="6007"/>
                  </a:cubicBezTo>
                  <a:cubicBezTo>
                    <a:pt x="772" y="7149"/>
                    <a:pt x="1842" y="7918"/>
                    <a:pt x="3048" y="7918"/>
                  </a:cubicBezTo>
                  <a:cubicBezTo>
                    <a:pt x="3110" y="7918"/>
                    <a:pt x="3173" y="7915"/>
                    <a:pt x="3236" y="7912"/>
                  </a:cubicBezTo>
                  <a:cubicBezTo>
                    <a:pt x="4044" y="7857"/>
                    <a:pt x="4791" y="7456"/>
                    <a:pt x="5282" y="6810"/>
                  </a:cubicBezTo>
                  <a:lnTo>
                    <a:pt x="8091" y="3124"/>
                  </a:lnTo>
                  <a:cubicBezTo>
                    <a:pt x="8199" y="2981"/>
                    <a:pt x="8171" y="2779"/>
                    <a:pt x="8030" y="2671"/>
                  </a:cubicBezTo>
                  <a:lnTo>
                    <a:pt x="8030" y="2670"/>
                  </a:lnTo>
                  <a:cubicBezTo>
                    <a:pt x="7972" y="2625"/>
                    <a:pt x="7903" y="2603"/>
                    <a:pt x="7835" y="2603"/>
                  </a:cubicBezTo>
                  <a:cubicBezTo>
                    <a:pt x="7737" y="2603"/>
                    <a:pt x="7641" y="2647"/>
                    <a:pt x="7577" y="2730"/>
                  </a:cubicBezTo>
                  <a:lnTo>
                    <a:pt x="4767" y="6418"/>
                  </a:lnTo>
                  <a:cubicBezTo>
                    <a:pt x="4338" y="6981"/>
                    <a:pt x="3694" y="7269"/>
                    <a:pt x="3047" y="7269"/>
                  </a:cubicBezTo>
                  <a:cubicBezTo>
                    <a:pt x="2497" y="7269"/>
                    <a:pt x="1944" y="7061"/>
                    <a:pt x="1519" y="6636"/>
                  </a:cubicBezTo>
                  <a:cubicBezTo>
                    <a:pt x="592" y="5710"/>
                    <a:pt x="696" y="4181"/>
                    <a:pt x="1737" y="3388"/>
                  </a:cubicBezTo>
                  <a:lnTo>
                    <a:pt x="5423" y="578"/>
                  </a:lnTo>
                  <a:cubicBezTo>
                    <a:pt x="5563" y="469"/>
                    <a:pt x="5588" y="269"/>
                    <a:pt x="5481" y="128"/>
                  </a:cubicBezTo>
                  <a:cubicBezTo>
                    <a:pt x="5418" y="45"/>
                    <a:pt x="5321" y="1"/>
                    <a:pt x="52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9"/>
            <p:cNvSpPr/>
            <p:nvPr/>
          </p:nvSpPr>
          <p:spPr>
            <a:xfrm>
              <a:off x="4689439" y="4224835"/>
              <a:ext cx="69567" cy="64484"/>
            </a:xfrm>
            <a:custGeom>
              <a:rect b="b" l="l" r="r" t="t"/>
              <a:pathLst>
                <a:path extrusionOk="0" h="2905" w="3134">
                  <a:moveTo>
                    <a:pt x="1572" y="648"/>
                  </a:moveTo>
                  <a:cubicBezTo>
                    <a:pt x="1784" y="648"/>
                    <a:pt x="1987" y="732"/>
                    <a:pt x="2137" y="882"/>
                  </a:cubicBezTo>
                  <a:cubicBezTo>
                    <a:pt x="2409" y="1154"/>
                    <a:pt x="2452" y="1580"/>
                    <a:pt x="2238" y="1901"/>
                  </a:cubicBezTo>
                  <a:cubicBezTo>
                    <a:pt x="2084" y="2131"/>
                    <a:pt x="1830" y="2260"/>
                    <a:pt x="1567" y="2260"/>
                  </a:cubicBezTo>
                  <a:cubicBezTo>
                    <a:pt x="1464" y="2260"/>
                    <a:pt x="1360" y="2240"/>
                    <a:pt x="1260" y="2199"/>
                  </a:cubicBezTo>
                  <a:cubicBezTo>
                    <a:pt x="903" y="2052"/>
                    <a:pt x="701" y="1673"/>
                    <a:pt x="776" y="1296"/>
                  </a:cubicBezTo>
                  <a:cubicBezTo>
                    <a:pt x="851" y="919"/>
                    <a:pt x="1182" y="648"/>
                    <a:pt x="1567" y="648"/>
                  </a:cubicBezTo>
                  <a:cubicBezTo>
                    <a:pt x="1569" y="648"/>
                    <a:pt x="1571" y="648"/>
                    <a:pt x="1572" y="648"/>
                  </a:cubicBezTo>
                  <a:close/>
                  <a:moveTo>
                    <a:pt x="1568" y="1"/>
                  </a:moveTo>
                  <a:cubicBezTo>
                    <a:pt x="1196" y="1"/>
                    <a:pt x="825" y="142"/>
                    <a:pt x="541" y="425"/>
                  </a:cubicBezTo>
                  <a:cubicBezTo>
                    <a:pt x="125" y="841"/>
                    <a:pt x="1" y="1466"/>
                    <a:pt x="226" y="2007"/>
                  </a:cubicBezTo>
                  <a:cubicBezTo>
                    <a:pt x="451" y="2549"/>
                    <a:pt x="981" y="2904"/>
                    <a:pt x="1567" y="2904"/>
                  </a:cubicBezTo>
                  <a:cubicBezTo>
                    <a:pt x="2155" y="2904"/>
                    <a:pt x="2683" y="2549"/>
                    <a:pt x="2909" y="2007"/>
                  </a:cubicBezTo>
                  <a:cubicBezTo>
                    <a:pt x="3133" y="1466"/>
                    <a:pt x="3008" y="841"/>
                    <a:pt x="2594" y="425"/>
                  </a:cubicBezTo>
                  <a:cubicBezTo>
                    <a:pt x="2311" y="142"/>
                    <a:pt x="1939" y="1"/>
                    <a:pt x="15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 name="Google Shape;390;p39"/>
          <p:cNvSpPr/>
          <p:nvPr/>
        </p:nvSpPr>
        <p:spPr>
          <a:xfrm>
            <a:off x="4981585" y="3828643"/>
            <a:ext cx="368444" cy="387514"/>
          </a:xfrm>
          <a:custGeom>
            <a:rect b="b" l="l" r="r" t="t"/>
            <a:pathLst>
              <a:path extrusionOk="0" h="22068" w="20982">
                <a:moveTo>
                  <a:pt x="8896" y="3833"/>
                </a:moveTo>
                <a:cubicBezTo>
                  <a:pt x="9231" y="3833"/>
                  <a:pt x="9503" y="4105"/>
                  <a:pt x="9503" y="4441"/>
                </a:cubicBezTo>
                <a:lnTo>
                  <a:pt x="9503" y="4464"/>
                </a:lnTo>
                <a:cubicBezTo>
                  <a:pt x="9503" y="4693"/>
                  <a:pt x="9565" y="4917"/>
                  <a:pt x="9684" y="5113"/>
                </a:cubicBezTo>
                <a:lnTo>
                  <a:pt x="8289" y="5113"/>
                </a:lnTo>
                <a:lnTo>
                  <a:pt x="8289" y="4441"/>
                </a:lnTo>
                <a:cubicBezTo>
                  <a:pt x="8289" y="4105"/>
                  <a:pt x="8560" y="3833"/>
                  <a:pt x="8896" y="3833"/>
                </a:cubicBezTo>
                <a:close/>
                <a:moveTo>
                  <a:pt x="17160" y="648"/>
                </a:moveTo>
                <a:cubicBezTo>
                  <a:pt x="17508" y="648"/>
                  <a:pt x="17788" y="930"/>
                  <a:pt x="17788" y="1277"/>
                </a:cubicBezTo>
                <a:lnTo>
                  <a:pt x="17790" y="4484"/>
                </a:lnTo>
                <a:cubicBezTo>
                  <a:pt x="17790" y="4831"/>
                  <a:pt x="17508" y="5112"/>
                  <a:pt x="17160" y="5113"/>
                </a:cubicBezTo>
                <a:lnTo>
                  <a:pt x="11829" y="5113"/>
                </a:lnTo>
                <a:cubicBezTo>
                  <a:pt x="11948" y="4917"/>
                  <a:pt x="12010" y="4692"/>
                  <a:pt x="12010" y="4463"/>
                </a:cubicBezTo>
                <a:lnTo>
                  <a:pt x="12010" y="1624"/>
                </a:lnTo>
                <a:cubicBezTo>
                  <a:pt x="12010" y="1445"/>
                  <a:pt x="11865" y="1301"/>
                  <a:pt x="11687" y="1301"/>
                </a:cubicBezTo>
                <a:cubicBezTo>
                  <a:pt x="11509" y="1301"/>
                  <a:pt x="11363" y="1445"/>
                  <a:pt x="11363" y="1624"/>
                </a:cubicBezTo>
                <a:lnTo>
                  <a:pt x="11363" y="4463"/>
                </a:lnTo>
                <a:cubicBezTo>
                  <a:pt x="11369" y="4803"/>
                  <a:pt x="11096" y="5080"/>
                  <a:pt x="10756" y="5080"/>
                </a:cubicBezTo>
                <a:cubicBezTo>
                  <a:pt x="10416" y="5080"/>
                  <a:pt x="10143" y="4803"/>
                  <a:pt x="10149" y="4463"/>
                </a:cubicBezTo>
                <a:lnTo>
                  <a:pt x="10149" y="4441"/>
                </a:lnTo>
                <a:cubicBezTo>
                  <a:pt x="10140" y="3755"/>
                  <a:pt x="9582" y="3202"/>
                  <a:pt x="8896" y="3202"/>
                </a:cubicBezTo>
                <a:cubicBezTo>
                  <a:pt x="8208" y="3202"/>
                  <a:pt x="7650" y="3755"/>
                  <a:pt x="7641" y="4441"/>
                </a:cubicBezTo>
                <a:lnTo>
                  <a:pt x="7641" y="6764"/>
                </a:lnTo>
                <a:cubicBezTo>
                  <a:pt x="7647" y="7104"/>
                  <a:pt x="7374" y="7382"/>
                  <a:pt x="7034" y="7382"/>
                </a:cubicBezTo>
                <a:cubicBezTo>
                  <a:pt x="6694" y="7382"/>
                  <a:pt x="6421" y="7104"/>
                  <a:pt x="6427" y="6764"/>
                </a:cubicBezTo>
                <a:lnTo>
                  <a:pt x="6427" y="2793"/>
                </a:lnTo>
                <a:lnTo>
                  <a:pt x="6427" y="2775"/>
                </a:lnTo>
                <a:cubicBezTo>
                  <a:pt x="6389" y="2109"/>
                  <a:pt x="5838" y="1593"/>
                  <a:pt x="5176" y="1593"/>
                </a:cubicBezTo>
                <a:cubicBezTo>
                  <a:pt x="5163" y="1593"/>
                  <a:pt x="5150" y="1593"/>
                  <a:pt x="5137" y="1593"/>
                </a:cubicBezTo>
                <a:cubicBezTo>
                  <a:pt x="4458" y="1614"/>
                  <a:pt x="3919" y="2171"/>
                  <a:pt x="3922" y="2851"/>
                </a:cubicBezTo>
                <a:cubicBezTo>
                  <a:pt x="3928" y="3191"/>
                  <a:pt x="3655" y="3468"/>
                  <a:pt x="3315" y="3468"/>
                </a:cubicBezTo>
                <a:cubicBezTo>
                  <a:pt x="2975" y="3468"/>
                  <a:pt x="2702" y="3191"/>
                  <a:pt x="2708" y="2851"/>
                </a:cubicBezTo>
                <a:lnTo>
                  <a:pt x="2708" y="1624"/>
                </a:lnTo>
                <a:cubicBezTo>
                  <a:pt x="2708" y="1446"/>
                  <a:pt x="2562" y="1301"/>
                  <a:pt x="2384" y="1301"/>
                </a:cubicBezTo>
                <a:cubicBezTo>
                  <a:pt x="2206" y="1301"/>
                  <a:pt x="2061" y="1446"/>
                  <a:pt x="2061" y="1624"/>
                </a:cubicBezTo>
                <a:lnTo>
                  <a:pt x="2061" y="2851"/>
                </a:lnTo>
                <a:cubicBezTo>
                  <a:pt x="2053" y="3548"/>
                  <a:pt x="2619" y="4118"/>
                  <a:pt x="3317" y="4118"/>
                </a:cubicBezTo>
                <a:cubicBezTo>
                  <a:pt x="4016" y="4117"/>
                  <a:pt x="4579" y="3545"/>
                  <a:pt x="4570" y="2848"/>
                </a:cubicBezTo>
                <a:cubicBezTo>
                  <a:pt x="4570" y="2521"/>
                  <a:pt x="4828" y="2254"/>
                  <a:pt x="5153" y="2242"/>
                </a:cubicBezTo>
                <a:cubicBezTo>
                  <a:pt x="5161" y="2242"/>
                  <a:pt x="5168" y="2242"/>
                  <a:pt x="5176" y="2242"/>
                </a:cubicBezTo>
                <a:cubicBezTo>
                  <a:pt x="5492" y="2242"/>
                  <a:pt x="5758" y="2485"/>
                  <a:pt x="5781" y="2803"/>
                </a:cubicBezTo>
                <a:lnTo>
                  <a:pt x="5781" y="5113"/>
                </a:lnTo>
                <a:lnTo>
                  <a:pt x="1275" y="5113"/>
                </a:lnTo>
                <a:cubicBezTo>
                  <a:pt x="928" y="5112"/>
                  <a:pt x="646" y="4831"/>
                  <a:pt x="646" y="4484"/>
                </a:cubicBezTo>
                <a:lnTo>
                  <a:pt x="646" y="1277"/>
                </a:lnTo>
                <a:cubicBezTo>
                  <a:pt x="646" y="930"/>
                  <a:pt x="928" y="648"/>
                  <a:pt x="1275" y="648"/>
                </a:cubicBezTo>
                <a:close/>
                <a:moveTo>
                  <a:pt x="19252" y="2597"/>
                </a:moveTo>
                <a:cubicBezTo>
                  <a:pt x="19849" y="2597"/>
                  <a:pt x="20332" y="3079"/>
                  <a:pt x="20333" y="3676"/>
                </a:cubicBezTo>
                <a:lnTo>
                  <a:pt x="20332" y="7054"/>
                </a:lnTo>
                <a:cubicBezTo>
                  <a:pt x="20333" y="7555"/>
                  <a:pt x="19989" y="7990"/>
                  <a:pt x="19499" y="8105"/>
                </a:cubicBezTo>
                <a:lnTo>
                  <a:pt x="10610" y="10334"/>
                </a:lnTo>
                <a:cubicBezTo>
                  <a:pt x="9959" y="10498"/>
                  <a:pt x="9501" y="11083"/>
                  <a:pt x="9501" y="11754"/>
                </a:cubicBezTo>
                <a:lnTo>
                  <a:pt x="9501" y="13105"/>
                </a:lnTo>
                <a:lnTo>
                  <a:pt x="8934" y="13105"/>
                </a:lnTo>
                <a:lnTo>
                  <a:pt x="8934" y="11754"/>
                </a:lnTo>
                <a:cubicBezTo>
                  <a:pt x="8933" y="10821"/>
                  <a:pt x="9567" y="10008"/>
                  <a:pt x="10472" y="9782"/>
                </a:cubicBezTo>
                <a:lnTo>
                  <a:pt x="19367" y="7552"/>
                </a:lnTo>
                <a:lnTo>
                  <a:pt x="19370" y="7551"/>
                </a:lnTo>
                <a:cubicBezTo>
                  <a:pt x="19601" y="7497"/>
                  <a:pt x="19764" y="7291"/>
                  <a:pt x="19764" y="7054"/>
                </a:cubicBezTo>
                <a:lnTo>
                  <a:pt x="19764" y="3676"/>
                </a:lnTo>
                <a:cubicBezTo>
                  <a:pt x="19764" y="3394"/>
                  <a:pt x="19534" y="3165"/>
                  <a:pt x="19252" y="3165"/>
                </a:cubicBezTo>
                <a:lnTo>
                  <a:pt x="18436" y="3165"/>
                </a:lnTo>
                <a:lnTo>
                  <a:pt x="18436" y="2597"/>
                </a:lnTo>
                <a:close/>
                <a:moveTo>
                  <a:pt x="11290" y="13750"/>
                </a:moveTo>
                <a:cubicBezTo>
                  <a:pt x="11298" y="13752"/>
                  <a:pt x="11305" y="13758"/>
                  <a:pt x="11305" y="13765"/>
                </a:cubicBezTo>
                <a:lnTo>
                  <a:pt x="11304" y="13765"/>
                </a:lnTo>
                <a:lnTo>
                  <a:pt x="11304" y="14441"/>
                </a:lnTo>
                <a:cubicBezTo>
                  <a:pt x="11304" y="14448"/>
                  <a:pt x="11298" y="14456"/>
                  <a:pt x="11289" y="14456"/>
                </a:cubicBezTo>
                <a:lnTo>
                  <a:pt x="7145" y="14456"/>
                </a:lnTo>
                <a:cubicBezTo>
                  <a:pt x="7138" y="14456"/>
                  <a:pt x="7132" y="14448"/>
                  <a:pt x="7132" y="14441"/>
                </a:cubicBezTo>
                <a:lnTo>
                  <a:pt x="7132" y="13765"/>
                </a:lnTo>
                <a:cubicBezTo>
                  <a:pt x="7132" y="13758"/>
                  <a:pt x="7138" y="13750"/>
                  <a:pt x="7145" y="13750"/>
                </a:cubicBezTo>
                <a:close/>
                <a:moveTo>
                  <a:pt x="10208" y="15101"/>
                </a:moveTo>
                <a:lnTo>
                  <a:pt x="10208" y="20832"/>
                </a:lnTo>
                <a:cubicBezTo>
                  <a:pt x="10208" y="21157"/>
                  <a:pt x="9944" y="21421"/>
                  <a:pt x="9619" y="21421"/>
                </a:cubicBezTo>
                <a:lnTo>
                  <a:pt x="8816" y="21421"/>
                </a:lnTo>
                <a:cubicBezTo>
                  <a:pt x="8490" y="21421"/>
                  <a:pt x="8228" y="21157"/>
                  <a:pt x="8226" y="20832"/>
                </a:cubicBezTo>
                <a:lnTo>
                  <a:pt x="8226" y="15101"/>
                </a:lnTo>
                <a:close/>
                <a:moveTo>
                  <a:pt x="1275" y="0"/>
                </a:moveTo>
                <a:cubicBezTo>
                  <a:pt x="570" y="2"/>
                  <a:pt x="0" y="572"/>
                  <a:pt x="0" y="1277"/>
                </a:cubicBezTo>
                <a:lnTo>
                  <a:pt x="0" y="4484"/>
                </a:lnTo>
                <a:cubicBezTo>
                  <a:pt x="0" y="5187"/>
                  <a:pt x="572" y="5757"/>
                  <a:pt x="1275" y="5759"/>
                </a:cubicBezTo>
                <a:lnTo>
                  <a:pt x="5781" y="5759"/>
                </a:lnTo>
                <a:lnTo>
                  <a:pt x="5781" y="6764"/>
                </a:lnTo>
                <a:cubicBezTo>
                  <a:pt x="5772" y="7462"/>
                  <a:pt x="6336" y="8032"/>
                  <a:pt x="7034" y="8032"/>
                </a:cubicBezTo>
                <a:cubicBezTo>
                  <a:pt x="7733" y="8032"/>
                  <a:pt x="8297" y="7462"/>
                  <a:pt x="8289" y="6764"/>
                </a:cubicBezTo>
                <a:lnTo>
                  <a:pt x="8289" y="5759"/>
                </a:lnTo>
                <a:lnTo>
                  <a:pt x="17160" y="5759"/>
                </a:lnTo>
                <a:cubicBezTo>
                  <a:pt x="17864" y="5757"/>
                  <a:pt x="18436" y="5187"/>
                  <a:pt x="18436" y="4482"/>
                </a:cubicBezTo>
                <a:lnTo>
                  <a:pt x="18436" y="3810"/>
                </a:lnTo>
                <a:lnTo>
                  <a:pt x="19117" y="3810"/>
                </a:lnTo>
                <a:lnTo>
                  <a:pt x="19117" y="6947"/>
                </a:lnTo>
                <a:lnTo>
                  <a:pt x="10313" y="9154"/>
                </a:lnTo>
                <a:cubicBezTo>
                  <a:pt x="9121" y="9453"/>
                  <a:pt x="8286" y="10524"/>
                  <a:pt x="8287" y="11752"/>
                </a:cubicBezTo>
                <a:lnTo>
                  <a:pt x="8287" y="13103"/>
                </a:lnTo>
                <a:lnTo>
                  <a:pt x="7145" y="13103"/>
                </a:lnTo>
                <a:cubicBezTo>
                  <a:pt x="6782" y="13105"/>
                  <a:pt x="6485" y="13400"/>
                  <a:pt x="6485" y="13764"/>
                </a:cubicBezTo>
                <a:lnTo>
                  <a:pt x="6485" y="14439"/>
                </a:lnTo>
                <a:cubicBezTo>
                  <a:pt x="6485" y="14805"/>
                  <a:pt x="6782" y="15100"/>
                  <a:pt x="7145" y="15100"/>
                </a:cubicBezTo>
                <a:lnTo>
                  <a:pt x="7580" y="15100"/>
                </a:lnTo>
                <a:lnTo>
                  <a:pt x="7580" y="20832"/>
                </a:lnTo>
                <a:cubicBezTo>
                  <a:pt x="7582" y="21513"/>
                  <a:pt x="8134" y="22066"/>
                  <a:pt x="8816" y="22067"/>
                </a:cubicBezTo>
                <a:lnTo>
                  <a:pt x="9620" y="22067"/>
                </a:lnTo>
                <a:cubicBezTo>
                  <a:pt x="10303" y="22066"/>
                  <a:pt x="10855" y="21513"/>
                  <a:pt x="10855" y="20832"/>
                </a:cubicBezTo>
                <a:lnTo>
                  <a:pt x="10855" y="15101"/>
                </a:lnTo>
                <a:lnTo>
                  <a:pt x="11290" y="15101"/>
                </a:lnTo>
                <a:cubicBezTo>
                  <a:pt x="11656" y="15101"/>
                  <a:pt x="11951" y="14806"/>
                  <a:pt x="11951" y="14441"/>
                </a:cubicBezTo>
                <a:lnTo>
                  <a:pt x="11951" y="13765"/>
                </a:lnTo>
                <a:cubicBezTo>
                  <a:pt x="11951" y="13402"/>
                  <a:pt x="11656" y="13106"/>
                  <a:pt x="11290" y="13105"/>
                </a:cubicBezTo>
                <a:lnTo>
                  <a:pt x="10149" y="13105"/>
                </a:lnTo>
                <a:lnTo>
                  <a:pt x="10149" y="11754"/>
                </a:lnTo>
                <a:cubicBezTo>
                  <a:pt x="10149" y="11380"/>
                  <a:pt x="10404" y="11053"/>
                  <a:pt x="10768" y="10961"/>
                </a:cubicBezTo>
                <a:lnTo>
                  <a:pt x="19655" y="8733"/>
                </a:lnTo>
                <a:cubicBezTo>
                  <a:pt x="20432" y="8548"/>
                  <a:pt x="20982" y="7854"/>
                  <a:pt x="20980" y="7054"/>
                </a:cubicBezTo>
                <a:lnTo>
                  <a:pt x="20980" y="3676"/>
                </a:lnTo>
                <a:cubicBezTo>
                  <a:pt x="20979" y="2723"/>
                  <a:pt x="20207" y="1952"/>
                  <a:pt x="19254" y="1949"/>
                </a:cubicBezTo>
                <a:lnTo>
                  <a:pt x="18436" y="1949"/>
                </a:lnTo>
                <a:lnTo>
                  <a:pt x="18436" y="1277"/>
                </a:lnTo>
                <a:cubicBezTo>
                  <a:pt x="18436" y="572"/>
                  <a:pt x="17864" y="2"/>
                  <a:pt x="171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 name="Google Shape;391;p39"/>
          <p:cNvGrpSpPr/>
          <p:nvPr/>
        </p:nvGrpSpPr>
        <p:grpSpPr>
          <a:xfrm>
            <a:off x="4426783" y="3829114"/>
            <a:ext cx="391615" cy="386786"/>
            <a:chOff x="3366867" y="3833804"/>
            <a:chExt cx="495026" cy="488922"/>
          </a:xfrm>
        </p:grpSpPr>
        <p:sp>
          <p:nvSpPr>
            <p:cNvPr id="392" name="Google Shape;392;p39"/>
            <p:cNvSpPr/>
            <p:nvPr/>
          </p:nvSpPr>
          <p:spPr>
            <a:xfrm>
              <a:off x="3438854" y="3833804"/>
              <a:ext cx="423040" cy="417158"/>
            </a:xfrm>
            <a:custGeom>
              <a:rect b="b" l="l" r="r" t="t"/>
              <a:pathLst>
                <a:path extrusionOk="0" h="18793" w="19058">
                  <a:moveTo>
                    <a:pt x="12131" y="3538"/>
                  </a:moveTo>
                  <a:lnTo>
                    <a:pt x="17103" y="8510"/>
                  </a:lnTo>
                  <a:lnTo>
                    <a:pt x="14896" y="10719"/>
                  </a:lnTo>
                  <a:cubicBezTo>
                    <a:pt x="14808" y="10810"/>
                    <a:pt x="14691" y="10855"/>
                    <a:pt x="14575" y="10855"/>
                  </a:cubicBezTo>
                  <a:cubicBezTo>
                    <a:pt x="14461" y="10855"/>
                    <a:pt x="14347" y="10811"/>
                    <a:pt x="14260" y="10725"/>
                  </a:cubicBezTo>
                  <a:cubicBezTo>
                    <a:pt x="14084" y="10548"/>
                    <a:pt x="14087" y="10262"/>
                    <a:pt x="14266" y="10088"/>
                  </a:cubicBezTo>
                  <a:lnTo>
                    <a:pt x="14280" y="10075"/>
                  </a:lnTo>
                  <a:cubicBezTo>
                    <a:pt x="14704" y="9648"/>
                    <a:pt x="14704" y="8960"/>
                    <a:pt x="14280" y="8534"/>
                  </a:cubicBezTo>
                  <a:lnTo>
                    <a:pt x="14280" y="8532"/>
                  </a:lnTo>
                  <a:cubicBezTo>
                    <a:pt x="14067" y="8319"/>
                    <a:pt x="13788" y="8212"/>
                    <a:pt x="13508" y="8212"/>
                  </a:cubicBezTo>
                  <a:cubicBezTo>
                    <a:pt x="13229" y="8212"/>
                    <a:pt x="12950" y="8319"/>
                    <a:pt x="12737" y="8532"/>
                  </a:cubicBezTo>
                  <a:lnTo>
                    <a:pt x="11155" y="10115"/>
                  </a:lnTo>
                  <a:cubicBezTo>
                    <a:pt x="11069" y="10195"/>
                    <a:pt x="10959" y="10235"/>
                    <a:pt x="10850" y="10235"/>
                  </a:cubicBezTo>
                  <a:cubicBezTo>
                    <a:pt x="10736" y="10235"/>
                    <a:pt x="10622" y="10192"/>
                    <a:pt x="10536" y="10106"/>
                  </a:cubicBezTo>
                  <a:cubicBezTo>
                    <a:pt x="10365" y="9935"/>
                    <a:pt x="10360" y="9660"/>
                    <a:pt x="10525" y="9485"/>
                  </a:cubicBezTo>
                  <a:lnTo>
                    <a:pt x="13068" y="6942"/>
                  </a:lnTo>
                  <a:cubicBezTo>
                    <a:pt x="13073" y="6938"/>
                    <a:pt x="13077" y="6933"/>
                    <a:pt x="13082" y="6927"/>
                  </a:cubicBezTo>
                  <a:cubicBezTo>
                    <a:pt x="13475" y="6486"/>
                    <a:pt x="13447" y="5812"/>
                    <a:pt x="13016" y="5407"/>
                  </a:cubicBezTo>
                  <a:cubicBezTo>
                    <a:pt x="12806" y="5209"/>
                    <a:pt x="12538" y="5111"/>
                    <a:pt x="12271" y="5111"/>
                  </a:cubicBezTo>
                  <a:cubicBezTo>
                    <a:pt x="11989" y="5111"/>
                    <a:pt x="11708" y="5220"/>
                    <a:pt x="11495" y="5435"/>
                  </a:cubicBezTo>
                  <a:cubicBezTo>
                    <a:pt x="11407" y="5527"/>
                    <a:pt x="11290" y="5573"/>
                    <a:pt x="11172" y="5573"/>
                  </a:cubicBezTo>
                  <a:cubicBezTo>
                    <a:pt x="11058" y="5573"/>
                    <a:pt x="10943" y="5530"/>
                    <a:pt x="10856" y="5443"/>
                  </a:cubicBezTo>
                  <a:cubicBezTo>
                    <a:pt x="10680" y="5266"/>
                    <a:pt x="10683" y="4978"/>
                    <a:pt x="10865" y="4804"/>
                  </a:cubicBezTo>
                  <a:lnTo>
                    <a:pt x="12131" y="3538"/>
                  </a:lnTo>
                  <a:close/>
                  <a:moveTo>
                    <a:pt x="9104" y="647"/>
                  </a:moveTo>
                  <a:cubicBezTo>
                    <a:pt x="9188" y="647"/>
                    <a:pt x="9272" y="679"/>
                    <a:pt x="9336" y="742"/>
                  </a:cubicBezTo>
                  <a:lnTo>
                    <a:pt x="11676" y="3082"/>
                  </a:lnTo>
                  <a:lnTo>
                    <a:pt x="10408" y="4350"/>
                  </a:lnTo>
                  <a:cubicBezTo>
                    <a:pt x="9983" y="4776"/>
                    <a:pt x="9983" y="5466"/>
                    <a:pt x="10411" y="5892"/>
                  </a:cubicBezTo>
                  <a:cubicBezTo>
                    <a:pt x="10624" y="6104"/>
                    <a:pt x="10902" y="6211"/>
                    <a:pt x="11181" y="6211"/>
                  </a:cubicBezTo>
                  <a:cubicBezTo>
                    <a:pt x="11460" y="6211"/>
                    <a:pt x="11740" y="6104"/>
                    <a:pt x="11953" y="5889"/>
                  </a:cubicBezTo>
                  <a:cubicBezTo>
                    <a:pt x="12039" y="5808"/>
                    <a:pt x="12149" y="5767"/>
                    <a:pt x="12260" y="5767"/>
                  </a:cubicBezTo>
                  <a:cubicBezTo>
                    <a:pt x="12368" y="5767"/>
                    <a:pt x="12477" y="5806"/>
                    <a:pt x="12562" y="5885"/>
                  </a:cubicBezTo>
                  <a:cubicBezTo>
                    <a:pt x="12736" y="6045"/>
                    <a:pt x="12754" y="6311"/>
                    <a:pt x="12605" y="6494"/>
                  </a:cubicBezTo>
                  <a:lnTo>
                    <a:pt x="10069" y="9029"/>
                  </a:lnTo>
                  <a:cubicBezTo>
                    <a:pt x="9649" y="9457"/>
                    <a:pt x="9652" y="10143"/>
                    <a:pt x="10075" y="10566"/>
                  </a:cubicBezTo>
                  <a:cubicBezTo>
                    <a:pt x="10288" y="10779"/>
                    <a:pt x="10567" y="10885"/>
                    <a:pt x="10846" y="10885"/>
                  </a:cubicBezTo>
                  <a:cubicBezTo>
                    <a:pt x="11123" y="10885"/>
                    <a:pt x="11399" y="10781"/>
                    <a:pt x="11612" y="10572"/>
                  </a:cubicBezTo>
                  <a:lnTo>
                    <a:pt x="13194" y="8989"/>
                  </a:lnTo>
                  <a:cubicBezTo>
                    <a:pt x="13280" y="8908"/>
                    <a:pt x="13389" y="8867"/>
                    <a:pt x="13499" y="8867"/>
                  </a:cubicBezTo>
                  <a:cubicBezTo>
                    <a:pt x="13614" y="8867"/>
                    <a:pt x="13728" y="8911"/>
                    <a:pt x="13815" y="8998"/>
                  </a:cubicBezTo>
                  <a:cubicBezTo>
                    <a:pt x="13986" y="9169"/>
                    <a:pt x="13990" y="9445"/>
                    <a:pt x="13824" y="9620"/>
                  </a:cubicBezTo>
                  <a:lnTo>
                    <a:pt x="13811" y="9634"/>
                  </a:lnTo>
                  <a:cubicBezTo>
                    <a:pt x="13384" y="10060"/>
                    <a:pt x="13384" y="10750"/>
                    <a:pt x="13811" y="11176"/>
                  </a:cubicBezTo>
                  <a:cubicBezTo>
                    <a:pt x="14023" y="11389"/>
                    <a:pt x="14302" y="11496"/>
                    <a:pt x="14581" y="11496"/>
                  </a:cubicBezTo>
                  <a:cubicBezTo>
                    <a:pt x="14861" y="11496"/>
                    <a:pt x="15140" y="11389"/>
                    <a:pt x="15353" y="11176"/>
                  </a:cubicBezTo>
                  <a:lnTo>
                    <a:pt x="17561" y="8967"/>
                  </a:lnTo>
                  <a:lnTo>
                    <a:pt x="18206" y="9613"/>
                  </a:lnTo>
                  <a:cubicBezTo>
                    <a:pt x="18270" y="9677"/>
                    <a:pt x="18304" y="9764"/>
                    <a:pt x="18301" y="9853"/>
                  </a:cubicBezTo>
                  <a:cubicBezTo>
                    <a:pt x="18300" y="9944"/>
                    <a:pt x="18260" y="10029"/>
                    <a:pt x="18193" y="10089"/>
                  </a:cubicBezTo>
                  <a:lnTo>
                    <a:pt x="10889" y="16611"/>
                  </a:lnTo>
                  <a:lnTo>
                    <a:pt x="9911" y="15633"/>
                  </a:lnTo>
                  <a:lnTo>
                    <a:pt x="13649" y="12295"/>
                  </a:lnTo>
                  <a:cubicBezTo>
                    <a:pt x="13778" y="12175"/>
                    <a:pt x="13787" y="11975"/>
                    <a:pt x="13671" y="11843"/>
                  </a:cubicBezTo>
                  <a:cubicBezTo>
                    <a:pt x="13607" y="11772"/>
                    <a:pt x="13518" y="11735"/>
                    <a:pt x="13429" y="11735"/>
                  </a:cubicBezTo>
                  <a:cubicBezTo>
                    <a:pt x="13354" y="11735"/>
                    <a:pt x="13279" y="11761"/>
                    <a:pt x="13218" y="11813"/>
                  </a:cubicBezTo>
                  <a:lnTo>
                    <a:pt x="9453" y="15176"/>
                  </a:lnTo>
                  <a:lnTo>
                    <a:pt x="8518" y="14240"/>
                  </a:lnTo>
                  <a:lnTo>
                    <a:pt x="10461" y="12505"/>
                  </a:lnTo>
                  <a:cubicBezTo>
                    <a:pt x="10590" y="12385"/>
                    <a:pt x="10601" y="12184"/>
                    <a:pt x="10484" y="12054"/>
                  </a:cubicBezTo>
                  <a:cubicBezTo>
                    <a:pt x="10420" y="11982"/>
                    <a:pt x="10331" y="11945"/>
                    <a:pt x="10242" y="11945"/>
                  </a:cubicBezTo>
                  <a:cubicBezTo>
                    <a:pt x="10168" y="11945"/>
                    <a:pt x="10093" y="11971"/>
                    <a:pt x="10032" y="12024"/>
                  </a:cubicBezTo>
                  <a:lnTo>
                    <a:pt x="8061" y="13785"/>
                  </a:lnTo>
                  <a:lnTo>
                    <a:pt x="6852" y="12575"/>
                  </a:lnTo>
                  <a:lnTo>
                    <a:pt x="8083" y="11344"/>
                  </a:lnTo>
                  <a:cubicBezTo>
                    <a:pt x="8209" y="11218"/>
                    <a:pt x="8209" y="11014"/>
                    <a:pt x="8083" y="10888"/>
                  </a:cubicBezTo>
                  <a:cubicBezTo>
                    <a:pt x="8020" y="10825"/>
                    <a:pt x="7938" y="10793"/>
                    <a:pt x="7855" y="10793"/>
                  </a:cubicBezTo>
                  <a:cubicBezTo>
                    <a:pt x="7773" y="10793"/>
                    <a:pt x="7690" y="10825"/>
                    <a:pt x="7627" y="10888"/>
                  </a:cubicBezTo>
                  <a:lnTo>
                    <a:pt x="6397" y="12119"/>
                  </a:lnTo>
                  <a:lnTo>
                    <a:pt x="5166" y="10887"/>
                  </a:lnTo>
                  <a:lnTo>
                    <a:pt x="7856" y="7874"/>
                  </a:lnTo>
                  <a:cubicBezTo>
                    <a:pt x="7972" y="7741"/>
                    <a:pt x="7958" y="7540"/>
                    <a:pt x="7826" y="7423"/>
                  </a:cubicBezTo>
                  <a:cubicBezTo>
                    <a:pt x="7765" y="7368"/>
                    <a:pt x="7689" y="7341"/>
                    <a:pt x="7612" y="7341"/>
                  </a:cubicBezTo>
                  <a:cubicBezTo>
                    <a:pt x="7525" y="7341"/>
                    <a:pt x="7438" y="7376"/>
                    <a:pt x="7375" y="7445"/>
                  </a:cubicBezTo>
                  <a:lnTo>
                    <a:pt x="4709" y="10429"/>
                  </a:lnTo>
                  <a:lnTo>
                    <a:pt x="3773" y="9496"/>
                  </a:lnTo>
                  <a:lnTo>
                    <a:pt x="8998" y="3645"/>
                  </a:lnTo>
                  <a:cubicBezTo>
                    <a:pt x="9116" y="3511"/>
                    <a:pt x="9106" y="3308"/>
                    <a:pt x="8972" y="3189"/>
                  </a:cubicBezTo>
                  <a:cubicBezTo>
                    <a:pt x="8911" y="3134"/>
                    <a:pt x="8834" y="3107"/>
                    <a:pt x="8757" y="3107"/>
                  </a:cubicBezTo>
                  <a:cubicBezTo>
                    <a:pt x="8668" y="3107"/>
                    <a:pt x="8580" y="3143"/>
                    <a:pt x="8517" y="3214"/>
                  </a:cubicBezTo>
                  <a:lnTo>
                    <a:pt x="3314" y="9038"/>
                  </a:lnTo>
                  <a:lnTo>
                    <a:pt x="2338" y="8060"/>
                  </a:lnTo>
                  <a:lnTo>
                    <a:pt x="8859" y="757"/>
                  </a:lnTo>
                  <a:cubicBezTo>
                    <a:pt x="8924" y="684"/>
                    <a:pt x="9014" y="647"/>
                    <a:pt x="9104" y="647"/>
                  </a:cubicBezTo>
                  <a:close/>
                  <a:moveTo>
                    <a:pt x="1457" y="8199"/>
                  </a:moveTo>
                  <a:cubicBezTo>
                    <a:pt x="1522" y="8199"/>
                    <a:pt x="1588" y="8224"/>
                    <a:pt x="1638" y="8274"/>
                  </a:cubicBezTo>
                  <a:lnTo>
                    <a:pt x="1665" y="8300"/>
                  </a:lnTo>
                  <a:lnTo>
                    <a:pt x="1667" y="8302"/>
                  </a:lnTo>
                  <a:lnTo>
                    <a:pt x="10647" y="17282"/>
                  </a:lnTo>
                  <a:lnTo>
                    <a:pt x="10674" y="17309"/>
                  </a:lnTo>
                  <a:cubicBezTo>
                    <a:pt x="10775" y="17410"/>
                    <a:pt x="10775" y="17572"/>
                    <a:pt x="10674" y="17673"/>
                  </a:cubicBezTo>
                  <a:lnTo>
                    <a:pt x="10675" y="17673"/>
                  </a:lnTo>
                  <a:lnTo>
                    <a:pt x="10470" y="17878"/>
                  </a:lnTo>
                  <a:cubicBezTo>
                    <a:pt x="10289" y="18059"/>
                    <a:pt x="10052" y="18149"/>
                    <a:pt x="9814" y="18149"/>
                  </a:cubicBezTo>
                  <a:cubicBezTo>
                    <a:pt x="9577" y="18149"/>
                    <a:pt x="9339" y="18059"/>
                    <a:pt x="9158" y="17878"/>
                  </a:cubicBezTo>
                  <a:lnTo>
                    <a:pt x="1071" y="9791"/>
                  </a:lnTo>
                  <a:cubicBezTo>
                    <a:pt x="709" y="9427"/>
                    <a:pt x="709" y="8841"/>
                    <a:pt x="1071" y="8477"/>
                  </a:cubicBezTo>
                  <a:lnTo>
                    <a:pt x="1276" y="8274"/>
                  </a:lnTo>
                  <a:cubicBezTo>
                    <a:pt x="1326" y="8224"/>
                    <a:pt x="1391" y="8199"/>
                    <a:pt x="1457" y="8199"/>
                  </a:cubicBezTo>
                  <a:close/>
                  <a:moveTo>
                    <a:pt x="9104" y="0"/>
                  </a:moveTo>
                  <a:cubicBezTo>
                    <a:pt x="8837" y="0"/>
                    <a:pt x="8571" y="109"/>
                    <a:pt x="8378" y="325"/>
                  </a:cubicBezTo>
                  <a:lnTo>
                    <a:pt x="1846" y="7641"/>
                  </a:lnTo>
                  <a:cubicBezTo>
                    <a:pt x="1721" y="7582"/>
                    <a:pt x="1588" y="7553"/>
                    <a:pt x="1456" y="7553"/>
                  </a:cubicBezTo>
                  <a:cubicBezTo>
                    <a:pt x="1222" y="7553"/>
                    <a:pt x="992" y="7644"/>
                    <a:pt x="819" y="7816"/>
                  </a:cubicBezTo>
                  <a:lnTo>
                    <a:pt x="614" y="8021"/>
                  </a:lnTo>
                  <a:cubicBezTo>
                    <a:pt x="1" y="8636"/>
                    <a:pt x="1" y="9631"/>
                    <a:pt x="614" y="10245"/>
                  </a:cubicBezTo>
                  <a:lnTo>
                    <a:pt x="8702" y="18332"/>
                  </a:lnTo>
                  <a:cubicBezTo>
                    <a:pt x="9009" y="18639"/>
                    <a:pt x="9412" y="18793"/>
                    <a:pt x="9814" y="18793"/>
                  </a:cubicBezTo>
                  <a:cubicBezTo>
                    <a:pt x="10216" y="18793"/>
                    <a:pt x="10619" y="18639"/>
                    <a:pt x="10926" y="18332"/>
                  </a:cubicBezTo>
                  <a:lnTo>
                    <a:pt x="11131" y="18128"/>
                  </a:lnTo>
                  <a:cubicBezTo>
                    <a:pt x="11400" y="17858"/>
                    <a:pt x="11471" y="17447"/>
                    <a:pt x="11306" y="17103"/>
                  </a:cubicBezTo>
                  <a:lnTo>
                    <a:pt x="18622" y="10570"/>
                  </a:lnTo>
                  <a:cubicBezTo>
                    <a:pt x="19038" y="10198"/>
                    <a:pt x="19057" y="9552"/>
                    <a:pt x="18661" y="9156"/>
                  </a:cubicBezTo>
                  <a:lnTo>
                    <a:pt x="18662" y="9156"/>
                  </a:lnTo>
                  <a:lnTo>
                    <a:pt x="9792" y="285"/>
                  </a:lnTo>
                  <a:cubicBezTo>
                    <a:pt x="9601" y="95"/>
                    <a:pt x="9352" y="0"/>
                    <a:pt x="91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9"/>
            <p:cNvSpPr/>
            <p:nvPr/>
          </p:nvSpPr>
          <p:spPr>
            <a:xfrm>
              <a:off x="3397500" y="4244791"/>
              <a:ext cx="51609" cy="51409"/>
            </a:xfrm>
            <a:custGeom>
              <a:rect b="b" l="l" r="r" t="t"/>
              <a:pathLst>
                <a:path extrusionOk="0" h="2316" w="2325">
                  <a:moveTo>
                    <a:pt x="1162" y="647"/>
                  </a:moveTo>
                  <a:cubicBezTo>
                    <a:pt x="1368" y="647"/>
                    <a:pt x="1555" y="771"/>
                    <a:pt x="1634" y="961"/>
                  </a:cubicBezTo>
                  <a:cubicBezTo>
                    <a:pt x="1714" y="1151"/>
                    <a:pt x="1671" y="1371"/>
                    <a:pt x="1525" y="1518"/>
                  </a:cubicBezTo>
                  <a:cubicBezTo>
                    <a:pt x="1423" y="1622"/>
                    <a:pt x="1292" y="1671"/>
                    <a:pt x="1162" y="1671"/>
                  </a:cubicBezTo>
                  <a:cubicBezTo>
                    <a:pt x="967" y="1671"/>
                    <a:pt x="774" y="1559"/>
                    <a:pt x="690" y="1356"/>
                  </a:cubicBezTo>
                  <a:cubicBezTo>
                    <a:pt x="549" y="1019"/>
                    <a:pt x="795" y="648"/>
                    <a:pt x="1160" y="647"/>
                  </a:cubicBezTo>
                  <a:close/>
                  <a:moveTo>
                    <a:pt x="1164" y="1"/>
                  </a:moveTo>
                  <a:cubicBezTo>
                    <a:pt x="1164" y="1"/>
                    <a:pt x="1163" y="1"/>
                    <a:pt x="1162" y="1"/>
                  </a:cubicBezTo>
                  <a:lnTo>
                    <a:pt x="1157" y="1"/>
                  </a:lnTo>
                  <a:cubicBezTo>
                    <a:pt x="517" y="2"/>
                    <a:pt x="1" y="522"/>
                    <a:pt x="2" y="1160"/>
                  </a:cubicBezTo>
                  <a:cubicBezTo>
                    <a:pt x="4" y="1799"/>
                    <a:pt x="522" y="2315"/>
                    <a:pt x="1159" y="2315"/>
                  </a:cubicBezTo>
                  <a:cubicBezTo>
                    <a:pt x="1160" y="2315"/>
                    <a:pt x="1161" y="2315"/>
                    <a:pt x="1162" y="2315"/>
                  </a:cubicBezTo>
                  <a:lnTo>
                    <a:pt x="1168" y="2315"/>
                  </a:lnTo>
                  <a:cubicBezTo>
                    <a:pt x="1806" y="2314"/>
                    <a:pt x="2324" y="1794"/>
                    <a:pt x="2323" y="1156"/>
                  </a:cubicBezTo>
                  <a:cubicBezTo>
                    <a:pt x="2321" y="517"/>
                    <a:pt x="1803" y="1"/>
                    <a:pt x="11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9"/>
            <p:cNvSpPr/>
            <p:nvPr/>
          </p:nvSpPr>
          <p:spPr>
            <a:xfrm>
              <a:off x="3366867" y="4138376"/>
              <a:ext cx="188257" cy="184350"/>
            </a:xfrm>
            <a:custGeom>
              <a:rect b="b" l="l" r="r" t="t"/>
              <a:pathLst>
                <a:path extrusionOk="0" h="8305" w="8481">
                  <a:moveTo>
                    <a:pt x="6313" y="0"/>
                  </a:moveTo>
                  <a:cubicBezTo>
                    <a:pt x="6241" y="0"/>
                    <a:pt x="6168" y="25"/>
                    <a:pt x="6108" y="74"/>
                  </a:cubicBezTo>
                  <a:lnTo>
                    <a:pt x="1013" y="4287"/>
                  </a:lnTo>
                  <a:cubicBezTo>
                    <a:pt x="275" y="4896"/>
                    <a:pt x="0" y="5904"/>
                    <a:pt x="324" y="6804"/>
                  </a:cubicBezTo>
                  <a:cubicBezTo>
                    <a:pt x="647" y="7705"/>
                    <a:pt x="1502" y="8304"/>
                    <a:pt x="2460" y="8304"/>
                  </a:cubicBezTo>
                  <a:cubicBezTo>
                    <a:pt x="2500" y="8304"/>
                    <a:pt x="2540" y="8303"/>
                    <a:pt x="2582" y="8302"/>
                  </a:cubicBezTo>
                  <a:cubicBezTo>
                    <a:pt x="3220" y="8266"/>
                    <a:pt x="3815" y="7963"/>
                    <a:pt x="4221" y="7466"/>
                  </a:cubicBezTo>
                  <a:lnTo>
                    <a:pt x="8369" y="2357"/>
                  </a:lnTo>
                  <a:cubicBezTo>
                    <a:pt x="8480" y="2219"/>
                    <a:pt x="8459" y="2016"/>
                    <a:pt x="8321" y="1903"/>
                  </a:cubicBezTo>
                  <a:cubicBezTo>
                    <a:pt x="8262" y="1854"/>
                    <a:pt x="8190" y="1831"/>
                    <a:pt x="8119" y="1831"/>
                  </a:cubicBezTo>
                  <a:cubicBezTo>
                    <a:pt x="8025" y="1831"/>
                    <a:pt x="7932" y="1872"/>
                    <a:pt x="7868" y="1950"/>
                  </a:cubicBezTo>
                  <a:lnTo>
                    <a:pt x="3719" y="7059"/>
                  </a:lnTo>
                  <a:cubicBezTo>
                    <a:pt x="3396" y="7456"/>
                    <a:pt x="2928" y="7659"/>
                    <a:pt x="2459" y="7659"/>
                  </a:cubicBezTo>
                  <a:cubicBezTo>
                    <a:pt x="2047" y="7659"/>
                    <a:pt x="1634" y="7503"/>
                    <a:pt x="1315" y="7188"/>
                  </a:cubicBezTo>
                  <a:cubicBezTo>
                    <a:pt x="634" y="6513"/>
                    <a:pt x="684" y="5396"/>
                    <a:pt x="1424" y="4785"/>
                  </a:cubicBezTo>
                  <a:lnTo>
                    <a:pt x="6519" y="571"/>
                  </a:lnTo>
                  <a:cubicBezTo>
                    <a:pt x="6657" y="458"/>
                    <a:pt x="6676" y="255"/>
                    <a:pt x="6562" y="117"/>
                  </a:cubicBezTo>
                  <a:cubicBezTo>
                    <a:pt x="6499" y="40"/>
                    <a:pt x="6406" y="0"/>
                    <a:pt x="63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 name="Google Shape;395;p39"/>
          <p:cNvGrpSpPr/>
          <p:nvPr/>
        </p:nvGrpSpPr>
        <p:grpSpPr>
          <a:xfrm>
            <a:off x="3872324" y="3829124"/>
            <a:ext cx="391159" cy="386769"/>
            <a:chOff x="2705559" y="3865702"/>
            <a:chExt cx="494449" cy="488900"/>
          </a:xfrm>
        </p:grpSpPr>
        <p:sp>
          <p:nvSpPr>
            <p:cNvPr id="396" name="Google Shape;396;p39"/>
            <p:cNvSpPr/>
            <p:nvPr/>
          </p:nvSpPr>
          <p:spPr>
            <a:xfrm>
              <a:off x="2858567" y="4144303"/>
              <a:ext cx="34983" cy="33563"/>
            </a:xfrm>
            <a:custGeom>
              <a:rect b="b" l="l" r="r" t="t"/>
              <a:pathLst>
                <a:path extrusionOk="0" h="1512" w="1576">
                  <a:moveTo>
                    <a:pt x="355" y="0"/>
                  </a:moveTo>
                  <a:cubicBezTo>
                    <a:pt x="272" y="0"/>
                    <a:pt x="190" y="32"/>
                    <a:pt x="127" y="95"/>
                  </a:cubicBezTo>
                  <a:cubicBezTo>
                    <a:pt x="1" y="221"/>
                    <a:pt x="1" y="425"/>
                    <a:pt x="127" y="551"/>
                  </a:cubicBezTo>
                  <a:lnTo>
                    <a:pt x="992" y="1418"/>
                  </a:lnTo>
                  <a:cubicBezTo>
                    <a:pt x="1055" y="1480"/>
                    <a:pt x="1138" y="1511"/>
                    <a:pt x="1221" y="1511"/>
                  </a:cubicBezTo>
                  <a:cubicBezTo>
                    <a:pt x="1304" y="1511"/>
                    <a:pt x="1387" y="1480"/>
                    <a:pt x="1450" y="1418"/>
                  </a:cubicBezTo>
                  <a:cubicBezTo>
                    <a:pt x="1576" y="1292"/>
                    <a:pt x="1576" y="1087"/>
                    <a:pt x="1450" y="960"/>
                  </a:cubicBezTo>
                  <a:lnTo>
                    <a:pt x="583" y="95"/>
                  </a:lnTo>
                  <a:cubicBezTo>
                    <a:pt x="520" y="32"/>
                    <a:pt x="437" y="0"/>
                    <a:pt x="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9"/>
            <p:cNvSpPr/>
            <p:nvPr/>
          </p:nvSpPr>
          <p:spPr>
            <a:xfrm>
              <a:off x="2833395" y="4169475"/>
              <a:ext cx="34961" cy="33585"/>
            </a:xfrm>
            <a:custGeom>
              <a:rect b="b" l="l" r="r" t="t"/>
              <a:pathLst>
                <a:path extrusionOk="0" h="1513" w="1575">
                  <a:moveTo>
                    <a:pt x="354" y="1"/>
                  </a:moveTo>
                  <a:cubicBezTo>
                    <a:pt x="271" y="1"/>
                    <a:pt x="188" y="32"/>
                    <a:pt x="125" y="95"/>
                  </a:cubicBezTo>
                  <a:cubicBezTo>
                    <a:pt x="0" y="221"/>
                    <a:pt x="0" y="425"/>
                    <a:pt x="125" y="551"/>
                  </a:cubicBezTo>
                  <a:lnTo>
                    <a:pt x="992" y="1418"/>
                  </a:lnTo>
                  <a:cubicBezTo>
                    <a:pt x="1055" y="1481"/>
                    <a:pt x="1138" y="1513"/>
                    <a:pt x="1220" y="1513"/>
                  </a:cubicBezTo>
                  <a:cubicBezTo>
                    <a:pt x="1302" y="1513"/>
                    <a:pt x="1385" y="1481"/>
                    <a:pt x="1448" y="1418"/>
                  </a:cubicBezTo>
                  <a:cubicBezTo>
                    <a:pt x="1574" y="1292"/>
                    <a:pt x="1574" y="1087"/>
                    <a:pt x="1448" y="962"/>
                  </a:cubicBezTo>
                  <a:lnTo>
                    <a:pt x="582" y="95"/>
                  </a:lnTo>
                  <a:cubicBezTo>
                    <a:pt x="519" y="32"/>
                    <a:pt x="437"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9"/>
            <p:cNvSpPr/>
            <p:nvPr/>
          </p:nvSpPr>
          <p:spPr>
            <a:xfrm>
              <a:off x="2808178" y="4194647"/>
              <a:ext cx="34917" cy="33518"/>
            </a:xfrm>
            <a:custGeom>
              <a:rect b="b" l="l" r="r" t="t"/>
              <a:pathLst>
                <a:path extrusionOk="0" h="1510" w="1573">
                  <a:moveTo>
                    <a:pt x="355" y="1"/>
                  </a:moveTo>
                  <a:cubicBezTo>
                    <a:pt x="272" y="1"/>
                    <a:pt x="190" y="32"/>
                    <a:pt x="127" y="95"/>
                  </a:cubicBezTo>
                  <a:cubicBezTo>
                    <a:pt x="1" y="222"/>
                    <a:pt x="1" y="426"/>
                    <a:pt x="127" y="553"/>
                  </a:cubicBezTo>
                  <a:lnTo>
                    <a:pt x="994" y="1418"/>
                  </a:lnTo>
                  <a:cubicBezTo>
                    <a:pt x="1056" y="1479"/>
                    <a:pt x="1138" y="1510"/>
                    <a:pt x="1219" y="1510"/>
                  </a:cubicBezTo>
                  <a:cubicBezTo>
                    <a:pt x="1301" y="1510"/>
                    <a:pt x="1384" y="1478"/>
                    <a:pt x="1447" y="1415"/>
                  </a:cubicBezTo>
                  <a:cubicBezTo>
                    <a:pt x="1570" y="1290"/>
                    <a:pt x="1573" y="1089"/>
                    <a:pt x="1450" y="962"/>
                  </a:cubicBezTo>
                  <a:lnTo>
                    <a:pt x="583" y="95"/>
                  </a:lnTo>
                  <a:cubicBezTo>
                    <a:pt x="520" y="32"/>
                    <a:pt x="437"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9"/>
            <p:cNvSpPr/>
            <p:nvPr/>
          </p:nvSpPr>
          <p:spPr>
            <a:xfrm>
              <a:off x="2766492" y="4107100"/>
              <a:ext cx="165616" cy="161442"/>
            </a:xfrm>
            <a:custGeom>
              <a:rect b="b" l="l" r="r" t="t"/>
              <a:pathLst>
                <a:path extrusionOk="0" h="7273" w="7461">
                  <a:moveTo>
                    <a:pt x="4622" y="645"/>
                  </a:moveTo>
                  <a:cubicBezTo>
                    <a:pt x="4706" y="645"/>
                    <a:pt x="4791" y="678"/>
                    <a:pt x="4855" y="742"/>
                  </a:cubicBezTo>
                  <a:lnTo>
                    <a:pt x="6625" y="2512"/>
                  </a:lnTo>
                  <a:cubicBezTo>
                    <a:pt x="6754" y="2641"/>
                    <a:pt x="6754" y="2850"/>
                    <a:pt x="6625" y="2979"/>
                  </a:cubicBezTo>
                  <a:lnTo>
                    <a:pt x="3074" y="6531"/>
                  </a:lnTo>
                  <a:cubicBezTo>
                    <a:pt x="3009" y="6595"/>
                    <a:pt x="2925" y="6627"/>
                    <a:pt x="2840" y="6627"/>
                  </a:cubicBezTo>
                  <a:cubicBezTo>
                    <a:pt x="2755" y="6627"/>
                    <a:pt x="2671" y="6595"/>
                    <a:pt x="2606" y="6531"/>
                  </a:cubicBezTo>
                  <a:lnTo>
                    <a:pt x="837" y="4761"/>
                  </a:lnTo>
                  <a:cubicBezTo>
                    <a:pt x="707" y="4632"/>
                    <a:pt x="707" y="4422"/>
                    <a:pt x="837" y="4293"/>
                  </a:cubicBezTo>
                  <a:lnTo>
                    <a:pt x="4388" y="742"/>
                  </a:lnTo>
                  <a:cubicBezTo>
                    <a:pt x="4452" y="678"/>
                    <a:pt x="4537" y="645"/>
                    <a:pt x="4622" y="645"/>
                  </a:cubicBezTo>
                  <a:close/>
                  <a:moveTo>
                    <a:pt x="4622" y="0"/>
                  </a:moveTo>
                  <a:cubicBezTo>
                    <a:pt x="4372" y="0"/>
                    <a:pt x="4123" y="96"/>
                    <a:pt x="3932" y="286"/>
                  </a:cubicBezTo>
                  <a:lnTo>
                    <a:pt x="382" y="3837"/>
                  </a:lnTo>
                  <a:cubicBezTo>
                    <a:pt x="1" y="4219"/>
                    <a:pt x="1" y="4837"/>
                    <a:pt x="382" y="5218"/>
                  </a:cubicBezTo>
                  <a:lnTo>
                    <a:pt x="2150" y="6986"/>
                  </a:lnTo>
                  <a:cubicBezTo>
                    <a:pt x="2341" y="7177"/>
                    <a:pt x="2591" y="7272"/>
                    <a:pt x="2841" y="7272"/>
                  </a:cubicBezTo>
                  <a:cubicBezTo>
                    <a:pt x="3091" y="7272"/>
                    <a:pt x="3340" y="7177"/>
                    <a:pt x="3531" y="6986"/>
                  </a:cubicBezTo>
                  <a:lnTo>
                    <a:pt x="7081" y="3435"/>
                  </a:lnTo>
                  <a:cubicBezTo>
                    <a:pt x="7461" y="3054"/>
                    <a:pt x="7461" y="2438"/>
                    <a:pt x="7081" y="2056"/>
                  </a:cubicBezTo>
                  <a:lnTo>
                    <a:pt x="5313" y="286"/>
                  </a:lnTo>
                  <a:cubicBezTo>
                    <a:pt x="5122" y="96"/>
                    <a:pt x="4872" y="0"/>
                    <a:pt x="46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9"/>
            <p:cNvSpPr/>
            <p:nvPr/>
          </p:nvSpPr>
          <p:spPr>
            <a:xfrm>
              <a:off x="2705559" y="3865702"/>
              <a:ext cx="494449" cy="488900"/>
            </a:xfrm>
            <a:custGeom>
              <a:rect b="b" l="l" r="r" t="t"/>
              <a:pathLst>
                <a:path extrusionOk="0" h="22025" w="22275">
                  <a:moveTo>
                    <a:pt x="19073" y="646"/>
                  </a:moveTo>
                  <a:cubicBezTo>
                    <a:pt x="19099" y="646"/>
                    <a:pt x="19126" y="648"/>
                    <a:pt x="19152" y="650"/>
                  </a:cubicBezTo>
                  <a:lnTo>
                    <a:pt x="21581" y="907"/>
                  </a:lnTo>
                  <a:cubicBezTo>
                    <a:pt x="21582" y="909"/>
                    <a:pt x="21582" y="913"/>
                    <a:pt x="21581" y="915"/>
                  </a:cubicBezTo>
                  <a:lnTo>
                    <a:pt x="21581" y="916"/>
                  </a:lnTo>
                  <a:lnTo>
                    <a:pt x="10350" y="12147"/>
                  </a:lnTo>
                  <a:cubicBezTo>
                    <a:pt x="10227" y="12273"/>
                    <a:pt x="10228" y="12475"/>
                    <a:pt x="10353" y="12598"/>
                  </a:cubicBezTo>
                  <a:cubicBezTo>
                    <a:pt x="10416" y="12662"/>
                    <a:pt x="10499" y="12693"/>
                    <a:pt x="10582" y="12693"/>
                  </a:cubicBezTo>
                  <a:cubicBezTo>
                    <a:pt x="10662" y="12693"/>
                    <a:pt x="10743" y="12663"/>
                    <a:pt x="10806" y="12603"/>
                  </a:cubicBezTo>
                  <a:lnTo>
                    <a:pt x="17783" y="5625"/>
                  </a:lnTo>
                  <a:lnTo>
                    <a:pt x="18067" y="6227"/>
                  </a:lnTo>
                  <a:cubicBezTo>
                    <a:pt x="18165" y="6434"/>
                    <a:pt x="18122" y="6681"/>
                    <a:pt x="17958" y="6844"/>
                  </a:cubicBezTo>
                  <a:lnTo>
                    <a:pt x="11284" y="13520"/>
                  </a:lnTo>
                  <a:cubicBezTo>
                    <a:pt x="10172" y="14629"/>
                    <a:pt x="9305" y="15958"/>
                    <a:pt x="8738" y="17422"/>
                  </a:cubicBezTo>
                  <a:lnTo>
                    <a:pt x="7786" y="19871"/>
                  </a:lnTo>
                  <a:cubicBezTo>
                    <a:pt x="7496" y="20617"/>
                    <a:pt x="6851" y="21166"/>
                    <a:pt x="6068" y="21331"/>
                  </a:cubicBezTo>
                  <a:cubicBezTo>
                    <a:pt x="5907" y="21364"/>
                    <a:pt x="5744" y="21381"/>
                    <a:pt x="5583" y="21381"/>
                  </a:cubicBezTo>
                  <a:cubicBezTo>
                    <a:pt x="4961" y="21381"/>
                    <a:pt x="4357" y="21137"/>
                    <a:pt x="3908" y="20688"/>
                  </a:cubicBezTo>
                  <a:lnTo>
                    <a:pt x="1364" y="18140"/>
                  </a:lnTo>
                  <a:cubicBezTo>
                    <a:pt x="709" y="17486"/>
                    <a:pt x="709" y="16424"/>
                    <a:pt x="1364" y="15770"/>
                  </a:cubicBezTo>
                  <a:lnTo>
                    <a:pt x="15078" y="2056"/>
                  </a:lnTo>
                  <a:cubicBezTo>
                    <a:pt x="15184" y="1950"/>
                    <a:pt x="15324" y="1897"/>
                    <a:pt x="15463" y="1897"/>
                  </a:cubicBezTo>
                  <a:cubicBezTo>
                    <a:pt x="15602" y="1897"/>
                    <a:pt x="15742" y="1950"/>
                    <a:pt x="15849" y="2056"/>
                  </a:cubicBezTo>
                  <a:lnTo>
                    <a:pt x="16146" y="2353"/>
                  </a:lnTo>
                  <a:lnTo>
                    <a:pt x="8368" y="10131"/>
                  </a:lnTo>
                  <a:cubicBezTo>
                    <a:pt x="8245" y="10257"/>
                    <a:pt x="8246" y="10459"/>
                    <a:pt x="8371" y="10584"/>
                  </a:cubicBezTo>
                  <a:cubicBezTo>
                    <a:pt x="8434" y="10646"/>
                    <a:pt x="8517" y="10678"/>
                    <a:pt x="8600" y="10678"/>
                  </a:cubicBezTo>
                  <a:cubicBezTo>
                    <a:pt x="8681" y="10678"/>
                    <a:pt x="8761" y="10648"/>
                    <a:pt x="8824" y="10587"/>
                  </a:cubicBezTo>
                  <a:lnTo>
                    <a:pt x="18546" y="864"/>
                  </a:lnTo>
                  <a:cubicBezTo>
                    <a:pt x="18686" y="724"/>
                    <a:pt x="18876" y="646"/>
                    <a:pt x="19073" y="646"/>
                  </a:cubicBezTo>
                  <a:close/>
                  <a:moveTo>
                    <a:pt x="19068" y="1"/>
                  </a:moveTo>
                  <a:cubicBezTo>
                    <a:pt x="18703" y="1"/>
                    <a:pt x="18349" y="146"/>
                    <a:pt x="18089" y="408"/>
                  </a:cubicBezTo>
                  <a:lnTo>
                    <a:pt x="16600" y="1896"/>
                  </a:lnTo>
                  <a:lnTo>
                    <a:pt x="16303" y="1599"/>
                  </a:lnTo>
                  <a:cubicBezTo>
                    <a:pt x="16071" y="1367"/>
                    <a:pt x="15766" y="1251"/>
                    <a:pt x="15462" y="1251"/>
                  </a:cubicBezTo>
                  <a:cubicBezTo>
                    <a:pt x="15158" y="1251"/>
                    <a:pt x="14853" y="1367"/>
                    <a:pt x="14621" y="1599"/>
                  </a:cubicBezTo>
                  <a:lnTo>
                    <a:pt x="906" y="15312"/>
                  </a:lnTo>
                  <a:cubicBezTo>
                    <a:pt x="1" y="16219"/>
                    <a:pt x="1" y="17689"/>
                    <a:pt x="906" y="18596"/>
                  </a:cubicBezTo>
                  <a:lnTo>
                    <a:pt x="3452" y="21144"/>
                  </a:lnTo>
                  <a:cubicBezTo>
                    <a:pt x="4023" y="21714"/>
                    <a:pt x="4792" y="22025"/>
                    <a:pt x="5582" y="22025"/>
                  </a:cubicBezTo>
                  <a:cubicBezTo>
                    <a:pt x="5788" y="22025"/>
                    <a:pt x="5996" y="22004"/>
                    <a:pt x="6202" y="21960"/>
                  </a:cubicBezTo>
                  <a:cubicBezTo>
                    <a:pt x="7198" y="21751"/>
                    <a:pt x="8020" y="21052"/>
                    <a:pt x="8389" y="20105"/>
                  </a:cubicBezTo>
                  <a:lnTo>
                    <a:pt x="9340" y="17655"/>
                  </a:lnTo>
                  <a:cubicBezTo>
                    <a:pt x="9875" y="16274"/>
                    <a:pt x="10693" y="15021"/>
                    <a:pt x="11741" y="13975"/>
                  </a:cubicBezTo>
                  <a:lnTo>
                    <a:pt x="18416" y="7300"/>
                  </a:lnTo>
                  <a:cubicBezTo>
                    <a:pt x="18770" y="6944"/>
                    <a:pt x="18864" y="6405"/>
                    <a:pt x="18652" y="5950"/>
                  </a:cubicBezTo>
                  <a:lnTo>
                    <a:pt x="18270" y="5140"/>
                  </a:lnTo>
                  <a:lnTo>
                    <a:pt x="22037" y="1372"/>
                  </a:lnTo>
                  <a:cubicBezTo>
                    <a:pt x="22215" y="1195"/>
                    <a:pt x="22274" y="931"/>
                    <a:pt x="22189" y="695"/>
                  </a:cubicBezTo>
                  <a:cubicBezTo>
                    <a:pt x="22108" y="457"/>
                    <a:pt x="21895" y="291"/>
                    <a:pt x="21646" y="266"/>
                  </a:cubicBezTo>
                  <a:lnTo>
                    <a:pt x="19219" y="9"/>
                  </a:lnTo>
                  <a:cubicBezTo>
                    <a:pt x="19168" y="4"/>
                    <a:pt x="19118" y="1"/>
                    <a:pt x="190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 name="Google Shape;401;p39"/>
          <p:cNvGrpSpPr/>
          <p:nvPr/>
        </p:nvGrpSpPr>
        <p:grpSpPr>
          <a:xfrm>
            <a:off x="3321505" y="3828744"/>
            <a:ext cx="387524" cy="387524"/>
            <a:chOff x="2180766" y="3804659"/>
            <a:chExt cx="489854" cy="489854"/>
          </a:xfrm>
        </p:grpSpPr>
        <p:sp>
          <p:nvSpPr>
            <p:cNvPr id="402" name="Google Shape;402;p39"/>
            <p:cNvSpPr/>
            <p:nvPr/>
          </p:nvSpPr>
          <p:spPr>
            <a:xfrm>
              <a:off x="2257481" y="3893804"/>
              <a:ext cx="45793" cy="69034"/>
            </a:xfrm>
            <a:custGeom>
              <a:rect b="b" l="l" r="r" t="t"/>
              <a:pathLst>
                <a:path extrusionOk="0" h="3110" w="2063">
                  <a:moveTo>
                    <a:pt x="278" y="1"/>
                  </a:moveTo>
                  <a:cubicBezTo>
                    <a:pt x="137" y="1"/>
                    <a:pt x="1" y="55"/>
                    <a:pt x="1" y="174"/>
                  </a:cubicBezTo>
                  <a:lnTo>
                    <a:pt x="1" y="2934"/>
                  </a:lnTo>
                  <a:cubicBezTo>
                    <a:pt x="1" y="3048"/>
                    <a:pt x="137" y="3109"/>
                    <a:pt x="278" y="3109"/>
                  </a:cubicBezTo>
                  <a:cubicBezTo>
                    <a:pt x="413" y="3109"/>
                    <a:pt x="554" y="3048"/>
                    <a:pt x="554" y="2934"/>
                  </a:cubicBezTo>
                  <a:lnTo>
                    <a:pt x="554" y="1225"/>
                  </a:lnTo>
                  <a:lnTo>
                    <a:pt x="1469" y="2934"/>
                  </a:lnTo>
                  <a:cubicBezTo>
                    <a:pt x="1540" y="3066"/>
                    <a:pt x="1655" y="3109"/>
                    <a:pt x="1787" y="3109"/>
                  </a:cubicBezTo>
                  <a:cubicBezTo>
                    <a:pt x="1923" y="3109"/>
                    <a:pt x="2063" y="3048"/>
                    <a:pt x="2063" y="2934"/>
                  </a:cubicBezTo>
                  <a:lnTo>
                    <a:pt x="2063" y="171"/>
                  </a:lnTo>
                  <a:cubicBezTo>
                    <a:pt x="2063" y="51"/>
                    <a:pt x="1923" y="1"/>
                    <a:pt x="1787" y="1"/>
                  </a:cubicBezTo>
                  <a:cubicBezTo>
                    <a:pt x="1647" y="1"/>
                    <a:pt x="1511" y="51"/>
                    <a:pt x="1511" y="171"/>
                  </a:cubicBezTo>
                  <a:lnTo>
                    <a:pt x="1511" y="1880"/>
                  </a:lnTo>
                  <a:lnTo>
                    <a:pt x="690" y="295"/>
                  </a:lnTo>
                  <a:cubicBezTo>
                    <a:pt x="557" y="44"/>
                    <a:pt x="477" y="1"/>
                    <a:pt x="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9"/>
            <p:cNvSpPr/>
            <p:nvPr/>
          </p:nvSpPr>
          <p:spPr>
            <a:xfrm>
              <a:off x="2324051" y="3893804"/>
              <a:ext cx="42863" cy="69034"/>
            </a:xfrm>
            <a:custGeom>
              <a:rect b="b" l="l" r="r" t="t"/>
              <a:pathLst>
                <a:path extrusionOk="0" h="3110" w="1931">
                  <a:moveTo>
                    <a:pt x="243" y="1"/>
                  </a:moveTo>
                  <a:cubicBezTo>
                    <a:pt x="119" y="1"/>
                    <a:pt x="1" y="60"/>
                    <a:pt x="1" y="174"/>
                  </a:cubicBezTo>
                  <a:lnTo>
                    <a:pt x="1" y="2934"/>
                  </a:lnTo>
                  <a:cubicBezTo>
                    <a:pt x="1" y="3050"/>
                    <a:pt x="119" y="3109"/>
                    <a:pt x="243" y="3109"/>
                  </a:cubicBezTo>
                  <a:lnTo>
                    <a:pt x="1757" y="3109"/>
                  </a:lnTo>
                  <a:cubicBezTo>
                    <a:pt x="1876" y="3109"/>
                    <a:pt x="1931" y="2986"/>
                    <a:pt x="1931" y="2870"/>
                  </a:cubicBezTo>
                  <a:cubicBezTo>
                    <a:pt x="1931" y="2740"/>
                    <a:pt x="1868" y="2624"/>
                    <a:pt x="1757" y="2624"/>
                  </a:cubicBezTo>
                  <a:lnTo>
                    <a:pt x="553" y="2624"/>
                  </a:lnTo>
                  <a:lnTo>
                    <a:pt x="553" y="1770"/>
                  </a:lnTo>
                  <a:lnTo>
                    <a:pt x="1200" y="1770"/>
                  </a:lnTo>
                  <a:cubicBezTo>
                    <a:pt x="1319" y="1770"/>
                    <a:pt x="1374" y="1654"/>
                    <a:pt x="1374" y="1556"/>
                  </a:cubicBezTo>
                  <a:cubicBezTo>
                    <a:pt x="1374" y="1442"/>
                    <a:pt x="1311" y="1335"/>
                    <a:pt x="1200" y="1335"/>
                  </a:cubicBezTo>
                  <a:lnTo>
                    <a:pt x="553" y="1335"/>
                  </a:lnTo>
                  <a:lnTo>
                    <a:pt x="553" y="486"/>
                  </a:lnTo>
                  <a:lnTo>
                    <a:pt x="1757" y="486"/>
                  </a:lnTo>
                  <a:cubicBezTo>
                    <a:pt x="1867" y="486"/>
                    <a:pt x="1931" y="370"/>
                    <a:pt x="1931" y="238"/>
                  </a:cubicBezTo>
                  <a:cubicBezTo>
                    <a:pt x="1931" y="124"/>
                    <a:pt x="1876" y="1"/>
                    <a:pt x="17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9"/>
            <p:cNvSpPr/>
            <p:nvPr/>
          </p:nvSpPr>
          <p:spPr>
            <a:xfrm>
              <a:off x="2378723" y="3893804"/>
              <a:ext cx="81642" cy="69589"/>
            </a:xfrm>
            <a:custGeom>
              <a:rect b="b" l="l" r="r" t="t"/>
              <a:pathLst>
                <a:path extrusionOk="0" h="3135" w="3678">
                  <a:moveTo>
                    <a:pt x="352" y="1"/>
                  </a:moveTo>
                  <a:cubicBezTo>
                    <a:pt x="195" y="1"/>
                    <a:pt x="1" y="99"/>
                    <a:pt x="1" y="222"/>
                  </a:cubicBezTo>
                  <a:cubicBezTo>
                    <a:pt x="1" y="240"/>
                    <a:pt x="3" y="256"/>
                    <a:pt x="8" y="272"/>
                  </a:cubicBezTo>
                  <a:lnTo>
                    <a:pt x="851" y="2947"/>
                  </a:lnTo>
                  <a:cubicBezTo>
                    <a:pt x="888" y="3075"/>
                    <a:pt x="1050" y="3135"/>
                    <a:pt x="1212" y="3135"/>
                  </a:cubicBezTo>
                  <a:cubicBezTo>
                    <a:pt x="1369" y="3135"/>
                    <a:pt x="1534" y="3075"/>
                    <a:pt x="1564" y="2947"/>
                  </a:cubicBezTo>
                  <a:lnTo>
                    <a:pt x="1841" y="1800"/>
                  </a:lnTo>
                  <a:lnTo>
                    <a:pt x="2113" y="2947"/>
                  </a:lnTo>
                  <a:cubicBezTo>
                    <a:pt x="2143" y="3075"/>
                    <a:pt x="2309" y="3135"/>
                    <a:pt x="2466" y="3135"/>
                  </a:cubicBezTo>
                  <a:cubicBezTo>
                    <a:pt x="2627" y="3135"/>
                    <a:pt x="2784" y="3075"/>
                    <a:pt x="2827" y="2947"/>
                  </a:cubicBezTo>
                  <a:lnTo>
                    <a:pt x="3669" y="272"/>
                  </a:lnTo>
                  <a:cubicBezTo>
                    <a:pt x="3675" y="256"/>
                    <a:pt x="3676" y="240"/>
                    <a:pt x="3678" y="222"/>
                  </a:cubicBezTo>
                  <a:cubicBezTo>
                    <a:pt x="3678" y="99"/>
                    <a:pt x="3482" y="1"/>
                    <a:pt x="3325" y="1"/>
                  </a:cubicBezTo>
                  <a:cubicBezTo>
                    <a:pt x="3240" y="1"/>
                    <a:pt x="3163" y="32"/>
                    <a:pt x="3142" y="112"/>
                  </a:cubicBezTo>
                  <a:lnTo>
                    <a:pt x="2471" y="2416"/>
                  </a:lnTo>
                  <a:lnTo>
                    <a:pt x="2109" y="937"/>
                  </a:lnTo>
                  <a:cubicBezTo>
                    <a:pt x="2083" y="830"/>
                    <a:pt x="1960" y="784"/>
                    <a:pt x="1841" y="784"/>
                  </a:cubicBezTo>
                  <a:cubicBezTo>
                    <a:pt x="1717" y="784"/>
                    <a:pt x="1595" y="830"/>
                    <a:pt x="1568" y="937"/>
                  </a:cubicBezTo>
                  <a:lnTo>
                    <a:pt x="1207" y="2416"/>
                  </a:lnTo>
                  <a:lnTo>
                    <a:pt x="535" y="112"/>
                  </a:lnTo>
                  <a:cubicBezTo>
                    <a:pt x="514" y="30"/>
                    <a:pt x="437" y="1"/>
                    <a:pt x="3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9"/>
            <p:cNvSpPr/>
            <p:nvPr/>
          </p:nvSpPr>
          <p:spPr>
            <a:xfrm>
              <a:off x="2472907" y="3893338"/>
              <a:ext cx="44284" cy="70344"/>
            </a:xfrm>
            <a:custGeom>
              <a:rect b="b" l="l" r="r" t="t"/>
              <a:pathLst>
                <a:path extrusionOk="0" h="3169" w="1995">
                  <a:moveTo>
                    <a:pt x="1111" y="1"/>
                  </a:moveTo>
                  <a:cubicBezTo>
                    <a:pt x="621" y="1"/>
                    <a:pt x="76" y="218"/>
                    <a:pt x="76" y="850"/>
                  </a:cubicBezTo>
                  <a:cubicBezTo>
                    <a:pt x="76" y="1858"/>
                    <a:pt x="1442" y="1664"/>
                    <a:pt x="1442" y="2300"/>
                  </a:cubicBezTo>
                  <a:cubicBezTo>
                    <a:pt x="1442" y="2557"/>
                    <a:pt x="1221" y="2672"/>
                    <a:pt x="965" y="2672"/>
                  </a:cubicBezTo>
                  <a:cubicBezTo>
                    <a:pt x="532" y="2672"/>
                    <a:pt x="418" y="2343"/>
                    <a:pt x="242" y="2343"/>
                  </a:cubicBezTo>
                  <a:cubicBezTo>
                    <a:pt x="112" y="2343"/>
                    <a:pt x="0" y="2522"/>
                    <a:pt x="0" y="2640"/>
                  </a:cubicBezTo>
                  <a:cubicBezTo>
                    <a:pt x="0" y="2888"/>
                    <a:pt x="427" y="3169"/>
                    <a:pt x="983" y="3169"/>
                  </a:cubicBezTo>
                  <a:cubicBezTo>
                    <a:pt x="1570" y="3169"/>
                    <a:pt x="1994" y="2854"/>
                    <a:pt x="1994" y="2245"/>
                  </a:cubicBezTo>
                  <a:cubicBezTo>
                    <a:pt x="1994" y="1144"/>
                    <a:pt x="630" y="1327"/>
                    <a:pt x="630" y="799"/>
                  </a:cubicBezTo>
                  <a:cubicBezTo>
                    <a:pt x="630" y="596"/>
                    <a:pt x="804" y="473"/>
                    <a:pt x="1111" y="473"/>
                  </a:cubicBezTo>
                  <a:cubicBezTo>
                    <a:pt x="1467" y="473"/>
                    <a:pt x="1565" y="633"/>
                    <a:pt x="1697" y="633"/>
                  </a:cubicBezTo>
                  <a:cubicBezTo>
                    <a:pt x="1850" y="633"/>
                    <a:pt x="1919" y="439"/>
                    <a:pt x="1919" y="341"/>
                  </a:cubicBezTo>
                  <a:cubicBezTo>
                    <a:pt x="1919" y="60"/>
                    <a:pt x="1362" y="1"/>
                    <a:pt x="11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9"/>
            <p:cNvSpPr/>
            <p:nvPr/>
          </p:nvSpPr>
          <p:spPr>
            <a:xfrm>
              <a:off x="2227558" y="3988720"/>
              <a:ext cx="327502" cy="14384"/>
            </a:xfrm>
            <a:custGeom>
              <a:rect b="b" l="l" r="r" t="t"/>
              <a:pathLst>
                <a:path extrusionOk="0" h="648" w="14754">
                  <a:moveTo>
                    <a:pt x="324" y="0"/>
                  </a:moveTo>
                  <a:cubicBezTo>
                    <a:pt x="146" y="0"/>
                    <a:pt x="1" y="146"/>
                    <a:pt x="1" y="324"/>
                  </a:cubicBezTo>
                  <a:cubicBezTo>
                    <a:pt x="1" y="502"/>
                    <a:pt x="146" y="647"/>
                    <a:pt x="324" y="647"/>
                  </a:cubicBezTo>
                  <a:lnTo>
                    <a:pt x="14431" y="647"/>
                  </a:lnTo>
                  <a:cubicBezTo>
                    <a:pt x="14609" y="647"/>
                    <a:pt x="14753" y="502"/>
                    <a:pt x="14753" y="324"/>
                  </a:cubicBezTo>
                  <a:cubicBezTo>
                    <a:pt x="14753" y="146"/>
                    <a:pt x="14609" y="0"/>
                    <a:pt x="144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9"/>
            <p:cNvSpPr/>
            <p:nvPr/>
          </p:nvSpPr>
          <p:spPr>
            <a:xfrm>
              <a:off x="2407536" y="4051917"/>
              <a:ext cx="147525" cy="14362"/>
            </a:xfrm>
            <a:custGeom>
              <a:rect b="b" l="l" r="r" t="t"/>
              <a:pathLst>
                <a:path extrusionOk="0" h="647" w="6646">
                  <a:moveTo>
                    <a:pt x="322" y="1"/>
                  </a:moveTo>
                  <a:cubicBezTo>
                    <a:pt x="144" y="1"/>
                    <a:pt x="0" y="145"/>
                    <a:pt x="0" y="324"/>
                  </a:cubicBezTo>
                  <a:cubicBezTo>
                    <a:pt x="0" y="502"/>
                    <a:pt x="144" y="646"/>
                    <a:pt x="322" y="646"/>
                  </a:cubicBezTo>
                  <a:lnTo>
                    <a:pt x="6323" y="646"/>
                  </a:lnTo>
                  <a:cubicBezTo>
                    <a:pt x="6501" y="646"/>
                    <a:pt x="6645" y="502"/>
                    <a:pt x="6645" y="324"/>
                  </a:cubicBezTo>
                  <a:cubicBezTo>
                    <a:pt x="6645" y="145"/>
                    <a:pt x="6501" y="1"/>
                    <a:pt x="6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9"/>
            <p:cNvSpPr/>
            <p:nvPr/>
          </p:nvSpPr>
          <p:spPr>
            <a:xfrm>
              <a:off x="2407336" y="4110585"/>
              <a:ext cx="147902" cy="14362"/>
            </a:xfrm>
            <a:custGeom>
              <a:rect b="b" l="l" r="r" t="t"/>
              <a:pathLst>
                <a:path extrusionOk="0" h="647" w="6663">
                  <a:moveTo>
                    <a:pt x="323" y="0"/>
                  </a:moveTo>
                  <a:cubicBezTo>
                    <a:pt x="146" y="0"/>
                    <a:pt x="0" y="144"/>
                    <a:pt x="0" y="324"/>
                  </a:cubicBezTo>
                  <a:cubicBezTo>
                    <a:pt x="0" y="502"/>
                    <a:pt x="146" y="646"/>
                    <a:pt x="323" y="646"/>
                  </a:cubicBezTo>
                  <a:cubicBezTo>
                    <a:pt x="326" y="646"/>
                    <a:pt x="329" y="646"/>
                    <a:pt x="331" y="646"/>
                  </a:cubicBezTo>
                  <a:lnTo>
                    <a:pt x="6332" y="646"/>
                  </a:lnTo>
                  <a:cubicBezTo>
                    <a:pt x="6335" y="646"/>
                    <a:pt x="6337" y="646"/>
                    <a:pt x="6340" y="646"/>
                  </a:cubicBezTo>
                  <a:cubicBezTo>
                    <a:pt x="6518" y="646"/>
                    <a:pt x="6663" y="502"/>
                    <a:pt x="6663" y="324"/>
                  </a:cubicBezTo>
                  <a:cubicBezTo>
                    <a:pt x="6663" y="144"/>
                    <a:pt x="6518" y="0"/>
                    <a:pt x="6340" y="0"/>
                  </a:cubicBezTo>
                  <a:cubicBezTo>
                    <a:pt x="6337" y="0"/>
                    <a:pt x="6335" y="0"/>
                    <a:pt x="6332" y="0"/>
                  </a:cubicBezTo>
                  <a:lnTo>
                    <a:pt x="331" y="0"/>
                  </a:lnTo>
                  <a:cubicBezTo>
                    <a:pt x="329" y="0"/>
                    <a:pt x="326" y="0"/>
                    <a:pt x="3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9"/>
            <p:cNvSpPr/>
            <p:nvPr/>
          </p:nvSpPr>
          <p:spPr>
            <a:xfrm>
              <a:off x="2407536" y="4169231"/>
              <a:ext cx="80954" cy="14362"/>
            </a:xfrm>
            <a:custGeom>
              <a:rect b="b" l="l" r="r" t="t"/>
              <a:pathLst>
                <a:path extrusionOk="0" h="647" w="3647">
                  <a:moveTo>
                    <a:pt x="322" y="1"/>
                  </a:moveTo>
                  <a:cubicBezTo>
                    <a:pt x="144" y="1"/>
                    <a:pt x="0" y="145"/>
                    <a:pt x="0" y="324"/>
                  </a:cubicBezTo>
                  <a:cubicBezTo>
                    <a:pt x="0" y="503"/>
                    <a:pt x="144" y="647"/>
                    <a:pt x="322" y="647"/>
                  </a:cubicBezTo>
                  <a:lnTo>
                    <a:pt x="3323" y="647"/>
                  </a:lnTo>
                  <a:cubicBezTo>
                    <a:pt x="3501" y="647"/>
                    <a:pt x="3646" y="503"/>
                    <a:pt x="3646" y="324"/>
                  </a:cubicBezTo>
                  <a:cubicBezTo>
                    <a:pt x="3646" y="145"/>
                    <a:pt x="3501" y="1"/>
                    <a:pt x="3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9"/>
            <p:cNvSpPr/>
            <p:nvPr/>
          </p:nvSpPr>
          <p:spPr>
            <a:xfrm>
              <a:off x="2227558" y="3856867"/>
              <a:ext cx="327502" cy="14362"/>
            </a:xfrm>
            <a:custGeom>
              <a:rect b="b" l="l" r="r" t="t"/>
              <a:pathLst>
                <a:path extrusionOk="0" h="647" w="14754">
                  <a:moveTo>
                    <a:pt x="324" y="0"/>
                  </a:moveTo>
                  <a:cubicBezTo>
                    <a:pt x="146" y="0"/>
                    <a:pt x="1" y="144"/>
                    <a:pt x="1" y="324"/>
                  </a:cubicBezTo>
                  <a:cubicBezTo>
                    <a:pt x="1" y="502"/>
                    <a:pt x="146" y="646"/>
                    <a:pt x="324" y="646"/>
                  </a:cubicBezTo>
                  <a:lnTo>
                    <a:pt x="14431" y="646"/>
                  </a:lnTo>
                  <a:cubicBezTo>
                    <a:pt x="14609" y="646"/>
                    <a:pt x="14753" y="502"/>
                    <a:pt x="14753" y="324"/>
                  </a:cubicBezTo>
                  <a:cubicBezTo>
                    <a:pt x="14753" y="144"/>
                    <a:pt x="14609" y="0"/>
                    <a:pt x="144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9"/>
            <p:cNvSpPr/>
            <p:nvPr/>
          </p:nvSpPr>
          <p:spPr>
            <a:xfrm>
              <a:off x="2180766" y="3804659"/>
              <a:ext cx="489854" cy="489854"/>
            </a:xfrm>
            <a:custGeom>
              <a:rect b="b" l="l" r="r" t="t"/>
              <a:pathLst>
                <a:path extrusionOk="0" h="22068" w="22068">
                  <a:moveTo>
                    <a:pt x="17813" y="647"/>
                  </a:moveTo>
                  <a:cubicBezTo>
                    <a:pt x="18073" y="647"/>
                    <a:pt x="18282" y="857"/>
                    <a:pt x="18282" y="1116"/>
                  </a:cubicBezTo>
                  <a:lnTo>
                    <a:pt x="18282" y="20176"/>
                  </a:lnTo>
                  <a:cubicBezTo>
                    <a:pt x="18282" y="20634"/>
                    <a:pt x="18448" y="21077"/>
                    <a:pt x="18751" y="21420"/>
                  </a:cubicBezTo>
                  <a:lnTo>
                    <a:pt x="1892" y="21420"/>
                  </a:lnTo>
                  <a:cubicBezTo>
                    <a:pt x="1205" y="21420"/>
                    <a:pt x="648" y="20864"/>
                    <a:pt x="646" y="20176"/>
                  </a:cubicBezTo>
                  <a:lnTo>
                    <a:pt x="646" y="1116"/>
                  </a:lnTo>
                  <a:cubicBezTo>
                    <a:pt x="648" y="856"/>
                    <a:pt x="857" y="647"/>
                    <a:pt x="1117" y="647"/>
                  </a:cubicBezTo>
                  <a:close/>
                  <a:moveTo>
                    <a:pt x="1117" y="1"/>
                  </a:moveTo>
                  <a:cubicBezTo>
                    <a:pt x="501" y="1"/>
                    <a:pt x="1" y="500"/>
                    <a:pt x="1" y="1116"/>
                  </a:cubicBezTo>
                  <a:lnTo>
                    <a:pt x="1" y="20176"/>
                  </a:lnTo>
                  <a:cubicBezTo>
                    <a:pt x="2" y="21220"/>
                    <a:pt x="848" y="22066"/>
                    <a:pt x="1892" y="22068"/>
                  </a:cubicBezTo>
                  <a:lnTo>
                    <a:pt x="20175" y="22068"/>
                  </a:lnTo>
                  <a:cubicBezTo>
                    <a:pt x="21218" y="22066"/>
                    <a:pt x="22066" y="21220"/>
                    <a:pt x="22068" y="20176"/>
                  </a:cubicBezTo>
                  <a:lnTo>
                    <a:pt x="22068" y="7090"/>
                  </a:lnTo>
                  <a:cubicBezTo>
                    <a:pt x="22066" y="6505"/>
                    <a:pt x="21591" y="6030"/>
                    <a:pt x="21006" y="6030"/>
                  </a:cubicBezTo>
                  <a:lnTo>
                    <a:pt x="19899" y="6030"/>
                  </a:lnTo>
                  <a:cubicBezTo>
                    <a:pt x="19896" y="6030"/>
                    <a:pt x="19893" y="6030"/>
                    <a:pt x="19890" y="6030"/>
                  </a:cubicBezTo>
                  <a:cubicBezTo>
                    <a:pt x="19713" y="6030"/>
                    <a:pt x="19568" y="6173"/>
                    <a:pt x="19568" y="6352"/>
                  </a:cubicBezTo>
                  <a:cubicBezTo>
                    <a:pt x="19568" y="6530"/>
                    <a:pt x="19713" y="6676"/>
                    <a:pt x="19891" y="6676"/>
                  </a:cubicBezTo>
                  <a:cubicBezTo>
                    <a:pt x="19893" y="6676"/>
                    <a:pt x="19896" y="6676"/>
                    <a:pt x="19899" y="6675"/>
                  </a:cubicBezTo>
                  <a:lnTo>
                    <a:pt x="21005" y="6675"/>
                  </a:lnTo>
                  <a:cubicBezTo>
                    <a:pt x="21233" y="6675"/>
                    <a:pt x="21419" y="6861"/>
                    <a:pt x="21420" y="7090"/>
                  </a:cubicBezTo>
                  <a:lnTo>
                    <a:pt x="21420" y="20176"/>
                  </a:lnTo>
                  <a:cubicBezTo>
                    <a:pt x="21411" y="20858"/>
                    <a:pt x="20856" y="21406"/>
                    <a:pt x="20175" y="21406"/>
                  </a:cubicBezTo>
                  <a:cubicBezTo>
                    <a:pt x="19492" y="21406"/>
                    <a:pt x="18937" y="20858"/>
                    <a:pt x="18929" y="20176"/>
                  </a:cubicBezTo>
                  <a:lnTo>
                    <a:pt x="18929" y="1116"/>
                  </a:lnTo>
                  <a:cubicBezTo>
                    <a:pt x="18928" y="500"/>
                    <a:pt x="18429" y="1"/>
                    <a:pt x="178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9"/>
            <p:cNvSpPr/>
            <p:nvPr/>
          </p:nvSpPr>
          <p:spPr>
            <a:xfrm>
              <a:off x="2227558" y="4148609"/>
              <a:ext cx="152741" cy="93651"/>
            </a:xfrm>
            <a:custGeom>
              <a:rect b="b" l="l" r="r" t="t"/>
              <a:pathLst>
                <a:path extrusionOk="0" h="4219" w="6881">
                  <a:moveTo>
                    <a:pt x="324" y="0"/>
                  </a:moveTo>
                  <a:cubicBezTo>
                    <a:pt x="146" y="0"/>
                    <a:pt x="1" y="144"/>
                    <a:pt x="1" y="324"/>
                  </a:cubicBezTo>
                  <a:lnTo>
                    <a:pt x="1" y="3341"/>
                  </a:lnTo>
                  <a:cubicBezTo>
                    <a:pt x="2" y="3826"/>
                    <a:pt x="394" y="4218"/>
                    <a:pt x="878" y="4218"/>
                  </a:cubicBezTo>
                  <a:lnTo>
                    <a:pt x="6003" y="4218"/>
                  </a:lnTo>
                  <a:cubicBezTo>
                    <a:pt x="6487" y="4218"/>
                    <a:pt x="6880" y="3826"/>
                    <a:pt x="6880" y="3341"/>
                  </a:cubicBezTo>
                  <a:lnTo>
                    <a:pt x="6880" y="324"/>
                  </a:lnTo>
                  <a:cubicBezTo>
                    <a:pt x="6880" y="144"/>
                    <a:pt x="6735" y="0"/>
                    <a:pt x="6557" y="0"/>
                  </a:cubicBezTo>
                  <a:cubicBezTo>
                    <a:pt x="6379" y="0"/>
                    <a:pt x="6233" y="144"/>
                    <a:pt x="6233" y="324"/>
                  </a:cubicBezTo>
                  <a:lnTo>
                    <a:pt x="6233" y="3341"/>
                  </a:lnTo>
                  <a:cubicBezTo>
                    <a:pt x="6233" y="3468"/>
                    <a:pt x="6131" y="3572"/>
                    <a:pt x="6003" y="3572"/>
                  </a:cubicBezTo>
                  <a:lnTo>
                    <a:pt x="878" y="3572"/>
                  </a:lnTo>
                  <a:cubicBezTo>
                    <a:pt x="750" y="3572"/>
                    <a:pt x="648" y="3468"/>
                    <a:pt x="648" y="3341"/>
                  </a:cubicBezTo>
                  <a:lnTo>
                    <a:pt x="648" y="324"/>
                  </a:lnTo>
                  <a:cubicBezTo>
                    <a:pt x="648" y="144"/>
                    <a:pt x="502" y="0"/>
                    <a:pt x="3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9"/>
            <p:cNvSpPr/>
            <p:nvPr/>
          </p:nvSpPr>
          <p:spPr>
            <a:xfrm>
              <a:off x="2227558" y="4051917"/>
              <a:ext cx="152741" cy="82353"/>
            </a:xfrm>
            <a:custGeom>
              <a:rect b="b" l="l" r="r" t="t"/>
              <a:pathLst>
                <a:path extrusionOk="0" h="3710" w="6881">
                  <a:moveTo>
                    <a:pt x="878" y="1"/>
                  </a:moveTo>
                  <a:cubicBezTo>
                    <a:pt x="394" y="1"/>
                    <a:pt x="2" y="394"/>
                    <a:pt x="1" y="878"/>
                  </a:cubicBezTo>
                  <a:lnTo>
                    <a:pt x="1" y="3387"/>
                  </a:lnTo>
                  <a:cubicBezTo>
                    <a:pt x="1" y="3565"/>
                    <a:pt x="146" y="3709"/>
                    <a:pt x="324" y="3709"/>
                  </a:cubicBezTo>
                  <a:cubicBezTo>
                    <a:pt x="502" y="3709"/>
                    <a:pt x="648" y="3565"/>
                    <a:pt x="648" y="3387"/>
                  </a:cubicBezTo>
                  <a:lnTo>
                    <a:pt x="648" y="878"/>
                  </a:lnTo>
                  <a:cubicBezTo>
                    <a:pt x="648" y="750"/>
                    <a:pt x="750" y="646"/>
                    <a:pt x="878" y="646"/>
                  </a:cubicBezTo>
                  <a:lnTo>
                    <a:pt x="6003" y="646"/>
                  </a:lnTo>
                  <a:cubicBezTo>
                    <a:pt x="6131" y="646"/>
                    <a:pt x="6233" y="750"/>
                    <a:pt x="6233" y="878"/>
                  </a:cubicBezTo>
                  <a:lnTo>
                    <a:pt x="6233" y="3385"/>
                  </a:lnTo>
                  <a:cubicBezTo>
                    <a:pt x="6233" y="3565"/>
                    <a:pt x="6377" y="3709"/>
                    <a:pt x="6557" y="3709"/>
                  </a:cubicBezTo>
                  <a:cubicBezTo>
                    <a:pt x="6735" y="3709"/>
                    <a:pt x="6880" y="3565"/>
                    <a:pt x="6880" y="3385"/>
                  </a:cubicBezTo>
                  <a:lnTo>
                    <a:pt x="6880" y="878"/>
                  </a:lnTo>
                  <a:cubicBezTo>
                    <a:pt x="6879" y="393"/>
                    <a:pt x="6487" y="1"/>
                    <a:pt x="60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 name="Google Shape;414;p39"/>
          <p:cNvGrpSpPr/>
          <p:nvPr/>
        </p:nvGrpSpPr>
        <p:grpSpPr>
          <a:xfrm>
            <a:off x="2770666" y="3850475"/>
            <a:ext cx="387541" cy="344062"/>
            <a:chOff x="1581034" y="3816668"/>
            <a:chExt cx="489877" cy="434916"/>
          </a:xfrm>
        </p:grpSpPr>
        <p:sp>
          <p:nvSpPr>
            <p:cNvPr id="415" name="Google Shape;415;p39"/>
            <p:cNvSpPr/>
            <p:nvPr/>
          </p:nvSpPr>
          <p:spPr>
            <a:xfrm>
              <a:off x="1581034" y="4097533"/>
              <a:ext cx="460554" cy="154051"/>
            </a:xfrm>
            <a:custGeom>
              <a:rect b="b" l="l" r="r" t="t"/>
              <a:pathLst>
                <a:path extrusionOk="0" h="6940" w="20748">
                  <a:moveTo>
                    <a:pt x="4604" y="648"/>
                  </a:moveTo>
                  <a:lnTo>
                    <a:pt x="4604" y="1096"/>
                  </a:lnTo>
                  <a:cubicBezTo>
                    <a:pt x="4604" y="1181"/>
                    <a:pt x="4536" y="1249"/>
                    <a:pt x="4453" y="1249"/>
                  </a:cubicBezTo>
                  <a:lnTo>
                    <a:pt x="2670" y="1249"/>
                  </a:lnTo>
                  <a:cubicBezTo>
                    <a:pt x="2587" y="1247"/>
                    <a:pt x="2518" y="1181"/>
                    <a:pt x="2518" y="1096"/>
                  </a:cubicBezTo>
                  <a:lnTo>
                    <a:pt x="2518" y="648"/>
                  </a:lnTo>
                  <a:close/>
                  <a:moveTo>
                    <a:pt x="20100" y="648"/>
                  </a:moveTo>
                  <a:lnTo>
                    <a:pt x="20102" y="4181"/>
                  </a:lnTo>
                  <a:cubicBezTo>
                    <a:pt x="20100" y="4683"/>
                    <a:pt x="19694" y="5088"/>
                    <a:pt x="19192" y="5089"/>
                  </a:cubicBezTo>
                  <a:lnTo>
                    <a:pt x="8581" y="5089"/>
                  </a:lnTo>
                  <a:lnTo>
                    <a:pt x="8581" y="648"/>
                  </a:lnTo>
                  <a:close/>
                  <a:moveTo>
                    <a:pt x="7934" y="648"/>
                  </a:moveTo>
                  <a:lnTo>
                    <a:pt x="7934" y="5091"/>
                  </a:lnTo>
                  <a:lnTo>
                    <a:pt x="1558" y="5091"/>
                  </a:lnTo>
                  <a:cubicBezTo>
                    <a:pt x="1056" y="5089"/>
                    <a:pt x="649" y="4683"/>
                    <a:pt x="648" y="4181"/>
                  </a:cubicBezTo>
                  <a:lnTo>
                    <a:pt x="648" y="1072"/>
                  </a:lnTo>
                  <a:cubicBezTo>
                    <a:pt x="648" y="838"/>
                    <a:pt x="838" y="648"/>
                    <a:pt x="1072" y="648"/>
                  </a:cubicBezTo>
                  <a:lnTo>
                    <a:pt x="1871" y="648"/>
                  </a:lnTo>
                  <a:lnTo>
                    <a:pt x="1871" y="1096"/>
                  </a:lnTo>
                  <a:cubicBezTo>
                    <a:pt x="1873" y="1537"/>
                    <a:pt x="2229" y="1893"/>
                    <a:pt x="2670" y="1895"/>
                  </a:cubicBezTo>
                  <a:lnTo>
                    <a:pt x="4451" y="1895"/>
                  </a:lnTo>
                  <a:cubicBezTo>
                    <a:pt x="4892" y="1893"/>
                    <a:pt x="5250" y="1537"/>
                    <a:pt x="5250" y="1096"/>
                  </a:cubicBezTo>
                  <a:lnTo>
                    <a:pt x="5250" y="648"/>
                  </a:lnTo>
                  <a:close/>
                  <a:moveTo>
                    <a:pt x="3908" y="5737"/>
                  </a:moveTo>
                  <a:lnTo>
                    <a:pt x="3908" y="6157"/>
                  </a:lnTo>
                  <a:cubicBezTo>
                    <a:pt x="3908" y="6233"/>
                    <a:pt x="3847" y="6292"/>
                    <a:pt x="3773" y="6293"/>
                  </a:cubicBezTo>
                  <a:lnTo>
                    <a:pt x="2849" y="6293"/>
                  </a:lnTo>
                  <a:cubicBezTo>
                    <a:pt x="2774" y="6292"/>
                    <a:pt x="2714" y="6233"/>
                    <a:pt x="2714" y="6157"/>
                  </a:cubicBezTo>
                  <a:lnTo>
                    <a:pt x="2714" y="5737"/>
                  </a:lnTo>
                  <a:close/>
                  <a:moveTo>
                    <a:pt x="18035" y="5737"/>
                  </a:moveTo>
                  <a:lnTo>
                    <a:pt x="18035" y="6157"/>
                  </a:lnTo>
                  <a:cubicBezTo>
                    <a:pt x="18035" y="6233"/>
                    <a:pt x="17974" y="6292"/>
                    <a:pt x="17900" y="6293"/>
                  </a:cubicBezTo>
                  <a:lnTo>
                    <a:pt x="16977" y="6293"/>
                  </a:lnTo>
                  <a:cubicBezTo>
                    <a:pt x="16901" y="6292"/>
                    <a:pt x="16842" y="6233"/>
                    <a:pt x="16840" y="6157"/>
                  </a:cubicBezTo>
                  <a:lnTo>
                    <a:pt x="16840" y="5737"/>
                  </a:lnTo>
                  <a:close/>
                  <a:moveTo>
                    <a:pt x="1072" y="0"/>
                  </a:moveTo>
                  <a:cubicBezTo>
                    <a:pt x="480" y="2"/>
                    <a:pt x="2" y="480"/>
                    <a:pt x="0" y="1072"/>
                  </a:cubicBezTo>
                  <a:lnTo>
                    <a:pt x="0" y="4181"/>
                  </a:lnTo>
                  <a:cubicBezTo>
                    <a:pt x="2" y="5039"/>
                    <a:pt x="698" y="5735"/>
                    <a:pt x="1558" y="5737"/>
                  </a:cubicBezTo>
                  <a:lnTo>
                    <a:pt x="2067" y="5737"/>
                  </a:lnTo>
                  <a:lnTo>
                    <a:pt x="2067" y="6157"/>
                  </a:lnTo>
                  <a:cubicBezTo>
                    <a:pt x="2067" y="6589"/>
                    <a:pt x="2417" y="6939"/>
                    <a:pt x="2849" y="6939"/>
                  </a:cubicBezTo>
                  <a:lnTo>
                    <a:pt x="3773" y="6939"/>
                  </a:lnTo>
                  <a:cubicBezTo>
                    <a:pt x="4205" y="6939"/>
                    <a:pt x="4554" y="6589"/>
                    <a:pt x="4555" y="6157"/>
                  </a:cubicBezTo>
                  <a:lnTo>
                    <a:pt x="4555" y="5737"/>
                  </a:lnTo>
                  <a:lnTo>
                    <a:pt x="16194" y="5737"/>
                  </a:lnTo>
                  <a:lnTo>
                    <a:pt x="16194" y="6157"/>
                  </a:lnTo>
                  <a:cubicBezTo>
                    <a:pt x="16194" y="6589"/>
                    <a:pt x="16545" y="6939"/>
                    <a:pt x="16977" y="6939"/>
                  </a:cubicBezTo>
                  <a:lnTo>
                    <a:pt x="17900" y="6939"/>
                  </a:lnTo>
                  <a:cubicBezTo>
                    <a:pt x="18332" y="6939"/>
                    <a:pt x="18681" y="6589"/>
                    <a:pt x="18683" y="6157"/>
                  </a:cubicBezTo>
                  <a:lnTo>
                    <a:pt x="18683" y="5737"/>
                  </a:lnTo>
                  <a:lnTo>
                    <a:pt x="19192" y="5737"/>
                  </a:lnTo>
                  <a:cubicBezTo>
                    <a:pt x="20050" y="5735"/>
                    <a:pt x="20746" y="5039"/>
                    <a:pt x="20748" y="4181"/>
                  </a:cubicBezTo>
                  <a:lnTo>
                    <a:pt x="20748" y="324"/>
                  </a:lnTo>
                  <a:cubicBezTo>
                    <a:pt x="20748" y="146"/>
                    <a:pt x="20604" y="0"/>
                    <a:pt x="204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9"/>
            <p:cNvSpPr/>
            <p:nvPr/>
          </p:nvSpPr>
          <p:spPr>
            <a:xfrm>
              <a:off x="1601278" y="3816668"/>
              <a:ext cx="469633" cy="266126"/>
            </a:xfrm>
            <a:custGeom>
              <a:rect b="b" l="l" r="r" t="t"/>
              <a:pathLst>
                <a:path extrusionOk="0" h="11989" w="21157">
                  <a:moveTo>
                    <a:pt x="14504" y="646"/>
                  </a:moveTo>
                  <a:cubicBezTo>
                    <a:pt x="14611" y="646"/>
                    <a:pt x="14697" y="732"/>
                    <a:pt x="14697" y="839"/>
                  </a:cubicBezTo>
                  <a:lnTo>
                    <a:pt x="14697" y="1151"/>
                  </a:lnTo>
                  <a:lnTo>
                    <a:pt x="13397" y="1151"/>
                  </a:lnTo>
                  <a:lnTo>
                    <a:pt x="13398" y="839"/>
                  </a:lnTo>
                  <a:cubicBezTo>
                    <a:pt x="13398" y="732"/>
                    <a:pt x="13485" y="646"/>
                    <a:pt x="13591" y="646"/>
                  </a:cubicBezTo>
                  <a:close/>
                  <a:moveTo>
                    <a:pt x="20314" y="4142"/>
                  </a:moveTo>
                  <a:cubicBezTo>
                    <a:pt x="20422" y="4142"/>
                    <a:pt x="20510" y="4230"/>
                    <a:pt x="20511" y="4338"/>
                  </a:cubicBezTo>
                  <a:lnTo>
                    <a:pt x="20511" y="7491"/>
                  </a:lnTo>
                  <a:cubicBezTo>
                    <a:pt x="20510" y="7600"/>
                    <a:pt x="20422" y="7687"/>
                    <a:pt x="20314" y="7687"/>
                  </a:cubicBezTo>
                  <a:lnTo>
                    <a:pt x="19836" y="7687"/>
                  </a:lnTo>
                  <a:lnTo>
                    <a:pt x="19836" y="4142"/>
                  </a:lnTo>
                  <a:close/>
                  <a:moveTo>
                    <a:pt x="3327" y="9282"/>
                  </a:moveTo>
                  <a:lnTo>
                    <a:pt x="3327" y="9613"/>
                  </a:lnTo>
                  <a:cubicBezTo>
                    <a:pt x="3325" y="9714"/>
                    <a:pt x="3245" y="9795"/>
                    <a:pt x="3144" y="9795"/>
                  </a:cubicBezTo>
                  <a:lnTo>
                    <a:pt x="2154" y="9795"/>
                  </a:lnTo>
                  <a:cubicBezTo>
                    <a:pt x="2053" y="9795"/>
                    <a:pt x="1972" y="9714"/>
                    <a:pt x="1972" y="9613"/>
                  </a:cubicBezTo>
                  <a:lnTo>
                    <a:pt x="1972" y="9282"/>
                  </a:lnTo>
                  <a:close/>
                  <a:moveTo>
                    <a:pt x="13591" y="0"/>
                  </a:moveTo>
                  <a:cubicBezTo>
                    <a:pt x="13128" y="0"/>
                    <a:pt x="12753" y="376"/>
                    <a:pt x="12751" y="839"/>
                  </a:cubicBezTo>
                  <a:lnTo>
                    <a:pt x="12751" y="1151"/>
                  </a:lnTo>
                  <a:lnTo>
                    <a:pt x="2876" y="1151"/>
                  </a:lnTo>
                  <a:cubicBezTo>
                    <a:pt x="1290" y="1151"/>
                    <a:pt x="0" y="2441"/>
                    <a:pt x="0" y="4028"/>
                  </a:cubicBezTo>
                  <a:lnTo>
                    <a:pt x="0" y="8214"/>
                  </a:lnTo>
                  <a:cubicBezTo>
                    <a:pt x="0" y="8804"/>
                    <a:pt x="478" y="9280"/>
                    <a:pt x="1067" y="9282"/>
                  </a:cubicBezTo>
                  <a:lnTo>
                    <a:pt x="1326" y="9282"/>
                  </a:lnTo>
                  <a:lnTo>
                    <a:pt x="1326" y="9613"/>
                  </a:lnTo>
                  <a:cubicBezTo>
                    <a:pt x="1326" y="10070"/>
                    <a:pt x="1697" y="10441"/>
                    <a:pt x="2154" y="10441"/>
                  </a:cubicBezTo>
                  <a:lnTo>
                    <a:pt x="2326" y="10441"/>
                  </a:lnTo>
                  <a:lnTo>
                    <a:pt x="2326" y="10893"/>
                  </a:lnTo>
                  <a:cubicBezTo>
                    <a:pt x="2326" y="11072"/>
                    <a:pt x="2470" y="11216"/>
                    <a:pt x="2650" y="11216"/>
                  </a:cubicBezTo>
                  <a:cubicBezTo>
                    <a:pt x="2828" y="11216"/>
                    <a:pt x="2972" y="11072"/>
                    <a:pt x="2972" y="10893"/>
                  </a:cubicBezTo>
                  <a:lnTo>
                    <a:pt x="2972" y="10441"/>
                  </a:lnTo>
                  <a:lnTo>
                    <a:pt x="3144" y="10441"/>
                  </a:lnTo>
                  <a:cubicBezTo>
                    <a:pt x="3602" y="10441"/>
                    <a:pt x="3973" y="10070"/>
                    <a:pt x="3973" y="9613"/>
                  </a:cubicBezTo>
                  <a:lnTo>
                    <a:pt x="3973" y="9282"/>
                  </a:lnTo>
                  <a:lnTo>
                    <a:pt x="4218" y="9282"/>
                  </a:lnTo>
                  <a:cubicBezTo>
                    <a:pt x="4700" y="9282"/>
                    <a:pt x="5123" y="8955"/>
                    <a:pt x="5248" y="8489"/>
                  </a:cubicBezTo>
                  <a:lnTo>
                    <a:pt x="5711" y="6752"/>
                  </a:lnTo>
                  <a:cubicBezTo>
                    <a:pt x="5812" y="6376"/>
                    <a:pt x="6152" y="6114"/>
                    <a:pt x="6543" y="6114"/>
                  </a:cubicBezTo>
                  <a:lnTo>
                    <a:pt x="10613" y="6114"/>
                  </a:lnTo>
                  <a:cubicBezTo>
                    <a:pt x="11088" y="6114"/>
                    <a:pt x="11473" y="6500"/>
                    <a:pt x="11473" y="6973"/>
                  </a:cubicBezTo>
                  <a:lnTo>
                    <a:pt x="11473" y="11665"/>
                  </a:lnTo>
                  <a:cubicBezTo>
                    <a:pt x="11473" y="11843"/>
                    <a:pt x="11618" y="11988"/>
                    <a:pt x="11797" y="11988"/>
                  </a:cubicBezTo>
                  <a:cubicBezTo>
                    <a:pt x="11975" y="11988"/>
                    <a:pt x="12120" y="11843"/>
                    <a:pt x="12120" y="11665"/>
                  </a:cubicBezTo>
                  <a:lnTo>
                    <a:pt x="12120" y="6973"/>
                  </a:lnTo>
                  <a:cubicBezTo>
                    <a:pt x="12119" y="6142"/>
                    <a:pt x="11445" y="5468"/>
                    <a:pt x="10613" y="5468"/>
                  </a:cubicBezTo>
                  <a:lnTo>
                    <a:pt x="6541" y="5468"/>
                  </a:lnTo>
                  <a:cubicBezTo>
                    <a:pt x="5858" y="5468"/>
                    <a:pt x="5261" y="5927"/>
                    <a:pt x="5085" y="6586"/>
                  </a:cubicBezTo>
                  <a:lnTo>
                    <a:pt x="4623" y="8323"/>
                  </a:lnTo>
                  <a:cubicBezTo>
                    <a:pt x="4574" y="8507"/>
                    <a:pt x="4408" y="8636"/>
                    <a:pt x="4218" y="8636"/>
                  </a:cubicBezTo>
                  <a:lnTo>
                    <a:pt x="1066" y="8636"/>
                  </a:lnTo>
                  <a:cubicBezTo>
                    <a:pt x="834" y="8636"/>
                    <a:pt x="646" y="8447"/>
                    <a:pt x="646" y="8216"/>
                  </a:cubicBezTo>
                  <a:lnTo>
                    <a:pt x="646" y="4028"/>
                  </a:lnTo>
                  <a:cubicBezTo>
                    <a:pt x="647" y="2796"/>
                    <a:pt x="1645" y="1798"/>
                    <a:pt x="2876" y="1798"/>
                  </a:cubicBezTo>
                  <a:lnTo>
                    <a:pt x="17380" y="1798"/>
                  </a:lnTo>
                  <a:cubicBezTo>
                    <a:pt x="18379" y="1798"/>
                    <a:pt x="19188" y="2607"/>
                    <a:pt x="19190" y="3606"/>
                  </a:cubicBezTo>
                  <a:lnTo>
                    <a:pt x="19190" y="11665"/>
                  </a:lnTo>
                  <a:cubicBezTo>
                    <a:pt x="19190" y="11843"/>
                    <a:pt x="19334" y="11988"/>
                    <a:pt x="19513" y="11988"/>
                  </a:cubicBezTo>
                  <a:cubicBezTo>
                    <a:pt x="19692" y="11988"/>
                    <a:pt x="19836" y="11843"/>
                    <a:pt x="19836" y="11665"/>
                  </a:cubicBezTo>
                  <a:lnTo>
                    <a:pt x="19836" y="8335"/>
                  </a:lnTo>
                  <a:lnTo>
                    <a:pt x="20314" y="8335"/>
                  </a:lnTo>
                  <a:cubicBezTo>
                    <a:pt x="20780" y="8333"/>
                    <a:pt x="21155" y="7958"/>
                    <a:pt x="21157" y="7491"/>
                  </a:cubicBezTo>
                  <a:lnTo>
                    <a:pt x="21157" y="4338"/>
                  </a:lnTo>
                  <a:cubicBezTo>
                    <a:pt x="21155" y="3873"/>
                    <a:pt x="20778" y="3496"/>
                    <a:pt x="20314" y="3496"/>
                  </a:cubicBezTo>
                  <a:lnTo>
                    <a:pt x="19834" y="3496"/>
                  </a:lnTo>
                  <a:cubicBezTo>
                    <a:pt x="19775" y="2193"/>
                    <a:pt x="18697" y="1151"/>
                    <a:pt x="17380" y="1151"/>
                  </a:cubicBezTo>
                  <a:lnTo>
                    <a:pt x="15345" y="1151"/>
                  </a:lnTo>
                  <a:lnTo>
                    <a:pt x="15345" y="839"/>
                  </a:lnTo>
                  <a:cubicBezTo>
                    <a:pt x="15345" y="376"/>
                    <a:pt x="14969" y="0"/>
                    <a:pt x="145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9"/>
            <p:cNvSpPr/>
            <p:nvPr/>
          </p:nvSpPr>
          <p:spPr>
            <a:xfrm>
              <a:off x="1886982" y="3958820"/>
              <a:ext cx="120865" cy="120865"/>
            </a:xfrm>
            <a:custGeom>
              <a:rect b="b" l="l" r="r" t="t"/>
              <a:pathLst>
                <a:path extrusionOk="0" h="5445" w="5445">
                  <a:moveTo>
                    <a:pt x="2722" y="647"/>
                  </a:moveTo>
                  <a:cubicBezTo>
                    <a:pt x="3262" y="647"/>
                    <a:pt x="3793" y="858"/>
                    <a:pt x="4190" y="1255"/>
                  </a:cubicBezTo>
                  <a:cubicBezTo>
                    <a:pt x="4784" y="1849"/>
                    <a:pt x="4962" y="2741"/>
                    <a:pt x="4640" y="3516"/>
                  </a:cubicBezTo>
                  <a:cubicBezTo>
                    <a:pt x="4319" y="4293"/>
                    <a:pt x="3562" y="4797"/>
                    <a:pt x="2723" y="4797"/>
                  </a:cubicBezTo>
                  <a:cubicBezTo>
                    <a:pt x="1577" y="4796"/>
                    <a:pt x="649" y="3868"/>
                    <a:pt x="648" y="2722"/>
                  </a:cubicBezTo>
                  <a:cubicBezTo>
                    <a:pt x="648" y="1883"/>
                    <a:pt x="1152" y="1126"/>
                    <a:pt x="1929" y="805"/>
                  </a:cubicBezTo>
                  <a:cubicBezTo>
                    <a:pt x="2186" y="699"/>
                    <a:pt x="2455" y="647"/>
                    <a:pt x="2722" y="647"/>
                  </a:cubicBezTo>
                  <a:close/>
                  <a:moveTo>
                    <a:pt x="2723" y="1"/>
                  </a:moveTo>
                  <a:cubicBezTo>
                    <a:pt x="1222" y="1"/>
                    <a:pt x="0" y="1221"/>
                    <a:pt x="0" y="2722"/>
                  </a:cubicBezTo>
                  <a:cubicBezTo>
                    <a:pt x="0" y="4223"/>
                    <a:pt x="1222" y="5445"/>
                    <a:pt x="2723" y="5445"/>
                  </a:cubicBezTo>
                  <a:cubicBezTo>
                    <a:pt x="4223" y="5445"/>
                    <a:pt x="5444" y="4223"/>
                    <a:pt x="5444" y="2722"/>
                  </a:cubicBezTo>
                  <a:cubicBezTo>
                    <a:pt x="5444" y="1221"/>
                    <a:pt x="4224" y="1"/>
                    <a:pt x="27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9"/>
            <p:cNvSpPr/>
            <p:nvPr/>
          </p:nvSpPr>
          <p:spPr>
            <a:xfrm>
              <a:off x="1914108" y="3988365"/>
              <a:ext cx="64217" cy="61753"/>
            </a:xfrm>
            <a:custGeom>
              <a:rect b="b" l="l" r="r" t="t"/>
              <a:pathLst>
                <a:path extrusionOk="0" h="2782" w="2893">
                  <a:moveTo>
                    <a:pt x="1502" y="647"/>
                  </a:moveTo>
                  <a:cubicBezTo>
                    <a:pt x="1695" y="647"/>
                    <a:pt x="1885" y="722"/>
                    <a:pt x="2028" y="865"/>
                  </a:cubicBezTo>
                  <a:cubicBezTo>
                    <a:pt x="2240" y="1078"/>
                    <a:pt x="2304" y="1398"/>
                    <a:pt x="2190" y="1676"/>
                  </a:cubicBezTo>
                  <a:cubicBezTo>
                    <a:pt x="2074" y="1954"/>
                    <a:pt x="1803" y="2136"/>
                    <a:pt x="1501" y="2136"/>
                  </a:cubicBezTo>
                  <a:cubicBezTo>
                    <a:pt x="1091" y="2135"/>
                    <a:pt x="757" y="1802"/>
                    <a:pt x="757" y="1391"/>
                  </a:cubicBezTo>
                  <a:cubicBezTo>
                    <a:pt x="757" y="1090"/>
                    <a:pt x="939" y="819"/>
                    <a:pt x="1218" y="704"/>
                  </a:cubicBezTo>
                  <a:cubicBezTo>
                    <a:pt x="1310" y="665"/>
                    <a:pt x="1406" y="647"/>
                    <a:pt x="1502" y="647"/>
                  </a:cubicBezTo>
                  <a:close/>
                  <a:moveTo>
                    <a:pt x="1501" y="1"/>
                  </a:moveTo>
                  <a:cubicBezTo>
                    <a:pt x="1139" y="1"/>
                    <a:pt x="783" y="142"/>
                    <a:pt x="517" y="408"/>
                  </a:cubicBezTo>
                  <a:cubicBezTo>
                    <a:pt x="119" y="806"/>
                    <a:pt x="0" y="1404"/>
                    <a:pt x="216" y="1924"/>
                  </a:cubicBezTo>
                  <a:cubicBezTo>
                    <a:pt x="431" y="2443"/>
                    <a:pt x="939" y="2782"/>
                    <a:pt x="1501" y="2782"/>
                  </a:cubicBezTo>
                  <a:cubicBezTo>
                    <a:pt x="2269" y="2782"/>
                    <a:pt x="2891" y="2158"/>
                    <a:pt x="2892" y="1391"/>
                  </a:cubicBezTo>
                  <a:cubicBezTo>
                    <a:pt x="2891" y="828"/>
                    <a:pt x="2552" y="322"/>
                    <a:pt x="2033" y="107"/>
                  </a:cubicBezTo>
                  <a:cubicBezTo>
                    <a:pt x="1861" y="35"/>
                    <a:pt x="1680" y="1"/>
                    <a:pt x="15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 name="Google Shape;419;p39"/>
          <p:cNvGrpSpPr/>
          <p:nvPr/>
        </p:nvGrpSpPr>
        <p:grpSpPr>
          <a:xfrm>
            <a:off x="2215314" y="3828736"/>
            <a:ext cx="392054" cy="387541"/>
            <a:chOff x="980148" y="3823815"/>
            <a:chExt cx="495581" cy="489877"/>
          </a:xfrm>
        </p:grpSpPr>
        <p:sp>
          <p:nvSpPr>
            <p:cNvPr id="420" name="Google Shape;420;p39"/>
            <p:cNvSpPr/>
            <p:nvPr/>
          </p:nvSpPr>
          <p:spPr>
            <a:xfrm>
              <a:off x="1024765" y="4106811"/>
              <a:ext cx="128213" cy="126770"/>
            </a:xfrm>
            <a:custGeom>
              <a:rect b="b" l="l" r="r" t="t"/>
              <a:pathLst>
                <a:path extrusionOk="0" h="5711" w="5776">
                  <a:moveTo>
                    <a:pt x="5420" y="1"/>
                  </a:moveTo>
                  <a:cubicBezTo>
                    <a:pt x="5336" y="1"/>
                    <a:pt x="5253" y="33"/>
                    <a:pt x="5189" y="97"/>
                  </a:cubicBezTo>
                  <a:lnTo>
                    <a:pt x="5189" y="96"/>
                  </a:lnTo>
                  <a:lnTo>
                    <a:pt x="122" y="5163"/>
                  </a:lnTo>
                  <a:cubicBezTo>
                    <a:pt x="1" y="5291"/>
                    <a:pt x="2" y="5491"/>
                    <a:pt x="127" y="5616"/>
                  </a:cubicBezTo>
                  <a:cubicBezTo>
                    <a:pt x="190" y="5679"/>
                    <a:pt x="272" y="5710"/>
                    <a:pt x="355" y="5710"/>
                  </a:cubicBezTo>
                  <a:cubicBezTo>
                    <a:pt x="436" y="5710"/>
                    <a:pt x="516" y="5680"/>
                    <a:pt x="580" y="5620"/>
                  </a:cubicBezTo>
                  <a:lnTo>
                    <a:pt x="5646" y="555"/>
                  </a:lnTo>
                  <a:cubicBezTo>
                    <a:pt x="5774" y="429"/>
                    <a:pt x="5776" y="222"/>
                    <a:pt x="5648" y="96"/>
                  </a:cubicBezTo>
                  <a:cubicBezTo>
                    <a:pt x="5585" y="32"/>
                    <a:pt x="5503" y="1"/>
                    <a:pt x="54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9"/>
            <p:cNvSpPr/>
            <p:nvPr/>
          </p:nvSpPr>
          <p:spPr>
            <a:xfrm>
              <a:off x="1044365" y="4126278"/>
              <a:ext cx="127991" cy="126526"/>
            </a:xfrm>
            <a:custGeom>
              <a:rect b="b" l="l" r="r" t="t"/>
              <a:pathLst>
                <a:path extrusionOk="0" h="5700" w="5766">
                  <a:moveTo>
                    <a:pt x="5411" y="0"/>
                  </a:moveTo>
                  <a:cubicBezTo>
                    <a:pt x="5328" y="0"/>
                    <a:pt x="5245" y="32"/>
                    <a:pt x="5182" y="95"/>
                  </a:cubicBezTo>
                  <a:lnTo>
                    <a:pt x="115" y="5162"/>
                  </a:lnTo>
                  <a:cubicBezTo>
                    <a:pt x="1" y="5289"/>
                    <a:pt x="7" y="5484"/>
                    <a:pt x="129" y="5606"/>
                  </a:cubicBezTo>
                  <a:cubicBezTo>
                    <a:pt x="191" y="5668"/>
                    <a:pt x="274" y="5700"/>
                    <a:pt x="357" y="5700"/>
                  </a:cubicBezTo>
                  <a:cubicBezTo>
                    <a:pt x="433" y="5700"/>
                    <a:pt x="510" y="5673"/>
                    <a:pt x="571" y="5619"/>
                  </a:cubicBezTo>
                  <a:lnTo>
                    <a:pt x="5639" y="552"/>
                  </a:lnTo>
                  <a:cubicBezTo>
                    <a:pt x="5766" y="426"/>
                    <a:pt x="5766" y="221"/>
                    <a:pt x="5639" y="95"/>
                  </a:cubicBezTo>
                  <a:cubicBezTo>
                    <a:pt x="5576" y="32"/>
                    <a:pt x="5493" y="0"/>
                    <a:pt x="54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9"/>
            <p:cNvSpPr/>
            <p:nvPr/>
          </p:nvSpPr>
          <p:spPr>
            <a:xfrm>
              <a:off x="1063522" y="4145790"/>
              <a:ext cx="128146" cy="126770"/>
            </a:xfrm>
            <a:custGeom>
              <a:rect b="b" l="l" r="r" t="t"/>
              <a:pathLst>
                <a:path extrusionOk="0" h="5711" w="5773">
                  <a:moveTo>
                    <a:pt x="5417" y="1"/>
                  </a:moveTo>
                  <a:cubicBezTo>
                    <a:pt x="5336" y="1"/>
                    <a:pt x="5256" y="31"/>
                    <a:pt x="5194" y="90"/>
                  </a:cubicBezTo>
                  <a:lnTo>
                    <a:pt x="127" y="5159"/>
                  </a:lnTo>
                  <a:cubicBezTo>
                    <a:pt x="0" y="5285"/>
                    <a:pt x="0" y="5490"/>
                    <a:pt x="127" y="5616"/>
                  </a:cubicBezTo>
                  <a:cubicBezTo>
                    <a:pt x="190" y="5679"/>
                    <a:pt x="272" y="5711"/>
                    <a:pt x="355" y="5711"/>
                  </a:cubicBezTo>
                  <a:cubicBezTo>
                    <a:pt x="438" y="5711"/>
                    <a:pt x="521" y="5679"/>
                    <a:pt x="584" y="5616"/>
                  </a:cubicBezTo>
                  <a:lnTo>
                    <a:pt x="5651" y="548"/>
                  </a:lnTo>
                  <a:cubicBezTo>
                    <a:pt x="5773" y="421"/>
                    <a:pt x="5771" y="219"/>
                    <a:pt x="5646" y="96"/>
                  </a:cubicBezTo>
                  <a:cubicBezTo>
                    <a:pt x="5583" y="33"/>
                    <a:pt x="5500" y="1"/>
                    <a:pt x="5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9"/>
            <p:cNvSpPr/>
            <p:nvPr/>
          </p:nvSpPr>
          <p:spPr>
            <a:xfrm>
              <a:off x="980148" y="3823815"/>
              <a:ext cx="495581" cy="489877"/>
            </a:xfrm>
            <a:custGeom>
              <a:rect b="b" l="l" r="r" t="t"/>
              <a:pathLst>
                <a:path extrusionOk="0" h="22069" w="22326">
                  <a:moveTo>
                    <a:pt x="20621" y="648"/>
                  </a:moveTo>
                  <a:cubicBezTo>
                    <a:pt x="20657" y="648"/>
                    <a:pt x="20692" y="661"/>
                    <a:pt x="20718" y="688"/>
                  </a:cubicBezTo>
                  <a:lnTo>
                    <a:pt x="21566" y="1534"/>
                  </a:lnTo>
                  <a:cubicBezTo>
                    <a:pt x="21609" y="1578"/>
                    <a:pt x="21618" y="1648"/>
                    <a:pt x="21583" y="1702"/>
                  </a:cubicBezTo>
                  <a:lnTo>
                    <a:pt x="21585" y="1702"/>
                  </a:lnTo>
                  <a:lnTo>
                    <a:pt x="20032" y="4214"/>
                  </a:lnTo>
                  <a:cubicBezTo>
                    <a:pt x="20016" y="4240"/>
                    <a:pt x="19990" y="4260"/>
                    <a:pt x="19961" y="4270"/>
                  </a:cubicBezTo>
                  <a:lnTo>
                    <a:pt x="18397" y="4812"/>
                  </a:lnTo>
                  <a:lnTo>
                    <a:pt x="17440" y="3856"/>
                  </a:lnTo>
                  <a:lnTo>
                    <a:pt x="17982" y="2291"/>
                  </a:lnTo>
                  <a:cubicBezTo>
                    <a:pt x="17992" y="2261"/>
                    <a:pt x="18011" y="2238"/>
                    <a:pt x="18038" y="2221"/>
                  </a:cubicBezTo>
                  <a:lnTo>
                    <a:pt x="20550" y="668"/>
                  </a:lnTo>
                  <a:cubicBezTo>
                    <a:pt x="20572" y="654"/>
                    <a:pt x="20597" y="648"/>
                    <a:pt x="20621" y="648"/>
                  </a:cubicBezTo>
                  <a:close/>
                  <a:moveTo>
                    <a:pt x="20621" y="0"/>
                  </a:moveTo>
                  <a:cubicBezTo>
                    <a:pt x="20479" y="0"/>
                    <a:pt x="20337" y="39"/>
                    <a:pt x="20210" y="118"/>
                  </a:cubicBezTo>
                  <a:lnTo>
                    <a:pt x="17698" y="1670"/>
                  </a:lnTo>
                  <a:cubicBezTo>
                    <a:pt x="17545" y="1765"/>
                    <a:pt x="17431" y="1909"/>
                    <a:pt x="17372" y="2079"/>
                  </a:cubicBezTo>
                  <a:lnTo>
                    <a:pt x="16788" y="3764"/>
                  </a:lnTo>
                  <a:lnTo>
                    <a:pt x="11003" y="9549"/>
                  </a:lnTo>
                  <a:lnTo>
                    <a:pt x="10335" y="8881"/>
                  </a:lnTo>
                  <a:cubicBezTo>
                    <a:pt x="10127" y="8674"/>
                    <a:pt x="9852" y="8567"/>
                    <a:pt x="9574" y="8567"/>
                  </a:cubicBezTo>
                  <a:cubicBezTo>
                    <a:pt x="9372" y="8567"/>
                    <a:pt x="9169" y="8624"/>
                    <a:pt x="8990" y="8740"/>
                  </a:cubicBezTo>
                  <a:cubicBezTo>
                    <a:pt x="8565" y="9016"/>
                    <a:pt x="8391" y="9552"/>
                    <a:pt x="8572" y="10026"/>
                  </a:cubicBezTo>
                  <a:lnTo>
                    <a:pt x="8700" y="10360"/>
                  </a:lnTo>
                  <a:cubicBezTo>
                    <a:pt x="8853" y="10758"/>
                    <a:pt x="8552" y="11172"/>
                    <a:pt x="8144" y="11172"/>
                  </a:cubicBezTo>
                  <a:cubicBezTo>
                    <a:pt x="8115" y="11172"/>
                    <a:pt x="8086" y="11170"/>
                    <a:pt x="8056" y="11166"/>
                  </a:cubicBezTo>
                  <a:lnTo>
                    <a:pt x="7616" y="11102"/>
                  </a:lnTo>
                  <a:cubicBezTo>
                    <a:pt x="7566" y="11095"/>
                    <a:pt x="7515" y="11091"/>
                    <a:pt x="7465" y="11091"/>
                  </a:cubicBezTo>
                  <a:cubicBezTo>
                    <a:pt x="7182" y="11091"/>
                    <a:pt x="6908" y="11203"/>
                    <a:pt x="6703" y="11406"/>
                  </a:cubicBezTo>
                  <a:lnTo>
                    <a:pt x="4422" y="13688"/>
                  </a:lnTo>
                  <a:cubicBezTo>
                    <a:pt x="4291" y="13814"/>
                    <a:pt x="4288" y="14022"/>
                    <a:pt x="4417" y="14150"/>
                  </a:cubicBezTo>
                  <a:cubicBezTo>
                    <a:pt x="4480" y="14214"/>
                    <a:pt x="4562" y="14245"/>
                    <a:pt x="4645" y="14245"/>
                  </a:cubicBezTo>
                  <a:cubicBezTo>
                    <a:pt x="4730" y="14245"/>
                    <a:pt x="4815" y="14212"/>
                    <a:pt x="4879" y="14145"/>
                  </a:cubicBezTo>
                  <a:lnTo>
                    <a:pt x="7161" y="11864"/>
                  </a:lnTo>
                  <a:cubicBezTo>
                    <a:pt x="7243" y="11782"/>
                    <a:pt x="7353" y="11738"/>
                    <a:pt x="7466" y="11738"/>
                  </a:cubicBezTo>
                  <a:cubicBezTo>
                    <a:pt x="7486" y="11738"/>
                    <a:pt x="7505" y="11739"/>
                    <a:pt x="7524" y="11742"/>
                  </a:cubicBezTo>
                  <a:lnTo>
                    <a:pt x="7964" y="11806"/>
                  </a:lnTo>
                  <a:cubicBezTo>
                    <a:pt x="8022" y="11814"/>
                    <a:pt x="8081" y="11818"/>
                    <a:pt x="8140" y="11818"/>
                  </a:cubicBezTo>
                  <a:cubicBezTo>
                    <a:pt x="8515" y="11818"/>
                    <a:pt x="8875" y="11648"/>
                    <a:pt x="9113" y="11350"/>
                  </a:cubicBezTo>
                  <a:cubicBezTo>
                    <a:pt x="9389" y="11004"/>
                    <a:pt x="9460" y="10539"/>
                    <a:pt x="9303" y="10127"/>
                  </a:cubicBezTo>
                  <a:lnTo>
                    <a:pt x="9174" y="9793"/>
                  </a:lnTo>
                  <a:cubicBezTo>
                    <a:pt x="9101" y="9604"/>
                    <a:pt x="9171" y="9390"/>
                    <a:pt x="9340" y="9280"/>
                  </a:cubicBezTo>
                  <a:cubicBezTo>
                    <a:pt x="9412" y="9234"/>
                    <a:pt x="9493" y="9212"/>
                    <a:pt x="9573" y="9212"/>
                  </a:cubicBezTo>
                  <a:cubicBezTo>
                    <a:pt x="9684" y="9212"/>
                    <a:pt x="9794" y="9254"/>
                    <a:pt x="9877" y="9337"/>
                  </a:cubicBezTo>
                  <a:lnTo>
                    <a:pt x="12915" y="12374"/>
                  </a:lnTo>
                  <a:cubicBezTo>
                    <a:pt x="13057" y="12518"/>
                    <a:pt x="13081" y="12741"/>
                    <a:pt x="12971" y="12912"/>
                  </a:cubicBezTo>
                  <a:cubicBezTo>
                    <a:pt x="12891" y="13036"/>
                    <a:pt x="12754" y="13107"/>
                    <a:pt x="12612" y="13107"/>
                  </a:cubicBezTo>
                  <a:cubicBezTo>
                    <a:pt x="12561" y="13107"/>
                    <a:pt x="12509" y="13097"/>
                    <a:pt x="12459" y="13078"/>
                  </a:cubicBezTo>
                  <a:lnTo>
                    <a:pt x="12125" y="12950"/>
                  </a:lnTo>
                  <a:cubicBezTo>
                    <a:pt x="11974" y="12892"/>
                    <a:pt x="11823" y="12866"/>
                    <a:pt x="11675" y="12866"/>
                  </a:cubicBezTo>
                  <a:cubicBezTo>
                    <a:pt x="10953" y="12866"/>
                    <a:pt x="10334" y="13508"/>
                    <a:pt x="10446" y="14288"/>
                  </a:cubicBezTo>
                  <a:lnTo>
                    <a:pt x="10510" y="14727"/>
                  </a:lnTo>
                  <a:cubicBezTo>
                    <a:pt x="10528" y="14861"/>
                    <a:pt x="10483" y="14995"/>
                    <a:pt x="10388" y="15091"/>
                  </a:cubicBezTo>
                  <a:lnTo>
                    <a:pt x="4422" y="21059"/>
                  </a:lnTo>
                  <a:cubicBezTo>
                    <a:pt x="4180" y="21300"/>
                    <a:pt x="3863" y="21421"/>
                    <a:pt x="3546" y="21421"/>
                  </a:cubicBezTo>
                  <a:cubicBezTo>
                    <a:pt x="3229" y="21421"/>
                    <a:pt x="2912" y="21300"/>
                    <a:pt x="2670" y="21059"/>
                  </a:cubicBezTo>
                  <a:lnTo>
                    <a:pt x="1194" y="19584"/>
                  </a:lnTo>
                  <a:cubicBezTo>
                    <a:pt x="710" y="19098"/>
                    <a:pt x="710" y="18314"/>
                    <a:pt x="1194" y="17830"/>
                  </a:cubicBezTo>
                  <a:lnTo>
                    <a:pt x="3957" y="15067"/>
                  </a:lnTo>
                  <a:cubicBezTo>
                    <a:pt x="4086" y="14941"/>
                    <a:pt x="4086" y="14735"/>
                    <a:pt x="3960" y="14609"/>
                  </a:cubicBezTo>
                  <a:cubicBezTo>
                    <a:pt x="3896" y="14545"/>
                    <a:pt x="3814" y="14514"/>
                    <a:pt x="3731" y="14514"/>
                  </a:cubicBezTo>
                  <a:cubicBezTo>
                    <a:pt x="3648" y="14514"/>
                    <a:pt x="3565" y="14546"/>
                    <a:pt x="3501" y="14610"/>
                  </a:cubicBezTo>
                  <a:lnTo>
                    <a:pt x="737" y="17373"/>
                  </a:lnTo>
                  <a:cubicBezTo>
                    <a:pt x="0" y="18109"/>
                    <a:pt x="0" y="19303"/>
                    <a:pt x="737" y="20039"/>
                  </a:cubicBezTo>
                  <a:lnTo>
                    <a:pt x="2212" y="21516"/>
                  </a:lnTo>
                  <a:cubicBezTo>
                    <a:pt x="2581" y="21885"/>
                    <a:pt x="3063" y="22069"/>
                    <a:pt x="3546" y="22069"/>
                  </a:cubicBezTo>
                  <a:cubicBezTo>
                    <a:pt x="4028" y="22069"/>
                    <a:pt x="4511" y="21885"/>
                    <a:pt x="4879" y="21516"/>
                  </a:cubicBezTo>
                  <a:lnTo>
                    <a:pt x="10847" y="15548"/>
                  </a:lnTo>
                  <a:cubicBezTo>
                    <a:pt x="11084" y="15308"/>
                    <a:pt x="11197" y="14971"/>
                    <a:pt x="11150" y="14635"/>
                  </a:cubicBezTo>
                  <a:lnTo>
                    <a:pt x="11087" y="14196"/>
                  </a:lnTo>
                  <a:cubicBezTo>
                    <a:pt x="11033" y="13821"/>
                    <a:pt x="11331" y="13513"/>
                    <a:pt x="11678" y="13513"/>
                  </a:cubicBezTo>
                  <a:cubicBezTo>
                    <a:pt x="11749" y="13513"/>
                    <a:pt x="11821" y="13525"/>
                    <a:pt x="11893" y="13553"/>
                  </a:cubicBezTo>
                  <a:lnTo>
                    <a:pt x="12228" y="13682"/>
                  </a:lnTo>
                  <a:cubicBezTo>
                    <a:pt x="12353" y="13730"/>
                    <a:pt x="12483" y="13753"/>
                    <a:pt x="12611" y="13753"/>
                  </a:cubicBezTo>
                  <a:cubicBezTo>
                    <a:pt x="12967" y="13753"/>
                    <a:pt x="13310" y="13576"/>
                    <a:pt x="13513" y="13264"/>
                  </a:cubicBezTo>
                  <a:cubicBezTo>
                    <a:pt x="13789" y="12838"/>
                    <a:pt x="13730" y="12278"/>
                    <a:pt x="13372" y="11919"/>
                  </a:cubicBezTo>
                  <a:lnTo>
                    <a:pt x="12704" y="11251"/>
                  </a:lnTo>
                  <a:lnTo>
                    <a:pt x="16671" y="7285"/>
                  </a:lnTo>
                  <a:cubicBezTo>
                    <a:pt x="16796" y="7157"/>
                    <a:pt x="16794" y="6954"/>
                    <a:pt x="16669" y="6829"/>
                  </a:cubicBezTo>
                  <a:cubicBezTo>
                    <a:pt x="16606" y="6766"/>
                    <a:pt x="16522" y="6734"/>
                    <a:pt x="16439" y="6734"/>
                  </a:cubicBezTo>
                  <a:cubicBezTo>
                    <a:pt x="16358" y="6734"/>
                    <a:pt x="16276" y="6765"/>
                    <a:pt x="16214" y="6826"/>
                  </a:cubicBezTo>
                  <a:lnTo>
                    <a:pt x="12247" y="10792"/>
                  </a:lnTo>
                  <a:lnTo>
                    <a:pt x="11460" y="10006"/>
                  </a:lnTo>
                  <a:lnTo>
                    <a:pt x="17069" y="4399"/>
                  </a:lnTo>
                  <a:lnTo>
                    <a:pt x="17854" y="5184"/>
                  </a:lnTo>
                  <a:lnTo>
                    <a:pt x="17115" y="5925"/>
                  </a:lnTo>
                  <a:cubicBezTo>
                    <a:pt x="16983" y="6050"/>
                    <a:pt x="16981" y="6258"/>
                    <a:pt x="17109" y="6387"/>
                  </a:cubicBezTo>
                  <a:cubicBezTo>
                    <a:pt x="17173" y="6450"/>
                    <a:pt x="17256" y="6482"/>
                    <a:pt x="17339" y="6482"/>
                  </a:cubicBezTo>
                  <a:cubicBezTo>
                    <a:pt x="17424" y="6482"/>
                    <a:pt x="17508" y="6449"/>
                    <a:pt x="17572" y="6383"/>
                  </a:cubicBezTo>
                  <a:lnTo>
                    <a:pt x="18488" y="5465"/>
                  </a:lnTo>
                  <a:lnTo>
                    <a:pt x="20173" y="4882"/>
                  </a:lnTo>
                  <a:cubicBezTo>
                    <a:pt x="20342" y="4822"/>
                    <a:pt x="20486" y="4706"/>
                    <a:pt x="20581" y="4554"/>
                  </a:cubicBezTo>
                  <a:lnTo>
                    <a:pt x="22134" y="2042"/>
                  </a:lnTo>
                  <a:cubicBezTo>
                    <a:pt x="22326" y="1733"/>
                    <a:pt x="22280" y="1333"/>
                    <a:pt x="22023" y="1078"/>
                  </a:cubicBezTo>
                  <a:lnTo>
                    <a:pt x="21175" y="230"/>
                  </a:lnTo>
                  <a:cubicBezTo>
                    <a:pt x="21024" y="79"/>
                    <a:pt x="20823" y="0"/>
                    <a:pt x="20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 name="Google Shape;424;p39"/>
          <p:cNvGrpSpPr/>
          <p:nvPr/>
        </p:nvGrpSpPr>
        <p:grpSpPr>
          <a:xfrm>
            <a:off x="2215310" y="4385685"/>
            <a:ext cx="389859" cy="295209"/>
            <a:chOff x="857595" y="4585744"/>
            <a:chExt cx="492807" cy="373162"/>
          </a:xfrm>
        </p:grpSpPr>
        <p:sp>
          <p:nvSpPr>
            <p:cNvPr id="425" name="Google Shape;425;p39"/>
            <p:cNvSpPr/>
            <p:nvPr/>
          </p:nvSpPr>
          <p:spPr>
            <a:xfrm>
              <a:off x="857595" y="4585744"/>
              <a:ext cx="492807" cy="373162"/>
            </a:xfrm>
            <a:custGeom>
              <a:rect b="b" l="l" r="r" t="t"/>
              <a:pathLst>
                <a:path extrusionOk="0" h="16811" w="22201">
                  <a:moveTo>
                    <a:pt x="13520" y="3139"/>
                  </a:moveTo>
                  <a:lnTo>
                    <a:pt x="18216" y="5321"/>
                  </a:lnTo>
                  <a:cubicBezTo>
                    <a:pt x="18206" y="5344"/>
                    <a:pt x="18195" y="5367"/>
                    <a:pt x="18186" y="5393"/>
                  </a:cubicBezTo>
                  <a:lnTo>
                    <a:pt x="18013" y="5859"/>
                  </a:lnTo>
                  <a:lnTo>
                    <a:pt x="13918" y="3955"/>
                  </a:lnTo>
                  <a:cubicBezTo>
                    <a:pt x="13805" y="3673"/>
                    <a:pt x="13672" y="3400"/>
                    <a:pt x="13520" y="3139"/>
                  </a:cubicBezTo>
                  <a:close/>
                  <a:moveTo>
                    <a:pt x="8075" y="3578"/>
                  </a:moveTo>
                  <a:cubicBezTo>
                    <a:pt x="8078" y="3578"/>
                    <a:pt x="8080" y="3578"/>
                    <a:pt x="8082" y="3578"/>
                  </a:cubicBezTo>
                  <a:cubicBezTo>
                    <a:pt x="9573" y="3578"/>
                    <a:pt x="10787" y="4791"/>
                    <a:pt x="10787" y="6283"/>
                  </a:cubicBezTo>
                  <a:cubicBezTo>
                    <a:pt x="10787" y="6463"/>
                    <a:pt x="10769" y="6641"/>
                    <a:pt x="10734" y="6816"/>
                  </a:cubicBezTo>
                  <a:lnTo>
                    <a:pt x="5545" y="5342"/>
                  </a:lnTo>
                  <a:cubicBezTo>
                    <a:pt x="5936" y="4283"/>
                    <a:pt x="6945" y="3578"/>
                    <a:pt x="8075" y="3578"/>
                  </a:cubicBezTo>
                  <a:close/>
                  <a:moveTo>
                    <a:pt x="19915" y="5431"/>
                  </a:moveTo>
                  <a:cubicBezTo>
                    <a:pt x="20056" y="5431"/>
                    <a:pt x="20174" y="5532"/>
                    <a:pt x="20195" y="5672"/>
                  </a:cubicBezTo>
                  <a:lnTo>
                    <a:pt x="21454" y="13580"/>
                  </a:lnTo>
                  <a:cubicBezTo>
                    <a:pt x="21484" y="13767"/>
                    <a:pt x="21494" y="13957"/>
                    <a:pt x="21485" y="14146"/>
                  </a:cubicBezTo>
                  <a:lnTo>
                    <a:pt x="717" y="14146"/>
                  </a:lnTo>
                  <a:cubicBezTo>
                    <a:pt x="707" y="13957"/>
                    <a:pt x="717" y="13767"/>
                    <a:pt x="747" y="13580"/>
                  </a:cubicBezTo>
                  <a:lnTo>
                    <a:pt x="748" y="13580"/>
                  </a:lnTo>
                  <a:lnTo>
                    <a:pt x="2007" y="5670"/>
                  </a:lnTo>
                  <a:cubicBezTo>
                    <a:pt x="2028" y="5532"/>
                    <a:pt x="2147" y="5431"/>
                    <a:pt x="2288" y="5431"/>
                  </a:cubicBezTo>
                  <a:lnTo>
                    <a:pt x="3493" y="5431"/>
                  </a:lnTo>
                  <a:lnTo>
                    <a:pt x="16908" y="9244"/>
                  </a:lnTo>
                  <a:cubicBezTo>
                    <a:pt x="16958" y="9257"/>
                    <a:pt x="17008" y="9264"/>
                    <a:pt x="17057" y="9264"/>
                  </a:cubicBezTo>
                  <a:cubicBezTo>
                    <a:pt x="17282" y="9264"/>
                    <a:pt x="17492" y="9126"/>
                    <a:pt x="17575" y="8905"/>
                  </a:cubicBezTo>
                  <a:lnTo>
                    <a:pt x="18498" y="6412"/>
                  </a:lnTo>
                  <a:lnTo>
                    <a:pt x="18794" y="5617"/>
                  </a:lnTo>
                  <a:cubicBezTo>
                    <a:pt x="18814" y="5562"/>
                    <a:pt x="18852" y="5514"/>
                    <a:pt x="18901" y="5480"/>
                  </a:cubicBezTo>
                  <a:cubicBezTo>
                    <a:pt x="18905" y="5477"/>
                    <a:pt x="18909" y="5474"/>
                    <a:pt x="18914" y="5473"/>
                  </a:cubicBezTo>
                  <a:cubicBezTo>
                    <a:pt x="18958" y="5446"/>
                    <a:pt x="19009" y="5431"/>
                    <a:pt x="19059" y="5431"/>
                  </a:cubicBezTo>
                  <a:close/>
                  <a:moveTo>
                    <a:pt x="21372" y="14793"/>
                  </a:moveTo>
                  <a:cubicBezTo>
                    <a:pt x="21332" y="14928"/>
                    <a:pt x="21280" y="15060"/>
                    <a:pt x="21219" y="15188"/>
                  </a:cubicBezTo>
                  <a:lnTo>
                    <a:pt x="20918" y="15817"/>
                  </a:lnTo>
                  <a:cubicBezTo>
                    <a:pt x="20816" y="16030"/>
                    <a:pt x="20602" y="16163"/>
                    <a:pt x="20367" y="16165"/>
                  </a:cubicBezTo>
                  <a:lnTo>
                    <a:pt x="1835" y="16165"/>
                  </a:lnTo>
                  <a:cubicBezTo>
                    <a:pt x="1599" y="16163"/>
                    <a:pt x="1385" y="16030"/>
                    <a:pt x="1283" y="15817"/>
                  </a:cubicBezTo>
                  <a:lnTo>
                    <a:pt x="982" y="15188"/>
                  </a:lnTo>
                  <a:cubicBezTo>
                    <a:pt x="921" y="15060"/>
                    <a:pt x="869" y="14928"/>
                    <a:pt x="829" y="14793"/>
                  </a:cubicBezTo>
                  <a:close/>
                  <a:moveTo>
                    <a:pt x="8082" y="0"/>
                  </a:moveTo>
                  <a:cubicBezTo>
                    <a:pt x="5633" y="0"/>
                    <a:pt x="3390" y="1439"/>
                    <a:pt x="2368" y="3667"/>
                  </a:cubicBezTo>
                  <a:cubicBezTo>
                    <a:pt x="2294" y="3829"/>
                    <a:pt x="2365" y="4021"/>
                    <a:pt x="2527" y="4095"/>
                  </a:cubicBezTo>
                  <a:cubicBezTo>
                    <a:pt x="2570" y="4115"/>
                    <a:pt x="2616" y="4124"/>
                    <a:pt x="2661" y="4124"/>
                  </a:cubicBezTo>
                  <a:cubicBezTo>
                    <a:pt x="2784" y="4124"/>
                    <a:pt x="2902" y="4054"/>
                    <a:pt x="2956" y="3936"/>
                  </a:cubicBezTo>
                  <a:cubicBezTo>
                    <a:pt x="3872" y="1938"/>
                    <a:pt x="5884" y="646"/>
                    <a:pt x="8082" y="646"/>
                  </a:cubicBezTo>
                  <a:cubicBezTo>
                    <a:pt x="11190" y="646"/>
                    <a:pt x="13719" y="3176"/>
                    <a:pt x="13719" y="6283"/>
                  </a:cubicBezTo>
                  <a:cubicBezTo>
                    <a:pt x="13719" y="6426"/>
                    <a:pt x="13713" y="6568"/>
                    <a:pt x="13703" y="6709"/>
                  </a:cubicBezTo>
                  <a:cubicBezTo>
                    <a:pt x="13690" y="6888"/>
                    <a:pt x="13823" y="7042"/>
                    <a:pt x="14001" y="7055"/>
                  </a:cubicBezTo>
                  <a:cubicBezTo>
                    <a:pt x="14009" y="7055"/>
                    <a:pt x="14018" y="7057"/>
                    <a:pt x="14025" y="7057"/>
                  </a:cubicBezTo>
                  <a:cubicBezTo>
                    <a:pt x="14194" y="7057"/>
                    <a:pt x="14335" y="6926"/>
                    <a:pt x="14347" y="6757"/>
                  </a:cubicBezTo>
                  <a:cubicBezTo>
                    <a:pt x="14359" y="6601"/>
                    <a:pt x="14365" y="6442"/>
                    <a:pt x="14365" y="6283"/>
                  </a:cubicBezTo>
                  <a:cubicBezTo>
                    <a:pt x="14365" y="5781"/>
                    <a:pt x="14306" y="5281"/>
                    <a:pt x="14187" y="4793"/>
                  </a:cubicBezTo>
                  <a:lnTo>
                    <a:pt x="14187" y="4793"/>
                  </a:lnTo>
                  <a:lnTo>
                    <a:pt x="17790" y="6466"/>
                  </a:lnTo>
                  <a:lnTo>
                    <a:pt x="16999" y="8596"/>
                  </a:lnTo>
                  <a:lnTo>
                    <a:pt x="11357" y="6994"/>
                  </a:lnTo>
                  <a:cubicBezTo>
                    <a:pt x="11408" y="6760"/>
                    <a:pt x="11435" y="6522"/>
                    <a:pt x="11435" y="6283"/>
                  </a:cubicBezTo>
                  <a:cubicBezTo>
                    <a:pt x="11435" y="4435"/>
                    <a:pt x="9931" y="2933"/>
                    <a:pt x="8082" y="2933"/>
                  </a:cubicBezTo>
                  <a:cubicBezTo>
                    <a:pt x="8079" y="2933"/>
                    <a:pt x="8075" y="2933"/>
                    <a:pt x="8072" y="2933"/>
                  </a:cubicBezTo>
                  <a:cubicBezTo>
                    <a:pt x="6655" y="2933"/>
                    <a:pt x="5391" y="3828"/>
                    <a:pt x="4922" y="5165"/>
                  </a:cubicBezTo>
                  <a:lnTo>
                    <a:pt x="3626" y="4797"/>
                  </a:lnTo>
                  <a:cubicBezTo>
                    <a:pt x="3597" y="4790"/>
                    <a:pt x="3568" y="4785"/>
                    <a:pt x="3538" y="4785"/>
                  </a:cubicBezTo>
                  <a:lnTo>
                    <a:pt x="2286" y="4785"/>
                  </a:lnTo>
                  <a:cubicBezTo>
                    <a:pt x="2285" y="4785"/>
                    <a:pt x="2284" y="4785"/>
                    <a:pt x="2283" y="4785"/>
                  </a:cubicBezTo>
                  <a:cubicBezTo>
                    <a:pt x="1827" y="4785"/>
                    <a:pt x="1439" y="5117"/>
                    <a:pt x="1368" y="5569"/>
                  </a:cubicBezTo>
                  <a:lnTo>
                    <a:pt x="110" y="13478"/>
                  </a:lnTo>
                  <a:cubicBezTo>
                    <a:pt x="0" y="14155"/>
                    <a:pt x="101" y="14849"/>
                    <a:pt x="400" y="15467"/>
                  </a:cubicBezTo>
                  <a:lnTo>
                    <a:pt x="699" y="16096"/>
                  </a:lnTo>
                  <a:cubicBezTo>
                    <a:pt x="910" y="16531"/>
                    <a:pt x="1351" y="16809"/>
                    <a:pt x="1835" y="16811"/>
                  </a:cubicBezTo>
                  <a:lnTo>
                    <a:pt x="20367" y="16811"/>
                  </a:lnTo>
                  <a:cubicBezTo>
                    <a:pt x="20850" y="16809"/>
                    <a:pt x="21291" y="16531"/>
                    <a:pt x="21502" y="16096"/>
                  </a:cubicBezTo>
                  <a:lnTo>
                    <a:pt x="21803" y="15467"/>
                  </a:lnTo>
                  <a:cubicBezTo>
                    <a:pt x="22100" y="14848"/>
                    <a:pt x="22201" y="14155"/>
                    <a:pt x="22091" y="13478"/>
                  </a:cubicBezTo>
                  <a:lnTo>
                    <a:pt x="22092" y="13478"/>
                  </a:lnTo>
                  <a:lnTo>
                    <a:pt x="20833" y="5569"/>
                  </a:lnTo>
                  <a:cubicBezTo>
                    <a:pt x="20764" y="5118"/>
                    <a:pt x="20377" y="4785"/>
                    <a:pt x="19921" y="4785"/>
                  </a:cubicBezTo>
                  <a:cubicBezTo>
                    <a:pt x="19919" y="4785"/>
                    <a:pt x="19917" y="4785"/>
                    <a:pt x="19915" y="4785"/>
                  </a:cubicBezTo>
                  <a:lnTo>
                    <a:pt x="19059" y="4785"/>
                  </a:lnTo>
                  <a:cubicBezTo>
                    <a:pt x="18947" y="4785"/>
                    <a:pt x="18835" y="4806"/>
                    <a:pt x="18730" y="4846"/>
                  </a:cubicBezTo>
                  <a:lnTo>
                    <a:pt x="12728" y="2058"/>
                  </a:lnTo>
                  <a:cubicBezTo>
                    <a:pt x="11577" y="795"/>
                    <a:pt x="9922" y="0"/>
                    <a:pt x="80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9"/>
            <p:cNvSpPr/>
            <p:nvPr/>
          </p:nvSpPr>
          <p:spPr>
            <a:xfrm>
              <a:off x="921857" y="4778996"/>
              <a:ext cx="122330" cy="81931"/>
            </a:xfrm>
            <a:custGeom>
              <a:rect b="b" l="l" r="r" t="t"/>
              <a:pathLst>
                <a:path extrusionOk="0" h="3691" w="5511">
                  <a:moveTo>
                    <a:pt x="4634" y="647"/>
                  </a:moveTo>
                  <a:cubicBezTo>
                    <a:pt x="4761" y="647"/>
                    <a:pt x="4864" y="750"/>
                    <a:pt x="4864" y="878"/>
                  </a:cubicBezTo>
                  <a:lnTo>
                    <a:pt x="4864" y="2815"/>
                  </a:lnTo>
                  <a:cubicBezTo>
                    <a:pt x="4864" y="2941"/>
                    <a:pt x="4761" y="3044"/>
                    <a:pt x="4634" y="3045"/>
                  </a:cubicBezTo>
                  <a:lnTo>
                    <a:pt x="878" y="3045"/>
                  </a:lnTo>
                  <a:cubicBezTo>
                    <a:pt x="750" y="3044"/>
                    <a:pt x="647" y="2941"/>
                    <a:pt x="647" y="2815"/>
                  </a:cubicBezTo>
                  <a:lnTo>
                    <a:pt x="647" y="878"/>
                  </a:lnTo>
                  <a:cubicBezTo>
                    <a:pt x="647" y="750"/>
                    <a:pt x="750" y="647"/>
                    <a:pt x="878" y="647"/>
                  </a:cubicBezTo>
                  <a:close/>
                  <a:moveTo>
                    <a:pt x="878" y="0"/>
                  </a:moveTo>
                  <a:cubicBezTo>
                    <a:pt x="394" y="2"/>
                    <a:pt x="0" y="394"/>
                    <a:pt x="0" y="878"/>
                  </a:cubicBezTo>
                  <a:lnTo>
                    <a:pt x="0" y="2815"/>
                  </a:lnTo>
                  <a:cubicBezTo>
                    <a:pt x="0" y="3297"/>
                    <a:pt x="394" y="3691"/>
                    <a:pt x="878" y="3691"/>
                  </a:cubicBezTo>
                  <a:lnTo>
                    <a:pt x="4634" y="3691"/>
                  </a:lnTo>
                  <a:cubicBezTo>
                    <a:pt x="5118" y="3691"/>
                    <a:pt x="5509" y="3297"/>
                    <a:pt x="5511" y="2815"/>
                  </a:cubicBezTo>
                  <a:lnTo>
                    <a:pt x="5511" y="878"/>
                  </a:lnTo>
                  <a:cubicBezTo>
                    <a:pt x="5509" y="394"/>
                    <a:pt x="5118" y="2"/>
                    <a:pt x="46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 name="Google Shape;427;p39"/>
          <p:cNvSpPr/>
          <p:nvPr/>
        </p:nvSpPr>
        <p:spPr>
          <a:xfrm>
            <a:off x="2751288" y="4339407"/>
            <a:ext cx="327371" cy="387514"/>
          </a:xfrm>
          <a:custGeom>
            <a:rect b="b" l="l" r="r" t="t"/>
            <a:pathLst>
              <a:path extrusionOk="0" h="22068" w="18643">
                <a:moveTo>
                  <a:pt x="15794" y="5931"/>
                </a:moveTo>
                <a:lnTo>
                  <a:pt x="16245" y="6382"/>
                </a:lnTo>
                <a:lnTo>
                  <a:pt x="15861" y="6765"/>
                </a:lnTo>
                <a:lnTo>
                  <a:pt x="15636" y="6542"/>
                </a:lnTo>
                <a:cubicBezTo>
                  <a:pt x="15636" y="6541"/>
                  <a:pt x="15635" y="6541"/>
                  <a:pt x="15635" y="6539"/>
                </a:cubicBezTo>
                <a:cubicBezTo>
                  <a:pt x="15634" y="6539"/>
                  <a:pt x="15634" y="6538"/>
                  <a:pt x="15632" y="6538"/>
                </a:cubicBezTo>
                <a:lnTo>
                  <a:pt x="15409" y="6315"/>
                </a:lnTo>
                <a:lnTo>
                  <a:pt x="15794" y="5931"/>
                </a:lnTo>
                <a:close/>
                <a:moveTo>
                  <a:pt x="11612" y="2018"/>
                </a:moveTo>
                <a:cubicBezTo>
                  <a:pt x="11779" y="2018"/>
                  <a:pt x="11946" y="2082"/>
                  <a:pt x="12073" y="2209"/>
                </a:cubicBezTo>
                <a:lnTo>
                  <a:pt x="15337" y="5470"/>
                </a:lnTo>
                <a:lnTo>
                  <a:pt x="14937" y="5870"/>
                </a:lnTo>
                <a:cubicBezTo>
                  <a:pt x="14694" y="6115"/>
                  <a:pt x="14694" y="6511"/>
                  <a:pt x="14937" y="6755"/>
                </a:cubicBezTo>
                <a:lnTo>
                  <a:pt x="14949" y="6766"/>
                </a:lnTo>
                <a:lnTo>
                  <a:pt x="8539" y="13177"/>
                </a:lnTo>
                <a:cubicBezTo>
                  <a:pt x="8407" y="13068"/>
                  <a:pt x="8246" y="13014"/>
                  <a:pt x="8086" y="13014"/>
                </a:cubicBezTo>
                <a:cubicBezTo>
                  <a:pt x="7904" y="13014"/>
                  <a:pt x="7723" y="13084"/>
                  <a:pt x="7586" y="13221"/>
                </a:cubicBezTo>
                <a:lnTo>
                  <a:pt x="7253" y="13554"/>
                </a:lnTo>
                <a:lnTo>
                  <a:pt x="3990" y="10292"/>
                </a:lnTo>
                <a:cubicBezTo>
                  <a:pt x="3736" y="10037"/>
                  <a:pt x="3736" y="9624"/>
                  <a:pt x="3990" y="9370"/>
                </a:cubicBezTo>
                <a:lnTo>
                  <a:pt x="11152" y="2209"/>
                </a:lnTo>
                <a:cubicBezTo>
                  <a:pt x="11279" y="2082"/>
                  <a:pt x="11446" y="2018"/>
                  <a:pt x="11612" y="2018"/>
                </a:cubicBezTo>
                <a:close/>
                <a:moveTo>
                  <a:pt x="8087" y="13661"/>
                </a:moveTo>
                <a:cubicBezTo>
                  <a:pt x="8103" y="13661"/>
                  <a:pt x="8118" y="13667"/>
                  <a:pt x="8130" y="13679"/>
                </a:cubicBezTo>
                <a:lnTo>
                  <a:pt x="8310" y="13858"/>
                </a:lnTo>
                <a:lnTo>
                  <a:pt x="8311" y="13861"/>
                </a:lnTo>
                <a:cubicBezTo>
                  <a:pt x="8313" y="13861"/>
                  <a:pt x="8313" y="13863"/>
                  <a:pt x="8314" y="13863"/>
                </a:cubicBezTo>
                <a:lnTo>
                  <a:pt x="8494" y="14042"/>
                </a:lnTo>
                <a:cubicBezTo>
                  <a:pt x="8518" y="14068"/>
                  <a:pt x="8518" y="14106"/>
                  <a:pt x="8494" y="14130"/>
                </a:cubicBezTo>
                <a:lnTo>
                  <a:pt x="8162" y="14464"/>
                </a:lnTo>
                <a:lnTo>
                  <a:pt x="7710" y="14013"/>
                </a:lnTo>
                <a:lnTo>
                  <a:pt x="8043" y="13679"/>
                </a:lnTo>
                <a:cubicBezTo>
                  <a:pt x="8055" y="13667"/>
                  <a:pt x="8071" y="13661"/>
                  <a:pt x="8087" y="13661"/>
                </a:cubicBezTo>
                <a:close/>
                <a:moveTo>
                  <a:pt x="6281" y="15441"/>
                </a:moveTo>
                <a:lnTo>
                  <a:pt x="6732" y="15892"/>
                </a:lnTo>
                <a:lnTo>
                  <a:pt x="6255" y="16369"/>
                </a:lnTo>
                <a:lnTo>
                  <a:pt x="5804" y="15917"/>
                </a:lnTo>
                <a:lnTo>
                  <a:pt x="6281" y="15441"/>
                </a:lnTo>
                <a:close/>
                <a:moveTo>
                  <a:pt x="11612" y="0"/>
                </a:moveTo>
                <a:cubicBezTo>
                  <a:pt x="10929" y="0"/>
                  <a:pt x="10245" y="261"/>
                  <a:pt x="9723" y="782"/>
                </a:cubicBezTo>
                <a:lnTo>
                  <a:pt x="8536" y="1970"/>
                </a:lnTo>
                <a:cubicBezTo>
                  <a:pt x="8405" y="2094"/>
                  <a:pt x="8402" y="2302"/>
                  <a:pt x="8531" y="2431"/>
                </a:cubicBezTo>
                <a:cubicBezTo>
                  <a:pt x="8594" y="2494"/>
                  <a:pt x="8677" y="2526"/>
                  <a:pt x="8759" y="2526"/>
                </a:cubicBezTo>
                <a:cubicBezTo>
                  <a:pt x="8844" y="2526"/>
                  <a:pt x="8929" y="2492"/>
                  <a:pt x="8993" y="2425"/>
                </a:cubicBezTo>
                <a:lnTo>
                  <a:pt x="10181" y="1238"/>
                </a:lnTo>
                <a:cubicBezTo>
                  <a:pt x="10576" y="843"/>
                  <a:pt x="11094" y="645"/>
                  <a:pt x="11612" y="645"/>
                </a:cubicBezTo>
                <a:cubicBezTo>
                  <a:pt x="12131" y="645"/>
                  <a:pt x="12649" y="843"/>
                  <a:pt x="13044" y="1238"/>
                </a:cubicBezTo>
                <a:lnTo>
                  <a:pt x="17791" y="5984"/>
                </a:lnTo>
                <a:cubicBezTo>
                  <a:pt x="17933" y="6125"/>
                  <a:pt x="17933" y="6357"/>
                  <a:pt x="17791" y="6499"/>
                </a:cubicBezTo>
                <a:cubicBezTo>
                  <a:pt x="17720" y="6570"/>
                  <a:pt x="17627" y="6605"/>
                  <a:pt x="17534" y="6605"/>
                </a:cubicBezTo>
                <a:cubicBezTo>
                  <a:pt x="17441" y="6605"/>
                  <a:pt x="17347" y="6569"/>
                  <a:pt x="17275" y="6498"/>
                </a:cubicBezTo>
                <a:lnTo>
                  <a:pt x="16022" y="5243"/>
                </a:lnTo>
                <a:lnTo>
                  <a:pt x="12531" y="1753"/>
                </a:lnTo>
                <a:cubicBezTo>
                  <a:pt x="12278" y="1499"/>
                  <a:pt x="11945" y="1372"/>
                  <a:pt x="11612" y="1372"/>
                </a:cubicBezTo>
                <a:cubicBezTo>
                  <a:pt x="11280" y="1372"/>
                  <a:pt x="10947" y="1499"/>
                  <a:pt x="10694" y="1753"/>
                </a:cubicBezTo>
                <a:lnTo>
                  <a:pt x="3534" y="8913"/>
                </a:lnTo>
                <a:cubicBezTo>
                  <a:pt x="3026" y="9421"/>
                  <a:pt x="3026" y="10243"/>
                  <a:pt x="3534" y="10751"/>
                </a:cubicBezTo>
                <a:lnTo>
                  <a:pt x="8279" y="15496"/>
                </a:lnTo>
                <a:cubicBezTo>
                  <a:pt x="8420" y="15638"/>
                  <a:pt x="8420" y="15868"/>
                  <a:pt x="8279" y="16009"/>
                </a:cubicBezTo>
                <a:cubicBezTo>
                  <a:pt x="8208" y="16081"/>
                  <a:pt x="8114" y="16116"/>
                  <a:pt x="8021" y="16116"/>
                </a:cubicBezTo>
                <a:cubicBezTo>
                  <a:pt x="7928" y="16116"/>
                  <a:pt x="7836" y="16081"/>
                  <a:pt x="7765" y="16009"/>
                </a:cubicBezTo>
                <a:lnTo>
                  <a:pt x="3020" y="11265"/>
                </a:lnTo>
                <a:cubicBezTo>
                  <a:pt x="2231" y="10473"/>
                  <a:pt x="2231" y="9192"/>
                  <a:pt x="3020" y="8399"/>
                </a:cubicBezTo>
                <a:lnTo>
                  <a:pt x="8078" y="3341"/>
                </a:lnTo>
                <a:cubicBezTo>
                  <a:pt x="8203" y="3214"/>
                  <a:pt x="8203" y="3010"/>
                  <a:pt x="8077" y="2886"/>
                </a:cubicBezTo>
                <a:cubicBezTo>
                  <a:pt x="8014" y="2822"/>
                  <a:pt x="7932" y="2791"/>
                  <a:pt x="7849" y="2791"/>
                </a:cubicBezTo>
                <a:cubicBezTo>
                  <a:pt x="7767" y="2791"/>
                  <a:pt x="7685" y="2822"/>
                  <a:pt x="7621" y="2884"/>
                </a:cubicBezTo>
                <a:lnTo>
                  <a:pt x="2562" y="7944"/>
                </a:lnTo>
                <a:cubicBezTo>
                  <a:pt x="1519" y="8987"/>
                  <a:pt x="1519" y="10678"/>
                  <a:pt x="2562" y="11722"/>
                </a:cubicBezTo>
                <a:lnTo>
                  <a:pt x="5825" y="14984"/>
                </a:lnTo>
                <a:lnTo>
                  <a:pt x="5333" y="15474"/>
                </a:lnTo>
                <a:cubicBezTo>
                  <a:pt x="5225" y="15408"/>
                  <a:pt x="5103" y="15375"/>
                  <a:pt x="4982" y="15375"/>
                </a:cubicBezTo>
                <a:cubicBezTo>
                  <a:pt x="4806" y="15375"/>
                  <a:pt x="4631" y="15443"/>
                  <a:pt x="4499" y="15574"/>
                </a:cubicBezTo>
                <a:lnTo>
                  <a:pt x="421" y="19654"/>
                </a:lnTo>
                <a:cubicBezTo>
                  <a:pt x="1" y="20073"/>
                  <a:pt x="1" y="20753"/>
                  <a:pt x="421" y="21173"/>
                </a:cubicBezTo>
                <a:lnTo>
                  <a:pt x="1001" y="21753"/>
                </a:lnTo>
                <a:cubicBezTo>
                  <a:pt x="1211" y="21963"/>
                  <a:pt x="1485" y="22067"/>
                  <a:pt x="1760" y="22067"/>
                </a:cubicBezTo>
                <a:cubicBezTo>
                  <a:pt x="2035" y="22067"/>
                  <a:pt x="2310" y="21963"/>
                  <a:pt x="2520" y="21753"/>
                </a:cubicBezTo>
                <a:lnTo>
                  <a:pt x="5078" y="19195"/>
                </a:lnTo>
                <a:cubicBezTo>
                  <a:pt x="5209" y="19069"/>
                  <a:pt x="5212" y="18861"/>
                  <a:pt x="5083" y="18732"/>
                </a:cubicBezTo>
                <a:cubicBezTo>
                  <a:pt x="5020" y="18669"/>
                  <a:pt x="4938" y="18638"/>
                  <a:pt x="4855" y="18638"/>
                </a:cubicBezTo>
                <a:cubicBezTo>
                  <a:pt x="4770" y="18638"/>
                  <a:pt x="4685" y="18672"/>
                  <a:pt x="4621" y="18738"/>
                </a:cubicBezTo>
                <a:lnTo>
                  <a:pt x="2063" y="21296"/>
                </a:lnTo>
                <a:cubicBezTo>
                  <a:pt x="1979" y="21379"/>
                  <a:pt x="1869" y="21421"/>
                  <a:pt x="1760" y="21421"/>
                </a:cubicBezTo>
                <a:cubicBezTo>
                  <a:pt x="1651" y="21421"/>
                  <a:pt x="1542" y="21379"/>
                  <a:pt x="1459" y="21296"/>
                </a:cubicBezTo>
                <a:lnTo>
                  <a:pt x="878" y="20716"/>
                </a:lnTo>
                <a:cubicBezTo>
                  <a:pt x="710" y="20548"/>
                  <a:pt x="710" y="20278"/>
                  <a:pt x="878" y="20111"/>
                </a:cubicBezTo>
                <a:lnTo>
                  <a:pt x="4958" y="16032"/>
                </a:lnTo>
                <a:cubicBezTo>
                  <a:pt x="4964" y="16025"/>
                  <a:pt x="4972" y="16022"/>
                  <a:pt x="4981" y="16022"/>
                </a:cubicBezTo>
                <a:cubicBezTo>
                  <a:pt x="4989" y="16022"/>
                  <a:pt x="4998" y="16025"/>
                  <a:pt x="5004" y="16032"/>
                </a:cubicBezTo>
                <a:lnTo>
                  <a:pt x="6143" y="17169"/>
                </a:lnTo>
                <a:cubicBezTo>
                  <a:pt x="6148" y="17175"/>
                  <a:pt x="6151" y="17184"/>
                  <a:pt x="6151" y="17193"/>
                </a:cubicBezTo>
                <a:cubicBezTo>
                  <a:pt x="6151" y="17202"/>
                  <a:pt x="6148" y="17210"/>
                  <a:pt x="6143" y="17216"/>
                </a:cubicBezTo>
                <a:lnTo>
                  <a:pt x="5535" y="17824"/>
                </a:lnTo>
                <a:cubicBezTo>
                  <a:pt x="5411" y="17950"/>
                  <a:pt x="5411" y="18153"/>
                  <a:pt x="5537" y="18279"/>
                </a:cubicBezTo>
                <a:cubicBezTo>
                  <a:pt x="5600" y="18342"/>
                  <a:pt x="5683" y="18374"/>
                  <a:pt x="5766" y="18374"/>
                </a:cubicBezTo>
                <a:cubicBezTo>
                  <a:pt x="5848" y="18374"/>
                  <a:pt x="5930" y="18343"/>
                  <a:pt x="5993" y="18281"/>
                </a:cubicBezTo>
                <a:lnTo>
                  <a:pt x="6600" y="17674"/>
                </a:lnTo>
                <a:cubicBezTo>
                  <a:pt x="6821" y="17452"/>
                  <a:pt x="6863" y="17108"/>
                  <a:pt x="6699" y="16839"/>
                </a:cubicBezTo>
                <a:lnTo>
                  <a:pt x="7191" y="16349"/>
                </a:lnTo>
                <a:lnTo>
                  <a:pt x="7308" y="16467"/>
                </a:lnTo>
                <a:cubicBezTo>
                  <a:pt x="7505" y="16664"/>
                  <a:pt x="7763" y="16763"/>
                  <a:pt x="8021" y="16763"/>
                </a:cubicBezTo>
                <a:cubicBezTo>
                  <a:pt x="8280" y="16763"/>
                  <a:pt x="8539" y="16664"/>
                  <a:pt x="8736" y="16467"/>
                </a:cubicBezTo>
                <a:cubicBezTo>
                  <a:pt x="9131" y="16072"/>
                  <a:pt x="9131" y="15432"/>
                  <a:pt x="8736" y="15037"/>
                </a:cubicBezTo>
                <a:lnTo>
                  <a:pt x="8619" y="14920"/>
                </a:lnTo>
                <a:lnTo>
                  <a:pt x="8951" y="14587"/>
                </a:lnTo>
                <a:cubicBezTo>
                  <a:pt x="9210" y="14329"/>
                  <a:pt x="9229" y="13916"/>
                  <a:pt x="8996" y="13634"/>
                </a:cubicBezTo>
                <a:lnTo>
                  <a:pt x="15406" y="7224"/>
                </a:lnTo>
                <a:lnTo>
                  <a:pt x="15418" y="7236"/>
                </a:lnTo>
                <a:cubicBezTo>
                  <a:pt x="15541" y="7358"/>
                  <a:pt x="15701" y="7419"/>
                  <a:pt x="15861" y="7419"/>
                </a:cubicBezTo>
                <a:cubicBezTo>
                  <a:pt x="16021" y="7419"/>
                  <a:pt x="16181" y="7358"/>
                  <a:pt x="16303" y="7236"/>
                </a:cubicBezTo>
                <a:lnTo>
                  <a:pt x="16702" y="6836"/>
                </a:lnTo>
                <a:lnTo>
                  <a:pt x="16820" y="6953"/>
                </a:lnTo>
                <a:cubicBezTo>
                  <a:pt x="17017" y="7151"/>
                  <a:pt x="17276" y="7250"/>
                  <a:pt x="17534" y="7250"/>
                </a:cubicBezTo>
                <a:cubicBezTo>
                  <a:pt x="17793" y="7250"/>
                  <a:pt x="18051" y="7151"/>
                  <a:pt x="18248" y="6953"/>
                </a:cubicBezTo>
                <a:cubicBezTo>
                  <a:pt x="18643" y="6560"/>
                  <a:pt x="18643" y="5920"/>
                  <a:pt x="18249" y="5525"/>
                </a:cubicBezTo>
                <a:lnTo>
                  <a:pt x="18249" y="5525"/>
                </a:lnTo>
                <a:lnTo>
                  <a:pt x="18248" y="5527"/>
                </a:lnTo>
                <a:lnTo>
                  <a:pt x="13502" y="782"/>
                </a:lnTo>
                <a:cubicBezTo>
                  <a:pt x="12980" y="261"/>
                  <a:pt x="12296" y="0"/>
                  <a:pt x="116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 name="Google Shape;428;p39"/>
          <p:cNvGrpSpPr/>
          <p:nvPr/>
        </p:nvGrpSpPr>
        <p:grpSpPr>
          <a:xfrm>
            <a:off x="3224869" y="4339886"/>
            <a:ext cx="355985" cy="386804"/>
            <a:chOff x="2015239" y="4477909"/>
            <a:chExt cx="449988" cy="488944"/>
          </a:xfrm>
        </p:grpSpPr>
        <p:sp>
          <p:nvSpPr>
            <p:cNvPr id="429" name="Google Shape;429;p39"/>
            <p:cNvSpPr/>
            <p:nvPr/>
          </p:nvSpPr>
          <p:spPr>
            <a:xfrm>
              <a:off x="2015239" y="4477909"/>
              <a:ext cx="365881" cy="488944"/>
            </a:xfrm>
            <a:custGeom>
              <a:rect b="b" l="l" r="r" t="t"/>
              <a:pathLst>
                <a:path extrusionOk="0" h="22027" w="16483">
                  <a:moveTo>
                    <a:pt x="866" y="1"/>
                  </a:moveTo>
                  <a:cubicBezTo>
                    <a:pt x="388" y="1"/>
                    <a:pt x="0" y="388"/>
                    <a:pt x="0" y="866"/>
                  </a:cubicBezTo>
                  <a:lnTo>
                    <a:pt x="0" y="21159"/>
                  </a:lnTo>
                  <a:cubicBezTo>
                    <a:pt x="0" y="21637"/>
                    <a:pt x="388" y="22025"/>
                    <a:pt x="866" y="22026"/>
                  </a:cubicBezTo>
                  <a:lnTo>
                    <a:pt x="15617" y="22026"/>
                  </a:lnTo>
                  <a:cubicBezTo>
                    <a:pt x="16095" y="22025"/>
                    <a:pt x="16482" y="21637"/>
                    <a:pt x="16482" y="21159"/>
                  </a:cubicBezTo>
                  <a:lnTo>
                    <a:pt x="16482" y="19329"/>
                  </a:lnTo>
                  <a:cubicBezTo>
                    <a:pt x="16482" y="19151"/>
                    <a:pt x="16338" y="19005"/>
                    <a:pt x="16160" y="19005"/>
                  </a:cubicBezTo>
                  <a:cubicBezTo>
                    <a:pt x="15982" y="19005"/>
                    <a:pt x="15837" y="19149"/>
                    <a:pt x="15837" y="19327"/>
                  </a:cubicBezTo>
                  <a:lnTo>
                    <a:pt x="15837" y="21159"/>
                  </a:lnTo>
                  <a:cubicBezTo>
                    <a:pt x="15837" y="21281"/>
                    <a:pt x="15739" y="21379"/>
                    <a:pt x="15617" y="21380"/>
                  </a:cubicBezTo>
                  <a:lnTo>
                    <a:pt x="866" y="21380"/>
                  </a:lnTo>
                  <a:cubicBezTo>
                    <a:pt x="744" y="21379"/>
                    <a:pt x="645" y="21281"/>
                    <a:pt x="645" y="21159"/>
                  </a:cubicBezTo>
                  <a:lnTo>
                    <a:pt x="645" y="866"/>
                  </a:lnTo>
                  <a:cubicBezTo>
                    <a:pt x="645" y="745"/>
                    <a:pt x="744" y="647"/>
                    <a:pt x="866" y="647"/>
                  </a:cubicBezTo>
                  <a:lnTo>
                    <a:pt x="15617" y="647"/>
                  </a:lnTo>
                  <a:cubicBezTo>
                    <a:pt x="15739" y="647"/>
                    <a:pt x="15837" y="745"/>
                    <a:pt x="15837" y="866"/>
                  </a:cubicBezTo>
                  <a:lnTo>
                    <a:pt x="15837" y="10904"/>
                  </a:lnTo>
                  <a:cubicBezTo>
                    <a:pt x="15837" y="11082"/>
                    <a:pt x="15982" y="11226"/>
                    <a:pt x="16160" y="11226"/>
                  </a:cubicBezTo>
                  <a:cubicBezTo>
                    <a:pt x="16338" y="11226"/>
                    <a:pt x="16482" y="11082"/>
                    <a:pt x="16482" y="10904"/>
                  </a:cubicBezTo>
                  <a:lnTo>
                    <a:pt x="16482" y="866"/>
                  </a:lnTo>
                  <a:cubicBezTo>
                    <a:pt x="16482" y="388"/>
                    <a:pt x="16095" y="1"/>
                    <a:pt x="156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9"/>
            <p:cNvSpPr/>
            <p:nvPr/>
          </p:nvSpPr>
          <p:spPr>
            <a:xfrm>
              <a:off x="2048691" y="4511361"/>
              <a:ext cx="416536" cy="421997"/>
            </a:xfrm>
            <a:custGeom>
              <a:rect b="b" l="l" r="r" t="t"/>
              <a:pathLst>
                <a:path extrusionOk="0" h="19011" w="18765">
                  <a:moveTo>
                    <a:pt x="17989" y="11010"/>
                  </a:moveTo>
                  <a:cubicBezTo>
                    <a:pt x="18060" y="11010"/>
                    <a:pt x="18118" y="11068"/>
                    <a:pt x="18118" y="11138"/>
                  </a:cubicBezTo>
                  <a:lnTo>
                    <a:pt x="18118" y="14478"/>
                  </a:lnTo>
                  <a:cubicBezTo>
                    <a:pt x="18118" y="14550"/>
                    <a:pt x="18060" y="14608"/>
                    <a:pt x="17989" y="14608"/>
                  </a:cubicBezTo>
                  <a:lnTo>
                    <a:pt x="4405" y="14608"/>
                  </a:lnTo>
                  <a:cubicBezTo>
                    <a:pt x="4335" y="14608"/>
                    <a:pt x="4277" y="14550"/>
                    <a:pt x="4277" y="14478"/>
                  </a:cubicBezTo>
                  <a:lnTo>
                    <a:pt x="4277" y="11138"/>
                  </a:lnTo>
                  <a:cubicBezTo>
                    <a:pt x="4277" y="11068"/>
                    <a:pt x="4335" y="11010"/>
                    <a:pt x="4405" y="11010"/>
                  </a:cubicBezTo>
                  <a:close/>
                  <a:moveTo>
                    <a:pt x="6108" y="15252"/>
                  </a:moveTo>
                  <a:lnTo>
                    <a:pt x="6108" y="16196"/>
                  </a:lnTo>
                  <a:lnTo>
                    <a:pt x="4879" y="16195"/>
                  </a:lnTo>
                  <a:cubicBezTo>
                    <a:pt x="4822" y="16195"/>
                    <a:pt x="4778" y="16149"/>
                    <a:pt x="4778" y="16092"/>
                  </a:cubicBezTo>
                  <a:lnTo>
                    <a:pt x="4778" y="15252"/>
                  </a:lnTo>
                  <a:close/>
                  <a:moveTo>
                    <a:pt x="17618" y="15253"/>
                  </a:moveTo>
                  <a:lnTo>
                    <a:pt x="17618" y="16107"/>
                  </a:lnTo>
                  <a:cubicBezTo>
                    <a:pt x="17618" y="16134"/>
                    <a:pt x="17608" y="16159"/>
                    <a:pt x="17588" y="16178"/>
                  </a:cubicBezTo>
                  <a:cubicBezTo>
                    <a:pt x="17569" y="16196"/>
                    <a:pt x="17542" y="16207"/>
                    <a:pt x="17516" y="16207"/>
                  </a:cubicBezTo>
                  <a:lnTo>
                    <a:pt x="10743" y="16201"/>
                  </a:lnTo>
                  <a:lnTo>
                    <a:pt x="10743" y="15253"/>
                  </a:lnTo>
                  <a:close/>
                  <a:moveTo>
                    <a:pt x="10097" y="15253"/>
                  </a:moveTo>
                  <a:lnTo>
                    <a:pt x="10097" y="17175"/>
                  </a:lnTo>
                  <a:cubicBezTo>
                    <a:pt x="10093" y="17360"/>
                    <a:pt x="9941" y="17509"/>
                    <a:pt x="9754" y="17509"/>
                  </a:cubicBezTo>
                  <a:cubicBezTo>
                    <a:pt x="9569" y="17509"/>
                    <a:pt x="9417" y="17360"/>
                    <a:pt x="9413" y="17175"/>
                  </a:cubicBezTo>
                  <a:lnTo>
                    <a:pt x="9413" y="17148"/>
                  </a:lnTo>
                  <a:cubicBezTo>
                    <a:pt x="9420" y="16597"/>
                    <a:pt x="8976" y="16146"/>
                    <a:pt x="8425" y="16146"/>
                  </a:cubicBezTo>
                  <a:cubicBezTo>
                    <a:pt x="7875" y="16146"/>
                    <a:pt x="7429" y="16597"/>
                    <a:pt x="7437" y="17148"/>
                  </a:cubicBezTo>
                  <a:lnTo>
                    <a:pt x="7437" y="18024"/>
                  </a:lnTo>
                  <a:cubicBezTo>
                    <a:pt x="7441" y="18217"/>
                    <a:pt x="7287" y="18374"/>
                    <a:pt x="7095" y="18374"/>
                  </a:cubicBezTo>
                  <a:cubicBezTo>
                    <a:pt x="6902" y="18374"/>
                    <a:pt x="6748" y="18217"/>
                    <a:pt x="6752" y="18024"/>
                  </a:cubicBezTo>
                  <a:lnTo>
                    <a:pt x="6752" y="15253"/>
                  </a:lnTo>
                  <a:close/>
                  <a:moveTo>
                    <a:pt x="628" y="1"/>
                  </a:moveTo>
                  <a:cubicBezTo>
                    <a:pt x="281" y="1"/>
                    <a:pt x="0" y="283"/>
                    <a:pt x="0" y="630"/>
                  </a:cubicBezTo>
                  <a:lnTo>
                    <a:pt x="0" y="18383"/>
                  </a:lnTo>
                  <a:cubicBezTo>
                    <a:pt x="0" y="18729"/>
                    <a:pt x="281" y="19011"/>
                    <a:pt x="628" y="19011"/>
                  </a:cubicBezTo>
                  <a:lnTo>
                    <a:pt x="12839" y="19011"/>
                  </a:lnTo>
                  <a:cubicBezTo>
                    <a:pt x="13186" y="19011"/>
                    <a:pt x="13469" y="18729"/>
                    <a:pt x="13469" y="18383"/>
                  </a:cubicBezTo>
                  <a:lnTo>
                    <a:pt x="13469" y="17820"/>
                  </a:lnTo>
                  <a:cubicBezTo>
                    <a:pt x="13466" y="17645"/>
                    <a:pt x="13322" y="17506"/>
                    <a:pt x="13146" y="17506"/>
                  </a:cubicBezTo>
                  <a:cubicBezTo>
                    <a:pt x="12971" y="17506"/>
                    <a:pt x="12829" y="17645"/>
                    <a:pt x="12824" y="17820"/>
                  </a:cubicBezTo>
                  <a:lnTo>
                    <a:pt x="12824" y="18367"/>
                  </a:lnTo>
                  <a:lnTo>
                    <a:pt x="8020" y="18367"/>
                  </a:lnTo>
                  <a:cubicBezTo>
                    <a:pt x="8062" y="18257"/>
                    <a:pt x="8082" y="18141"/>
                    <a:pt x="8082" y="18024"/>
                  </a:cubicBezTo>
                  <a:lnTo>
                    <a:pt x="8082" y="17148"/>
                  </a:lnTo>
                  <a:cubicBezTo>
                    <a:pt x="8085" y="16961"/>
                    <a:pt x="8238" y="16812"/>
                    <a:pt x="8424" y="16812"/>
                  </a:cubicBezTo>
                  <a:cubicBezTo>
                    <a:pt x="8611" y="16812"/>
                    <a:pt x="8762" y="16961"/>
                    <a:pt x="8767" y="17148"/>
                  </a:cubicBezTo>
                  <a:lnTo>
                    <a:pt x="8767" y="17175"/>
                  </a:lnTo>
                  <a:cubicBezTo>
                    <a:pt x="8767" y="17719"/>
                    <a:pt x="9209" y="18162"/>
                    <a:pt x="9754" y="18162"/>
                  </a:cubicBezTo>
                  <a:cubicBezTo>
                    <a:pt x="10300" y="18162"/>
                    <a:pt x="10741" y="17719"/>
                    <a:pt x="10741" y="17175"/>
                  </a:cubicBezTo>
                  <a:lnTo>
                    <a:pt x="10741" y="16845"/>
                  </a:lnTo>
                  <a:lnTo>
                    <a:pt x="17516" y="16852"/>
                  </a:lnTo>
                  <a:cubicBezTo>
                    <a:pt x="17927" y="16852"/>
                    <a:pt x="18262" y="16518"/>
                    <a:pt x="18262" y="16107"/>
                  </a:cubicBezTo>
                  <a:lnTo>
                    <a:pt x="18262" y="15203"/>
                  </a:lnTo>
                  <a:cubicBezTo>
                    <a:pt x="18564" y="15089"/>
                    <a:pt x="18763" y="14801"/>
                    <a:pt x="18764" y="14478"/>
                  </a:cubicBezTo>
                  <a:lnTo>
                    <a:pt x="18764" y="11138"/>
                  </a:lnTo>
                  <a:cubicBezTo>
                    <a:pt x="18763" y="10712"/>
                    <a:pt x="18417" y="10366"/>
                    <a:pt x="17991" y="10365"/>
                  </a:cubicBezTo>
                  <a:lnTo>
                    <a:pt x="4408" y="10365"/>
                  </a:lnTo>
                  <a:cubicBezTo>
                    <a:pt x="3981" y="10366"/>
                    <a:pt x="3635" y="10712"/>
                    <a:pt x="3635" y="11138"/>
                  </a:cubicBezTo>
                  <a:lnTo>
                    <a:pt x="3635" y="14478"/>
                  </a:lnTo>
                  <a:cubicBezTo>
                    <a:pt x="3635" y="14801"/>
                    <a:pt x="3834" y="15089"/>
                    <a:pt x="4135" y="15203"/>
                  </a:cubicBezTo>
                  <a:lnTo>
                    <a:pt x="4135" y="16092"/>
                  </a:lnTo>
                  <a:cubicBezTo>
                    <a:pt x="4135" y="16505"/>
                    <a:pt x="4469" y="16840"/>
                    <a:pt x="4882" y="16840"/>
                  </a:cubicBezTo>
                  <a:lnTo>
                    <a:pt x="6108" y="16842"/>
                  </a:lnTo>
                  <a:lnTo>
                    <a:pt x="6108" y="18025"/>
                  </a:lnTo>
                  <a:cubicBezTo>
                    <a:pt x="6108" y="18141"/>
                    <a:pt x="6129" y="18258"/>
                    <a:pt x="6170" y="18367"/>
                  </a:cubicBezTo>
                  <a:lnTo>
                    <a:pt x="645" y="18367"/>
                  </a:lnTo>
                  <a:lnTo>
                    <a:pt x="645" y="647"/>
                  </a:lnTo>
                  <a:lnTo>
                    <a:pt x="12824" y="647"/>
                  </a:lnTo>
                  <a:lnTo>
                    <a:pt x="12824" y="9397"/>
                  </a:lnTo>
                  <a:cubicBezTo>
                    <a:pt x="12820" y="9578"/>
                    <a:pt x="12965" y="9726"/>
                    <a:pt x="13146" y="9726"/>
                  </a:cubicBezTo>
                  <a:cubicBezTo>
                    <a:pt x="13328" y="9726"/>
                    <a:pt x="13473" y="9578"/>
                    <a:pt x="13469" y="9397"/>
                  </a:cubicBezTo>
                  <a:lnTo>
                    <a:pt x="13469" y="630"/>
                  </a:lnTo>
                  <a:cubicBezTo>
                    <a:pt x="13469" y="283"/>
                    <a:pt x="13186" y="1"/>
                    <a:pt x="128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9"/>
            <p:cNvSpPr/>
            <p:nvPr/>
          </p:nvSpPr>
          <p:spPr>
            <a:xfrm>
              <a:off x="2076793" y="4578552"/>
              <a:ext cx="242774" cy="136892"/>
            </a:xfrm>
            <a:custGeom>
              <a:rect b="b" l="l" r="r" t="t"/>
              <a:pathLst>
                <a:path extrusionOk="0" h="6167" w="10937">
                  <a:moveTo>
                    <a:pt x="7505" y="1671"/>
                  </a:moveTo>
                  <a:cubicBezTo>
                    <a:pt x="7528" y="1671"/>
                    <a:pt x="7551" y="1681"/>
                    <a:pt x="7565" y="1702"/>
                  </a:cubicBezTo>
                  <a:lnTo>
                    <a:pt x="10078" y="5408"/>
                  </a:lnTo>
                  <a:cubicBezTo>
                    <a:pt x="10111" y="5457"/>
                    <a:pt x="10077" y="5521"/>
                    <a:pt x="10019" y="5521"/>
                  </a:cubicBezTo>
                  <a:lnTo>
                    <a:pt x="8251" y="5521"/>
                  </a:lnTo>
                  <a:lnTo>
                    <a:pt x="6554" y="3018"/>
                  </a:lnTo>
                  <a:lnTo>
                    <a:pt x="7446" y="1702"/>
                  </a:lnTo>
                  <a:cubicBezTo>
                    <a:pt x="7460" y="1681"/>
                    <a:pt x="7483" y="1671"/>
                    <a:pt x="7505" y="1671"/>
                  </a:cubicBezTo>
                  <a:close/>
                  <a:moveTo>
                    <a:pt x="4126" y="647"/>
                  </a:moveTo>
                  <a:cubicBezTo>
                    <a:pt x="4149" y="647"/>
                    <a:pt x="4172" y="657"/>
                    <a:pt x="4186" y="678"/>
                  </a:cubicBezTo>
                  <a:lnTo>
                    <a:pt x="5893" y="3194"/>
                  </a:lnTo>
                  <a:cubicBezTo>
                    <a:pt x="5896" y="3197"/>
                    <a:pt x="5897" y="3200"/>
                    <a:pt x="5899" y="3203"/>
                  </a:cubicBezTo>
                  <a:lnTo>
                    <a:pt x="7471" y="5521"/>
                  </a:lnTo>
                  <a:lnTo>
                    <a:pt x="918" y="5521"/>
                  </a:lnTo>
                  <a:cubicBezTo>
                    <a:pt x="917" y="5521"/>
                    <a:pt x="916" y="5521"/>
                    <a:pt x="914" y="5521"/>
                  </a:cubicBezTo>
                  <a:cubicBezTo>
                    <a:pt x="889" y="5521"/>
                    <a:pt x="866" y="5506"/>
                    <a:pt x="854" y="5482"/>
                  </a:cubicBezTo>
                  <a:cubicBezTo>
                    <a:pt x="841" y="5460"/>
                    <a:pt x="842" y="5430"/>
                    <a:pt x="859" y="5408"/>
                  </a:cubicBezTo>
                  <a:lnTo>
                    <a:pt x="4067" y="678"/>
                  </a:lnTo>
                  <a:cubicBezTo>
                    <a:pt x="4081" y="657"/>
                    <a:pt x="4104" y="647"/>
                    <a:pt x="4126" y="647"/>
                  </a:cubicBezTo>
                  <a:close/>
                  <a:moveTo>
                    <a:pt x="4126" y="0"/>
                  </a:moveTo>
                  <a:cubicBezTo>
                    <a:pt x="3901" y="0"/>
                    <a:pt x="3675" y="106"/>
                    <a:pt x="3533" y="316"/>
                  </a:cubicBezTo>
                  <a:lnTo>
                    <a:pt x="324" y="5045"/>
                  </a:lnTo>
                  <a:cubicBezTo>
                    <a:pt x="1" y="5522"/>
                    <a:pt x="342" y="6166"/>
                    <a:pt x="918" y="6166"/>
                  </a:cubicBezTo>
                  <a:lnTo>
                    <a:pt x="10019" y="6166"/>
                  </a:lnTo>
                  <a:cubicBezTo>
                    <a:pt x="10595" y="6166"/>
                    <a:pt x="10936" y="5522"/>
                    <a:pt x="10613" y="5045"/>
                  </a:cubicBezTo>
                  <a:lnTo>
                    <a:pt x="8099" y="1340"/>
                  </a:lnTo>
                  <a:cubicBezTo>
                    <a:pt x="7957" y="1130"/>
                    <a:pt x="7731" y="1025"/>
                    <a:pt x="7505" y="1025"/>
                  </a:cubicBezTo>
                  <a:cubicBezTo>
                    <a:pt x="7279" y="1025"/>
                    <a:pt x="7053" y="1130"/>
                    <a:pt x="6911" y="1340"/>
                  </a:cubicBezTo>
                  <a:lnTo>
                    <a:pt x="6163" y="2443"/>
                  </a:lnTo>
                  <a:lnTo>
                    <a:pt x="4720" y="316"/>
                  </a:lnTo>
                  <a:cubicBezTo>
                    <a:pt x="4578" y="106"/>
                    <a:pt x="4352" y="0"/>
                    <a:pt x="41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9"/>
            <p:cNvSpPr/>
            <p:nvPr/>
          </p:nvSpPr>
          <p:spPr>
            <a:xfrm>
              <a:off x="2077215" y="4545878"/>
              <a:ext cx="39179" cy="39156"/>
            </a:xfrm>
            <a:custGeom>
              <a:rect b="b" l="l" r="r" t="t"/>
              <a:pathLst>
                <a:path extrusionOk="0" h="1764" w="1765">
                  <a:moveTo>
                    <a:pt x="890" y="0"/>
                  </a:moveTo>
                  <a:cubicBezTo>
                    <a:pt x="890" y="0"/>
                    <a:pt x="891" y="0"/>
                    <a:pt x="891" y="0"/>
                  </a:cubicBezTo>
                  <a:lnTo>
                    <a:pt x="891" y="0"/>
                  </a:lnTo>
                  <a:cubicBezTo>
                    <a:pt x="891" y="0"/>
                    <a:pt x="891" y="0"/>
                    <a:pt x="892" y="0"/>
                  </a:cubicBezTo>
                  <a:close/>
                  <a:moveTo>
                    <a:pt x="891" y="0"/>
                  </a:moveTo>
                  <a:lnTo>
                    <a:pt x="891" y="0"/>
                  </a:lnTo>
                  <a:cubicBezTo>
                    <a:pt x="713" y="1"/>
                    <a:pt x="568" y="144"/>
                    <a:pt x="568" y="324"/>
                  </a:cubicBezTo>
                  <a:lnTo>
                    <a:pt x="568" y="560"/>
                  </a:lnTo>
                  <a:lnTo>
                    <a:pt x="332" y="560"/>
                  </a:lnTo>
                  <a:cubicBezTo>
                    <a:pt x="329" y="560"/>
                    <a:pt x="327" y="560"/>
                    <a:pt x="324" y="560"/>
                  </a:cubicBezTo>
                  <a:cubicBezTo>
                    <a:pt x="145" y="560"/>
                    <a:pt x="1" y="704"/>
                    <a:pt x="1" y="882"/>
                  </a:cubicBezTo>
                  <a:cubicBezTo>
                    <a:pt x="1" y="1060"/>
                    <a:pt x="145" y="1204"/>
                    <a:pt x="324" y="1204"/>
                  </a:cubicBezTo>
                  <a:cubicBezTo>
                    <a:pt x="327" y="1204"/>
                    <a:pt x="329" y="1204"/>
                    <a:pt x="332" y="1204"/>
                  </a:cubicBezTo>
                  <a:lnTo>
                    <a:pt x="568" y="1204"/>
                  </a:lnTo>
                  <a:lnTo>
                    <a:pt x="568" y="1442"/>
                  </a:lnTo>
                  <a:cubicBezTo>
                    <a:pt x="568" y="1620"/>
                    <a:pt x="712" y="1764"/>
                    <a:pt x="890" y="1764"/>
                  </a:cubicBezTo>
                  <a:cubicBezTo>
                    <a:pt x="1068" y="1764"/>
                    <a:pt x="1214" y="1620"/>
                    <a:pt x="1214" y="1442"/>
                  </a:cubicBezTo>
                  <a:lnTo>
                    <a:pt x="1214" y="1206"/>
                  </a:lnTo>
                  <a:lnTo>
                    <a:pt x="1450" y="1206"/>
                  </a:lnTo>
                  <a:cubicBezTo>
                    <a:pt x="1625" y="1201"/>
                    <a:pt x="1765" y="1057"/>
                    <a:pt x="1765" y="882"/>
                  </a:cubicBezTo>
                  <a:cubicBezTo>
                    <a:pt x="1765" y="707"/>
                    <a:pt x="1625" y="564"/>
                    <a:pt x="1450" y="560"/>
                  </a:cubicBezTo>
                  <a:lnTo>
                    <a:pt x="1214" y="560"/>
                  </a:lnTo>
                  <a:lnTo>
                    <a:pt x="1214" y="324"/>
                  </a:lnTo>
                  <a:cubicBezTo>
                    <a:pt x="1214" y="144"/>
                    <a:pt x="1069" y="1"/>
                    <a:pt x="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9"/>
            <p:cNvSpPr/>
            <p:nvPr/>
          </p:nvSpPr>
          <p:spPr>
            <a:xfrm>
              <a:off x="2280122" y="4546033"/>
              <a:ext cx="39001" cy="38846"/>
            </a:xfrm>
            <a:custGeom>
              <a:rect b="b" l="l" r="r" t="t"/>
              <a:pathLst>
                <a:path extrusionOk="0" h="1750" w="1757">
                  <a:moveTo>
                    <a:pt x="875" y="1"/>
                  </a:moveTo>
                  <a:cubicBezTo>
                    <a:pt x="700" y="1"/>
                    <a:pt x="556" y="140"/>
                    <a:pt x="553" y="315"/>
                  </a:cubicBezTo>
                  <a:lnTo>
                    <a:pt x="553" y="553"/>
                  </a:lnTo>
                  <a:lnTo>
                    <a:pt x="315" y="553"/>
                  </a:lnTo>
                  <a:cubicBezTo>
                    <a:pt x="140" y="556"/>
                    <a:pt x="1" y="700"/>
                    <a:pt x="1" y="875"/>
                  </a:cubicBezTo>
                  <a:cubicBezTo>
                    <a:pt x="1" y="1050"/>
                    <a:pt x="140" y="1193"/>
                    <a:pt x="315" y="1197"/>
                  </a:cubicBezTo>
                  <a:lnTo>
                    <a:pt x="553" y="1197"/>
                  </a:lnTo>
                  <a:lnTo>
                    <a:pt x="553" y="1435"/>
                  </a:lnTo>
                  <a:cubicBezTo>
                    <a:pt x="556" y="1608"/>
                    <a:pt x="700" y="1749"/>
                    <a:pt x="875" y="1749"/>
                  </a:cubicBezTo>
                  <a:cubicBezTo>
                    <a:pt x="1050" y="1749"/>
                    <a:pt x="1193" y="1608"/>
                    <a:pt x="1197" y="1435"/>
                  </a:cubicBezTo>
                  <a:lnTo>
                    <a:pt x="1197" y="1199"/>
                  </a:lnTo>
                  <a:lnTo>
                    <a:pt x="1435" y="1199"/>
                  </a:lnTo>
                  <a:cubicBezTo>
                    <a:pt x="1613" y="1199"/>
                    <a:pt x="1757" y="1053"/>
                    <a:pt x="1757" y="875"/>
                  </a:cubicBezTo>
                  <a:cubicBezTo>
                    <a:pt x="1757" y="698"/>
                    <a:pt x="1614" y="553"/>
                    <a:pt x="1437" y="553"/>
                  </a:cubicBezTo>
                  <a:cubicBezTo>
                    <a:pt x="1437" y="553"/>
                    <a:pt x="1436" y="553"/>
                    <a:pt x="1435" y="553"/>
                  </a:cubicBezTo>
                  <a:lnTo>
                    <a:pt x="1197" y="553"/>
                  </a:lnTo>
                  <a:lnTo>
                    <a:pt x="1197" y="315"/>
                  </a:lnTo>
                  <a:cubicBezTo>
                    <a:pt x="1193" y="140"/>
                    <a:pt x="1050" y="1"/>
                    <a:pt x="8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9"/>
            <p:cNvSpPr/>
            <p:nvPr/>
          </p:nvSpPr>
          <p:spPr>
            <a:xfrm>
              <a:off x="2077215" y="4858441"/>
              <a:ext cx="39223" cy="39179"/>
            </a:xfrm>
            <a:custGeom>
              <a:rect b="b" l="l" r="r" t="t"/>
              <a:pathLst>
                <a:path extrusionOk="0" h="1765" w="1767">
                  <a:moveTo>
                    <a:pt x="892" y="0"/>
                  </a:moveTo>
                  <a:cubicBezTo>
                    <a:pt x="714" y="0"/>
                    <a:pt x="568" y="146"/>
                    <a:pt x="568" y="324"/>
                  </a:cubicBezTo>
                  <a:lnTo>
                    <a:pt x="568" y="560"/>
                  </a:lnTo>
                  <a:lnTo>
                    <a:pt x="332" y="560"/>
                  </a:lnTo>
                  <a:cubicBezTo>
                    <a:pt x="329" y="560"/>
                    <a:pt x="327" y="560"/>
                    <a:pt x="324" y="560"/>
                  </a:cubicBezTo>
                  <a:cubicBezTo>
                    <a:pt x="145" y="560"/>
                    <a:pt x="1" y="704"/>
                    <a:pt x="1" y="882"/>
                  </a:cubicBezTo>
                  <a:cubicBezTo>
                    <a:pt x="1" y="1061"/>
                    <a:pt x="145" y="1206"/>
                    <a:pt x="324" y="1206"/>
                  </a:cubicBezTo>
                  <a:cubicBezTo>
                    <a:pt x="327" y="1206"/>
                    <a:pt x="329" y="1206"/>
                    <a:pt x="332" y="1206"/>
                  </a:cubicBezTo>
                  <a:lnTo>
                    <a:pt x="568" y="1206"/>
                  </a:lnTo>
                  <a:lnTo>
                    <a:pt x="568" y="1442"/>
                  </a:lnTo>
                  <a:cubicBezTo>
                    <a:pt x="568" y="1620"/>
                    <a:pt x="712" y="1764"/>
                    <a:pt x="890" y="1764"/>
                  </a:cubicBezTo>
                  <a:lnTo>
                    <a:pt x="892" y="1764"/>
                  </a:lnTo>
                  <a:cubicBezTo>
                    <a:pt x="1070" y="1764"/>
                    <a:pt x="1214" y="1620"/>
                    <a:pt x="1214" y="1442"/>
                  </a:cubicBezTo>
                  <a:lnTo>
                    <a:pt x="1214" y="1206"/>
                  </a:lnTo>
                  <a:lnTo>
                    <a:pt x="1450" y="1206"/>
                  </a:lnTo>
                  <a:cubicBezTo>
                    <a:pt x="1625" y="1202"/>
                    <a:pt x="1766" y="1057"/>
                    <a:pt x="1766" y="882"/>
                  </a:cubicBezTo>
                  <a:cubicBezTo>
                    <a:pt x="1766" y="707"/>
                    <a:pt x="1625" y="565"/>
                    <a:pt x="1450" y="560"/>
                  </a:cubicBezTo>
                  <a:lnTo>
                    <a:pt x="1214" y="560"/>
                  </a:lnTo>
                  <a:lnTo>
                    <a:pt x="1214" y="324"/>
                  </a:lnTo>
                  <a:cubicBezTo>
                    <a:pt x="1214" y="146"/>
                    <a:pt x="1070" y="0"/>
                    <a:pt x="8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 name="Google Shape;435;p39"/>
          <p:cNvGrpSpPr/>
          <p:nvPr/>
        </p:nvGrpSpPr>
        <p:grpSpPr>
          <a:xfrm>
            <a:off x="3727016" y="4364822"/>
            <a:ext cx="387559" cy="336932"/>
            <a:chOff x="2654083" y="4531938"/>
            <a:chExt cx="489899" cy="425903"/>
          </a:xfrm>
        </p:grpSpPr>
        <p:sp>
          <p:nvSpPr>
            <p:cNvPr id="436" name="Google Shape;436;p39"/>
            <p:cNvSpPr/>
            <p:nvPr/>
          </p:nvSpPr>
          <p:spPr>
            <a:xfrm>
              <a:off x="2654083" y="4531938"/>
              <a:ext cx="489899" cy="425903"/>
            </a:xfrm>
            <a:custGeom>
              <a:rect b="b" l="l" r="r" t="t"/>
              <a:pathLst>
                <a:path extrusionOk="0" h="19187" w="22070">
                  <a:moveTo>
                    <a:pt x="12836" y="646"/>
                  </a:moveTo>
                  <a:cubicBezTo>
                    <a:pt x="12967" y="646"/>
                    <a:pt x="13094" y="690"/>
                    <a:pt x="13197" y="772"/>
                  </a:cubicBezTo>
                  <a:cubicBezTo>
                    <a:pt x="13402" y="934"/>
                    <a:pt x="13609" y="1100"/>
                    <a:pt x="13809" y="1267"/>
                  </a:cubicBezTo>
                  <a:cubicBezTo>
                    <a:pt x="13992" y="1419"/>
                    <a:pt x="14217" y="1496"/>
                    <a:pt x="14445" y="1496"/>
                  </a:cubicBezTo>
                  <a:cubicBezTo>
                    <a:pt x="14615" y="1496"/>
                    <a:pt x="14786" y="1453"/>
                    <a:pt x="14940" y="1364"/>
                  </a:cubicBezTo>
                  <a:lnTo>
                    <a:pt x="14951" y="1359"/>
                  </a:lnTo>
                  <a:cubicBezTo>
                    <a:pt x="15005" y="1327"/>
                    <a:pt x="15065" y="1312"/>
                    <a:pt x="15124" y="1312"/>
                  </a:cubicBezTo>
                  <a:cubicBezTo>
                    <a:pt x="15209" y="1312"/>
                    <a:pt x="15293" y="1343"/>
                    <a:pt x="15359" y="1405"/>
                  </a:cubicBezTo>
                  <a:cubicBezTo>
                    <a:pt x="15758" y="1782"/>
                    <a:pt x="16152" y="2177"/>
                    <a:pt x="16529" y="2576"/>
                  </a:cubicBezTo>
                  <a:cubicBezTo>
                    <a:pt x="16631" y="2687"/>
                    <a:pt x="16649" y="2854"/>
                    <a:pt x="16572" y="2984"/>
                  </a:cubicBezTo>
                  <a:lnTo>
                    <a:pt x="16567" y="2992"/>
                  </a:lnTo>
                  <a:cubicBezTo>
                    <a:pt x="16358" y="3352"/>
                    <a:pt x="16395" y="3805"/>
                    <a:pt x="16661" y="4126"/>
                  </a:cubicBezTo>
                  <a:cubicBezTo>
                    <a:pt x="16827" y="4326"/>
                    <a:pt x="16992" y="4533"/>
                    <a:pt x="17152" y="4737"/>
                  </a:cubicBezTo>
                  <a:cubicBezTo>
                    <a:pt x="17252" y="4862"/>
                    <a:pt x="17295" y="5023"/>
                    <a:pt x="17271" y="5180"/>
                  </a:cubicBezTo>
                  <a:cubicBezTo>
                    <a:pt x="17249" y="5339"/>
                    <a:pt x="17163" y="5483"/>
                    <a:pt x="17031" y="5576"/>
                  </a:cubicBezTo>
                  <a:lnTo>
                    <a:pt x="16743" y="5784"/>
                  </a:lnTo>
                  <a:cubicBezTo>
                    <a:pt x="15880" y="3703"/>
                    <a:pt x="14248" y="2036"/>
                    <a:pt x="12186" y="1127"/>
                  </a:cubicBezTo>
                  <a:lnTo>
                    <a:pt x="12359" y="891"/>
                  </a:lnTo>
                  <a:cubicBezTo>
                    <a:pt x="12452" y="760"/>
                    <a:pt x="12595" y="674"/>
                    <a:pt x="12755" y="652"/>
                  </a:cubicBezTo>
                  <a:cubicBezTo>
                    <a:pt x="12782" y="648"/>
                    <a:pt x="12809" y="646"/>
                    <a:pt x="12836" y="646"/>
                  </a:cubicBezTo>
                  <a:close/>
                  <a:moveTo>
                    <a:pt x="8699" y="1044"/>
                  </a:moveTo>
                  <a:cubicBezTo>
                    <a:pt x="13139" y="1044"/>
                    <a:pt x="16751" y="4656"/>
                    <a:pt x="16751" y="9096"/>
                  </a:cubicBezTo>
                  <a:lnTo>
                    <a:pt x="16751" y="16231"/>
                  </a:lnTo>
                  <a:cubicBezTo>
                    <a:pt x="16750" y="16737"/>
                    <a:pt x="16340" y="17147"/>
                    <a:pt x="15834" y="17149"/>
                  </a:cubicBezTo>
                  <a:lnTo>
                    <a:pt x="4885" y="17149"/>
                  </a:lnTo>
                  <a:cubicBezTo>
                    <a:pt x="2548" y="17149"/>
                    <a:pt x="647" y="15247"/>
                    <a:pt x="647" y="12910"/>
                  </a:cubicBezTo>
                  <a:lnTo>
                    <a:pt x="647" y="9096"/>
                  </a:lnTo>
                  <a:cubicBezTo>
                    <a:pt x="647" y="4656"/>
                    <a:pt x="4259" y="1044"/>
                    <a:pt x="8699" y="1044"/>
                  </a:cubicBezTo>
                  <a:close/>
                  <a:moveTo>
                    <a:pt x="21069" y="15369"/>
                  </a:moveTo>
                  <a:cubicBezTo>
                    <a:pt x="21263" y="15369"/>
                    <a:pt x="21422" y="15526"/>
                    <a:pt x="21422" y="15720"/>
                  </a:cubicBezTo>
                  <a:lnTo>
                    <a:pt x="21422" y="18011"/>
                  </a:lnTo>
                  <a:cubicBezTo>
                    <a:pt x="21422" y="18304"/>
                    <a:pt x="21184" y="18540"/>
                    <a:pt x="20893" y="18540"/>
                  </a:cubicBezTo>
                  <a:cubicBezTo>
                    <a:pt x="20602" y="18540"/>
                    <a:pt x="20365" y="18304"/>
                    <a:pt x="20365" y="18011"/>
                  </a:cubicBezTo>
                  <a:lnTo>
                    <a:pt x="20365" y="15369"/>
                  </a:lnTo>
                  <a:close/>
                  <a:moveTo>
                    <a:pt x="12836" y="0"/>
                  </a:moveTo>
                  <a:cubicBezTo>
                    <a:pt x="12454" y="0"/>
                    <a:pt x="12077" y="177"/>
                    <a:pt x="11834" y="512"/>
                  </a:cubicBezTo>
                  <a:lnTo>
                    <a:pt x="11567" y="883"/>
                  </a:lnTo>
                  <a:cubicBezTo>
                    <a:pt x="10645" y="561"/>
                    <a:pt x="9676" y="398"/>
                    <a:pt x="8699" y="398"/>
                  </a:cubicBezTo>
                  <a:cubicBezTo>
                    <a:pt x="3904" y="398"/>
                    <a:pt x="1" y="4301"/>
                    <a:pt x="1" y="9096"/>
                  </a:cubicBezTo>
                  <a:lnTo>
                    <a:pt x="1" y="12910"/>
                  </a:lnTo>
                  <a:cubicBezTo>
                    <a:pt x="1" y="15605"/>
                    <a:pt x="2192" y="17794"/>
                    <a:pt x="4887" y="17794"/>
                  </a:cubicBezTo>
                  <a:lnTo>
                    <a:pt x="19719" y="17803"/>
                  </a:lnTo>
                  <a:lnTo>
                    <a:pt x="19719" y="18013"/>
                  </a:lnTo>
                  <a:cubicBezTo>
                    <a:pt x="19719" y="18661"/>
                    <a:pt x="20246" y="19187"/>
                    <a:pt x="20893" y="19187"/>
                  </a:cubicBezTo>
                  <a:cubicBezTo>
                    <a:pt x="21542" y="19187"/>
                    <a:pt x="22069" y="18661"/>
                    <a:pt x="22069" y="18013"/>
                  </a:cubicBezTo>
                  <a:lnTo>
                    <a:pt x="22069" y="15720"/>
                  </a:lnTo>
                  <a:cubicBezTo>
                    <a:pt x="22068" y="15170"/>
                    <a:pt x="21621" y="14723"/>
                    <a:pt x="21070" y="14721"/>
                  </a:cubicBezTo>
                  <a:lnTo>
                    <a:pt x="18367" y="14721"/>
                  </a:lnTo>
                  <a:cubicBezTo>
                    <a:pt x="18189" y="14721"/>
                    <a:pt x="18045" y="14867"/>
                    <a:pt x="18045" y="15045"/>
                  </a:cubicBezTo>
                  <a:cubicBezTo>
                    <a:pt x="18045" y="15223"/>
                    <a:pt x="18189" y="15369"/>
                    <a:pt x="18367" y="15369"/>
                  </a:cubicBezTo>
                  <a:lnTo>
                    <a:pt x="19719" y="15369"/>
                  </a:lnTo>
                  <a:lnTo>
                    <a:pt x="19719" y="17158"/>
                  </a:lnTo>
                  <a:lnTo>
                    <a:pt x="17093" y="17158"/>
                  </a:lnTo>
                  <a:cubicBezTo>
                    <a:pt x="17290" y="16889"/>
                    <a:pt x="17397" y="16564"/>
                    <a:pt x="17397" y="16231"/>
                  </a:cubicBezTo>
                  <a:lnTo>
                    <a:pt x="17397" y="9096"/>
                  </a:lnTo>
                  <a:cubicBezTo>
                    <a:pt x="17399" y="8185"/>
                    <a:pt x="17255" y="7281"/>
                    <a:pt x="16974" y="6414"/>
                  </a:cubicBezTo>
                  <a:lnTo>
                    <a:pt x="17409" y="6102"/>
                  </a:lnTo>
                  <a:cubicBezTo>
                    <a:pt x="17979" y="5694"/>
                    <a:pt x="18094" y="4892"/>
                    <a:pt x="17662" y="4340"/>
                  </a:cubicBezTo>
                  <a:cubicBezTo>
                    <a:pt x="17498" y="4130"/>
                    <a:pt x="17327" y="3919"/>
                    <a:pt x="17158" y="3715"/>
                  </a:cubicBezTo>
                  <a:cubicBezTo>
                    <a:pt x="17066" y="3602"/>
                    <a:pt x="17053" y="3444"/>
                    <a:pt x="17126" y="3318"/>
                  </a:cubicBezTo>
                  <a:lnTo>
                    <a:pt x="17130" y="3311"/>
                  </a:lnTo>
                  <a:cubicBezTo>
                    <a:pt x="17350" y="2932"/>
                    <a:pt x="17296" y="2454"/>
                    <a:pt x="16999" y="2134"/>
                  </a:cubicBezTo>
                  <a:cubicBezTo>
                    <a:pt x="16613" y="1725"/>
                    <a:pt x="16213" y="1321"/>
                    <a:pt x="15804" y="935"/>
                  </a:cubicBezTo>
                  <a:cubicBezTo>
                    <a:pt x="15615" y="759"/>
                    <a:pt x="15371" y="667"/>
                    <a:pt x="15124" y="667"/>
                  </a:cubicBezTo>
                  <a:cubicBezTo>
                    <a:pt x="14954" y="667"/>
                    <a:pt x="14783" y="710"/>
                    <a:pt x="14628" y="799"/>
                  </a:cubicBezTo>
                  <a:lnTo>
                    <a:pt x="14617" y="805"/>
                  </a:lnTo>
                  <a:cubicBezTo>
                    <a:pt x="14563" y="836"/>
                    <a:pt x="14504" y="851"/>
                    <a:pt x="14444" y="851"/>
                  </a:cubicBezTo>
                  <a:cubicBezTo>
                    <a:pt x="14365" y="851"/>
                    <a:pt x="14287" y="824"/>
                    <a:pt x="14223" y="771"/>
                  </a:cubicBezTo>
                  <a:cubicBezTo>
                    <a:pt x="14017" y="600"/>
                    <a:pt x="13807" y="429"/>
                    <a:pt x="13598" y="264"/>
                  </a:cubicBezTo>
                  <a:cubicBezTo>
                    <a:pt x="13371" y="86"/>
                    <a:pt x="13103" y="0"/>
                    <a:pt x="128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9"/>
            <p:cNvSpPr/>
            <p:nvPr/>
          </p:nvSpPr>
          <p:spPr>
            <a:xfrm>
              <a:off x="2722097" y="4608785"/>
              <a:ext cx="250166" cy="250144"/>
            </a:xfrm>
            <a:custGeom>
              <a:rect b="b" l="l" r="r" t="t"/>
              <a:pathLst>
                <a:path extrusionOk="0" h="11269" w="11270">
                  <a:moveTo>
                    <a:pt x="5621" y="0"/>
                  </a:moveTo>
                  <a:cubicBezTo>
                    <a:pt x="4440" y="0"/>
                    <a:pt x="3289" y="374"/>
                    <a:pt x="2333" y="1069"/>
                  </a:cubicBezTo>
                  <a:cubicBezTo>
                    <a:pt x="2189" y="1173"/>
                    <a:pt x="2157" y="1375"/>
                    <a:pt x="2261" y="1520"/>
                  </a:cubicBezTo>
                  <a:cubicBezTo>
                    <a:pt x="2324" y="1608"/>
                    <a:pt x="2423" y="1654"/>
                    <a:pt x="2524" y="1654"/>
                  </a:cubicBezTo>
                  <a:cubicBezTo>
                    <a:pt x="2590" y="1654"/>
                    <a:pt x="2656" y="1634"/>
                    <a:pt x="2713" y="1593"/>
                  </a:cubicBezTo>
                  <a:cubicBezTo>
                    <a:pt x="3557" y="978"/>
                    <a:pt x="4576" y="647"/>
                    <a:pt x="5621" y="647"/>
                  </a:cubicBezTo>
                  <a:cubicBezTo>
                    <a:pt x="5626" y="647"/>
                    <a:pt x="5630" y="647"/>
                    <a:pt x="5635" y="647"/>
                  </a:cubicBezTo>
                  <a:cubicBezTo>
                    <a:pt x="8384" y="647"/>
                    <a:pt x="10622" y="2885"/>
                    <a:pt x="10622" y="5634"/>
                  </a:cubicBezTo>
                  <a:cubicBezTo>
                    <a:pt x="10622" y="8384"/>
                    <a:pt x="8384" y="10621"/>
                    <a:pt x="5635" y="10621"/>
                  </a:cubicBezTo>
                  <a:cubicBezTo>
                    <a:pt x="2886" y="10621"/>
                    <a:pt x="648" y="8384"/>
                    <a:pt x="648" y="5634"/>
                  </a:cubicBezTo>
                  <a:cubicBezTo>
                    <a:pt x="648" y="4461"/>
                    <a:pt x="1061" y="3327"/>
                    <a:pt x="1814" y="2429"/>
                  </a:cubicBezTo>
                  <a:cubicBezTo>
                    <a:pt x="1928" y="2292"/>
                    <a:pt x="1910" y="2089"/>
                    <a:pt x="1774" y="1975"/>
                  </a:cubicBezTo>
                  <a:cubicBezTo>
                    <a:pt x="1713" y="1923"/>
                    <a:pt x="1639" y="1898"/>
                    <a:pt x="1566" y="1898"/>
                  </a:cubicBezTo>
                  <a:cubicBezTo>
                    <a:pt x="1474" y="1898"/>
                    <a:pt x="1383" y="1937"/>
                    <a:pt x="1319" y="2013"/>
                  </a:cubicBezTo>
                  <a:cubicBezTo>
                    <a:pt x="467" y="3029"/>
                    <a:pt x="1" y="4310"/>
                    <a:pt x="1" y="5634"/>
                  </a:cubicBezTo>
                  <a:cubicBezTo>
                    <a:pt x="1" y="8740"/>
                    <a:pt x="2528" y="11268"/>
                    <a:pt x="5635" y="11268"/>
                  </a:cubicBezTo>
                  <a:cubicBezTo>
                    <a:pt x="8741" y="11268"/>
                    <a:pt x="11269" y="8740"/>
                    <a:pt x="11269" y="5634"/>
                  </a:cubicBezTo>
                  <a:cubicBezTo>
                    <a:pt x="11269" y="2527"/>
                    <a:pt x="8741" y="0"/>
                    <a:pt x="5635" y="0"/>
                  </a:cubicBezTo>
                  <a:cubicBezTo>
                    <a:pt x="5630" y="0"/>
                    <a:pt x="5626" y="0"/>
                    <a:pt x="5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9"/>
            <p:cNvSpPr/>
            <p:nvPr/>
          </p:nvSpPr>
          <p:spPr>
            <a:xfrm>
              <a:off x="2788711" y="4675378"/>
              <a:ext cx="116936" cy="116936"/>
            </a:xfrm>
            <a:custGeom>
              <a:rect b="b" l="l" r="r" t="t"/>
              <a:pathLst>
                <a:path extrusionOk="0" h="5268" w="5268">
                  <a:moveTo>
                    <a:pt x="2633" y="647"/>
                  </a:moveTo>
                  <a:cubicBezTo>
                    <a:pt x="3150" y="647"/>
                    <a:pt x="3658" y="849"/>
                    <a:pt x="4038" y="1228"/>
                  </a:cubicBezTo>
                  <a:cubicBezTo>
                    <a:pt x="4607" y="1797"/>
                    <a:pt x="4778" y="2652"/>
                    <a:pt x="4469" y="3394"/>
                  </a:cubicBezTo>
                  <a:cubicBezTo>
                    <a:pt x="4162" y="4137"/>
                    <a:pt x="3437" y="4621"/>
                    <a:pt x="2634" y="4621"/>
                  </a:cubicBezTo>
                  <a:cubicBezTo>
                    <a:pt x="1537" y="4621"/>
                    <a:pt x="648" y="3731"/>
                    <a:pt x="646" y="2634"/>
                  </a:cubicBezTo>
                  <a:cubicBezTo>
                    <a:pt x="646" y="1831"/>
                    <a:pt x="1130" y="1105"/>
                    <a:pt x="1874" y="798"/>
                  </a:cubicBezTo>
                  <a:cubicBezTo>
                    <a:pt x="2119" y="696"/>
                    <a:pt x="2377" y="647"/>
                    <a:pt x="2633" y="647"/>
                  </a:cubicBezTo>
                  <a:close/>
                  <a:moveTo>
                    <a:pt x="2634" y="1"/>
                  </a:moveTo>
                  <a:cubicBezTo>
                    <a:pt x="1182" y="1"/>
                    <a:pt x="0" y="1182"/>
                    <a:pt x="0" y="2634"/>
                  </a:cubicBezTo>
                  <a:cubicBezTo>
                    <a:pt x="0" y="4086"/>
                    <a:pt x="1182" y="5268"/>
                    <a:pt x="2634" y="5268"/>
                  </a:cubicBezTo>
                  <a:cubicBezTo>
                    <a:pt x="4086" y="5268"/>
                    <a:pt x="5268" y="4086"/>
                    <a:pt x="5268" y="2634"/>
                  </a:cubicBezTo>
                  <a:cubicBezTo>
                    <a:pt x="5268" y="1182"/>
                    <a:pt x="4086" y="1"/>
                    <a:pt x="26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9"/>
            <p:cNvSpPr/>
            <p:nvPr/>
          </p:nvSpPr>
          <p:spPr>
            <a:xfrm>
              <a:off x="2928822" y="4823147"/>
              <a:ext cx="75494" cy="72608"/>
            </a:xfrm>
            <a:custGeom>
              <a:rect b="b" l="l" r="r" t="t"/>
              <a:pathLst>
                <a:path extrusionOk="0" h="3271" w="3401">
                  <a:moveTo>
                    <a:pt x="1765" y="647"/>
                  </a:moveTo>
                  <a:cubicBezTo>
                    <a:pt x="1892" y="647"/>
                    <a:pt x="2021" y="671"/>
                    <a:pt x="2143" y="722"/>
                  </a:cubicBezTo>
                  <a:cubicBezTo>
                    <a:pt x="2513" y="875"/>
                    <a:pt x="2753" y="1236"/>
                    <a:pt x="2753" y="1635"/>
                  </a:cubicBezTo>
                  <a:cubicBezTo>
                    <a:pt x="2753" y="2181"/>
                    <a:pt x="2311" y="2624"/>
                    <a:pt x="1765" y="2624"/>
                  </a:cubicBezTo>
                  <a:cubicBezTo>
                    <a:pt x="1365" y="2624"/>
                    <a:pt x="1004" y="2383"/>
                    <a:pt x="852" y="2014"/>
                  </a:cubicBezTo>
                  <a:cubicBezTo>
                    <a:pt x="699" y="1644"/>
                    <a:pt x="783" y="1219"/>
                    <a:pt x="1065" y="936"/>
                  </a:cubicBezTo>
                  <a:cubicBezTo>
                    <a:pt x="1255" y="747"/>
                    <a:pt x="1508" y="647"/>
                    <a:pt x="1765" y="647"/>
                  </a:cubicBezTo>
                  <a:close/>
                  <a:moveTo>
                    <a:pt x="1765" y="0"/>
                  </a:moveTo>
                  <a:cubicBezTo>
                    <a:pt x="1104" y="0"/>
                    <a:pt x="507" y="398"/>
                    <a:pt x="255" y="1010"/>
                  </a:cubicBezTo>
                  <a:cubicBezTo>
                    <a:pt x="1" y="1620"/>
                    <a:pt x="140" y="2324"/>
                    <a:pt x="608" y="2792"/>
                  </a:cubicBezTo>
                  <a:cubicBezTo>
                    <a:pt x="921" y="3104"/>
                    <a:pt x="1340" y="3270"/>
                    <a:pt x="1766" y="3270"/>
                  </a:cubicBezTo>
                  <a:cubicBezTo>
                    <a:pt x="1976" y="3270"/>
                    <a:pt x="2189" y="3230"/>
                    <a:pt x="2391" y="3146"/>
                  </a:cubicBezTo>
                  <a:cubicBezTo>
                    <a:pt x="3001" y="2892"/>
                    <a:pt x="3401" y="2297"/>
                    <a:pt x="3399" y="1635"/>
                  </a:cubicBezTo>
                  <a:cubicBezTo>
                    <a:pt x="3399" y="732"/>
                    <a:pt x="2667" y="2"/>
                    <a:pt x="17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 name="Google Shape;440;p39"/>
          <p:cNvSpPr/>
          <p:nvPr/>
        </p:nvSpPr>
        <p:spPr>
          <a:xfrm>
            <a:off x="4260643" y="4399066"/>
            <a:ext cx="390587" cy="268194"/>
          </a:xfrm>
          <a:custGeom>
            <a:rect b="b" l="l" r="r" t="t"/>
            <a:pathLst>
              <a:path extrusionOk="0" h="15273" w="22243">
                <a:moveTo>
                  <a:pt x="18283" y="645"/>
                </a:moveTo>
                <a:cubicBezTo>
                  <a:pt x="19399" y="645"/>
                  <a:pt x="20442" y="1377"/>
                  <a:pt x="20766" y="2526"/>
                </a:cubicBezTo>
                <a:lnTo>
                  <a:pt x="21404" y="4790"/>
                </a:lnTo>
                <a:cubicBezTo>
                  <a:pt x="21526" y="5222"/>
                  <a:pt x="21275" y="5670"/>
                  <a:pt x="20843" y="5792"/>
                </a:cubicBezTo>
                <a:lnTo>
                  <a:pt x="4515" y="10393"/>
                </a:lnTo>
                <a:cubicBezTo>
                  <a:pt x="4243" y="10469"/>
                  <a:pt x="3969" y="10506"/>
                  <a:pt x="3700" y="10506"/>
                </a:cubicBezTo>
                <a:cubicBezTo>
                  <a:pt x="2386" y="10506"/>
                  <a:pt x="1176" y="9638"/>
                  <a:pt x="802" y="8313"/>
                </a:cubicBezTo>
                <a:cubicBezTo>
                  <a:pt x="712" y="7988"/>
                  <a:pt x="877" y="7645"/>
                  <a:pt x="1190" y="7516"/>
                </a:cubicBezTo>
                <a:lnTo>
                  <a:pt x="17298" y="842"/>
                </a:lnTo>
                <a:cubicBezTo>
                  <a:pt x="17621" y="708"/>
                  <a:pt x="17955" y="645"/>
                  <a:pt x="18283" y="645"/>
                </a:cubicBezTo>
                <a:close/>
                <a:moveTo>
                  <a:pt x="19621" y="12986"/>
                </a:moveTo>
                <a:lnTo>
                  <a:pt x="19621" y="13372"/>
                </a:lnTo>
                <a:cubicBezTo>
                  <a:pt x="19621" y="13448"/>
                  <a:pt x="19559" y="13509"/>
                  <a:pt x="19483" y="13510"/>
                </a:cubicBezTo>
                <a:lnTo>
                  <a:pt x="16561" y="13510"/>
                </a:lnTo>
                <a:cubicBezTo>
                  <a:pt x="16484" y="13509"/>
                  <a:pt x="16423" y="13448"/>
                  <a:pt x="16423" y="13372"/>
                </a:cubicBezTo>
                <a:lnTo>
                  <a:pt x="16423" y="12986"/>
                </a:lnTo>
                <a:close/>
                <a:moveTo>
                  <a:pt x="21245" y="12986"/>
                </a:moveTo>
                <a:cubicBezTo>
                  <a:pt x="21392" y="12986"/>
                  <a:pt x="21512" y="13105"/>
                  <a:pt x="21512" y="13252"/>
                </a:cubicBezTo>
                <a:lnTo>
                  <a:pt x="21511" y="14360"/>
                </a:lnTo>
                <a:cubicBezTo>
                  <a:pt x="21511" y="14507"/>
                  <a:pt x="21392" y="14627"/>
                  <a:pt x="21245" y="14627"/>
                </a:cubicBezTo>
                <a:lnTo>
                  <a:pt x="1712" y="14627"/>
                </a:lnTo>
                <a:cubicBezTo>
                  <a:pt x="1565" y="14627"/>
                  <a:pt x="1447" y="14507"/>
                  <a:pt x="1447" y="14360"/>
                </a:cubicBezTo>
                <a:lnTo>
                  <a:pt x="1447" y="13252"/>
                </a:lnTo>
                <a:cubicBezTo>
                  <a:pt x="1447" y="13105"/>
                  <a:pt x="1565" y="12986"/>
                  <a:pt x="1712" y="12986"/>
                </a:cubicBezTo>
                <a:lnTo>
                  <a:pt x="15777" y="12986"/>
                </a:lnTo>
                <a:lnTo>
                  <a:pt x="15777" y="13371"/>
                </a:lnTo>
                <a:cubicBezTo>
                  <a:pt x="15777" y="13803"/>
                  <a:pt x="16128" y="14153"/>
                  <a:pt x="16561" y="14155"/>
                </a:cubicBezTo>
                <a:lnTo>
                  <a:pt x="19484" y="14155"/>
                </a:lnTo>
                <a:cubicBezTo>
                  <a:pt x="19916" y="14153"/>
                  <a:pt x="20267" y="13803"/>
                  <a:pt x="20267" y="13371"/>
                </a:cubicBezTo>
                <a:lnTo>
                  <a:pt x="20267" y="12986"/>
                </a:lnTo>
                <a:close/>
                <a:moveTo>
                  <a:pt x="18283" y="0"/>
                </a:moveTo>
                <a:cubicBezTo>
                  <a:pt x="17873" y="0"/>
                  <a:pt x="17455" y="79"/>
                  <a:pt x="17050" y="247"/>
                </a:cubicBezTo>
                <a:lnTo>
                  <a:pt x="942" y="6920"/>
                </a:lnTo>
                <a:cubicBezTo>
                  <a:pt x="327" y="7174"/>
                  <a:pt x="1" y="7848"/>
                  <a:pt x="182" y="8488"/>
                </a:cubicBezTo>
                <a:cubicBezTo>
                  <a:pt x="635" y="10097"/>
                  <a:pt x="2104" y="11153"/>
                  <a:pt x="3700" y="11153"/>
                </a:cubicBezTo>
                <a:cubicBezTo>
                  <a:pt x="4036" y="11151"/>
                  <a:pt x="4368" y="11105"/>
                  <a:pt x="4690" y="11015"/>
                </a:cubicBezTo>
                <a:lnTo>
                  <a:pt x="8157" y="10038"/>
                </a:lnTo>
                <a:lnTo>
                  <a:pt x="8157" y="12342"/>
                </a:lnTo>
                <a:lnTo>
                  <a:pt x="1706" y="12342"/>
                </a:lnTo>
                <a:lnTo>
                  <a:pt x="1706" y="11494"/>
                </a:lnTo>
                <a:cubicBezTo>
                  <a:pt x="1706" y="11316"/>
                  <a:pt x="1562" y="11172"/>
                  <a:pt x="1384" y="11172"/>
                </a:cubicBezTo>
                <a:cubicBezTo>
                  <a:pt x="1206" y="11172"/>
                  <a:pt x="1061" y="11316"/>
                  <a:pt x="1061" y="11494"/>
                </a:cubicBezTo>
                <a:lnTo>
                  <a:pt x="1061" y="12617"/>
                </a:lnTo>
                <a:cubicBezTo>
                  <a:pt x="894" y="12788"/>
                  <a:pt x="801" y="13016"/>
                  <a:pt x="801" y="13254"/>
                </a:cubicBezTo>
                <a:lnTo>
                  <a:pt x="801" y="14361"/>
                </a:lnTo>
                <a:cubicBezTo>
                  <a:pt x="802" y="14864"/>
                  <a:pt x="1209" y="15273"/>
                  <a:pt x="1714" y="15273"/>
                </a:cubicBezTo>
                <a:lnTo>
                  <a:pt x="21245" y="15273"/>
                </a:lnTo>
                <a:cubicBezTo>
                  <a:pt x="21748" y="15273"/>
                  <a:pt x="22155" y="14864"/>
                  <a:pt x="22157" y="14361"/>
                </a:cubicBezTo>
                <a:lnTo>
                  <a:pt x="22157" y="13254"/>
                </a:lnTo>
                <a:cubicBezTo>
                  <a:pt x="22157" y="12750"/>
                  <a:pt x="21748" y="12342"/>
                  <a:pt x="21245" y="12342"/>
                </a:cubicBezTo>
                <a:lnTo>
                  <a:pt x="8803" y="12342"/>
                </a:lnTo>
                <a:lnTo>
                  <a:pt x="8803" y="11880"/>
                </a:lnTo>
                <a:lnTo>
                  <a:pt x="20337" y="8631"/>
                </a:lnTo>
                <a:cubicBezTo>
                  <a:pt x="20801" y="8499"/>
                  <a:pt x="21073" y="8016"/>
                  <a:pt x="20942" y="7550"/>
                </a:cubicBezTo>
                <a:lnTo>
                  <a:pt x="20913" y="7449"/>
                </a:lnTo>
                <a:cubicBezTo>
                  <a:pt x="20873" y="7306"/>
                  <a:pt x="20745" y="7214"/>
                  <a:pt x="20604" y="7214"/>
                </a:cubicBezTo>
                <a:cubicBezTo>
                  <a:pt x="20574" y="7214"/>
                  <a:pt x="20544" y="7218"/>
                  <a:pt x="20515" y="7226"/>
                </a:cubicBezTo>
                <a:cubicBezTo>
                  <a:pt x="20344" y="7274"/>
                  <a:pt x="20243" y="7452"/>
                  <a:pt x="20292" y="7624"/>
                </a:cubicBezTo>
                <a:lnTo>
                  <a:pt x="20320" y="7727"/>
                </a:lnTo>
                <a:cubicBezTo>
                  <a:pt x="20354" y="7848"/>
                  <a:pt x="20283" y="7974"/>
                  <a:pt x="20161" y="8010"/>
                </a:cubicBezTo>
                <a:lnTo>
                  <a:pt x="8803" y="11211"/>
                </a:lnTo>
                <a:lnTo>
                  <a:pt x="8803" y="9857"/>
                </a:lnTo>
                <a:lnTo>
                  <a:pt x="21018" y="6414"/>
                </a:lnTo>
                <a:cubicBezTo>
                  <a:pt x="21791" y="6194"/>
                  <a:pt x="22243" y="5390"/>
                  <a:pt x="22026" y="4615"/>
                </a:cubicBezTo>
                <a:lnTo>
                  <a:pt x="21388" y="2351"/>
                </a:lnTo>
                <a:cubicBezTo>
                  <a:pt x="20983" y="914"/>
                  <a:pt x="19679" y="0"/>
                  <a:pt x="18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 name="Google Shape;441;p39"/>
          <p:cNvGrpSpPr/>
          <p:nvPr/>
        </p:nvGrpSpPr>
        <p:grpSpPr>
          <a:xfrm>
            <a:off x="4488627" y="2062829"/>
            <a:ext cx="327239" cy="387524"/>
            <a:chOff x="3878742" y="4481771"/>
            <a:chExt cx="413650" cy="489854"/>
          </a:xfrm>
        </p:grpSpPr>
        <p:sp>
          <p:nvSpPr>
            <p:cNvPr id="442" name="Google Shape;442;p39"/>
            <p:cNvSpPr/>
            <p:nvPr/>
          </p:nvSpPr>
          <p:spPr>
            <a:xfrm>
              <a:off x="3878742" y="4481771"/>
              <a:ext cx="119090" cy="489854"/>
            </a:xfrm>
            <a:custGeom>
              <a:rect b="b" l="l" r="r" t="t"/>
              <a:pathLst>
                <a:path extrusionOk="0" h="22068" w="5365">
                  <a:moveTo>
                    <a:pt x="3130" y="646"/>
                  </a:moveTo>
                  <a:cubicBezTo>
                    <a:pt x="3139" y="646"/>
                    <a:pt x="3148" y="652"/>
                    <a:pt x="3149" y="661"/>
                  </a:cubicBezTo>
                  <a:lnTo>
                    <a:pt x="4157" y="3745"/>
                  </a:lnTo>
                  <a:lnTo>
                    <a:pt x="1206" y="3745"/>
                  </a:lnTo>
                  <a:lnTo>
                    <a:pt x="2215" y="661"/>
                  </a:lnTo>
                  <a:cubicBezTo>
                    <a:pt x="2218" y="652"/>
                    <a:pt x="2226" y="646"/>
                    <a:pt x="2235" y="646"/>
                  </a:cubicBezTo>
                  <a:close/>
                  <a:moveTo>
                    <a:pt x="4280" y="4391"/>
                  </a:moveTo>
                  <a:lnTo>
                    <a:pt x="4280" y="5341"/>
                  </a:lnTo>
                  <a:lnTo>
                    <a:pt x="1085" y="5341"/>
                  </a:lnTo>
                  <a:lnTo>
                    <a:pt x="1085" y="4391"/>
                  </a:lnTo>
                  <a:close/>
                  <a:moveTo>
                    <a:pt x="4638" y="5986"/>
                  </a:moveTo>
                  <a:cubicBezTo>
                    <a:pt x="4681" y="5986"/>
                    <a:pt x="4717" y="6022"/>
                    <a:pt x="4717" y="6067"/>
                  </a:cubicBezTo>
                  <a:lnTo>
                    <a:pt x="4717" y="7548"/>
                  </a:lnTo>
                  <a:lnTo>
                    <a:pt x="646" y="7548"/>
                  </a:lnTo>
                  <a:lnTo>
                    <a:pt x="646" y="6067"/>
                  </a:lnTo>
                  <a:cubicBezTo>
                    <a:pt x="646" y="6022"/>
                    <a:pt x="682" y="5986"/>
                    <a:pt x="726" y="5986"/>
                  </a:cubicBezTo>
                  <a:close/>
                  <a:moveTo>
                    <a:pt x="4717" y="19860"/>
                  </a:moveTo>
                  <a:lnTo>
                    <a:pt x="4717" y="21342"/>
                  </a:lnTo>
                  <a:cubicBezTo>
                    <a:pt x="4717" y="21386"/>
                    <a:pt x="4681" y="21422"/>
                    <a:pt x="4638" y="21422"/>
                  </a:cubicBezTo>
                  <a:lnTo>
                    <a:pt x="726" y="21422"/>
                  </a:lnTo>
                  <a:cubicBezTo>
                    <a:pt x="682" y="21422"/>
                    <a:pt x="646" y="21385"/>
                    <a:pt x="646" y="21342"/>
                  </a:cubicBezTo>
                  <a:lnTo>
                    <a:pt x="646" y="19860"/>
                  </a:lnTo>
                  <a:close/>
                  <a:moveTo>
                    <a:pt x="2236" y="1"/>
                  </a:moveTo>
                  <a:cubicBezTo>
                    <a:pt x="1947" y="1"/>
                    <a:pt x="1690" y="186"/>
                    <a:pt x="1601" y="461"/>
                  </a:cubicBezTo>
                  <a:lnTo>
                    <a:pt x="457" y="3960"/>
                  </a:lnTo>
                  <a:cubicBezTo>
                    <a:pt x="447" y="3988"/>
                    <a:pt x="441" y="4016"/>
                    <a:pt x="440" y="4046"/>
                  </a:cubicBezTo>
                  <a:lnTo>
                    <a:pt x="440" y="4049"/>
                  </a:lnTo>
                  <a:cubicBezTo>
                    <a:pt x="440" y="4051"/>
                    <a:pt x="440" y="4051"/>
                    <a:pt x="440" y="4052"/>
                  </a:cubicBezTo>
                  <a:cubicBezTo>
                    <a:pt x="440" y="4054"/>
                    <a:pt x="440" y="4055"/>
                    <a:pt x="440" y="4057"/>
                  </a:cubicBezTo>
                  <a:cubicBezTo>
                    <a:pt x="440" y="4058"/>
                    <a:pt x="440" y="4058"/>
                    <a:pt x="440" y="4059"/>
                  </a:cubicBezTo>
                  <a:lnTo>
                    <a:pt x="440" y="5400"/>
                  </a:lnTo>
                  <a:cubicBezTo>
                    <a:pt x="174" y="5514"/>
                    <a:pt x="2" y="5777"/>
                    <a:pt x="2" y="6067"/>
                  </a:cubicBezTo>
                  <a:lnTo>
                    <a:pt x="2" y="9392"/>
                  </a:lnTo>
                  <a:cubicBezTo>
                    <a:pt x="2" y="9570"/>
                    <a:pt x="146" y="9714"/>
                    <a:pt x="325" y="9714"/>
                  </a:cubicBezTo>
                  <a:cubicBezTo>
                    <a:pt x="504" y="9714"/>
                    <a:pt x="648" y="9570"/>
                    <a:pt x="648" y="9392"/>
                  </a:cubicBezTo>
                  <a:lnTo>
                    <a:pt x="648" y="8196"/>
                  </a:lnTo>
                  <a:lnTo>
                    <a:pt x="4720" y="8196"/>
                  </a:lnTo>
                  <a:lnTo>
                    <a:pt x="4720" y="19213"/>
                  </a:lnTo>
                  <a:lnTo>
                    <a:pt x="646" y="19213"/>
                  </a:lnTo>
                  <a:lnTo>
                    <a:pt x="646" y="10685"/>
                  </a:lnTo>
                  <a:cubicBezTo>
                    <a:pt x="646" y="10506"/>
                    <a:pt x="502" y="10362"/>
                    <a:pt x="322" y="10362"/>
                  </a:cubicBezTo>
                  <a:cubicBezTo>
                    <a:pt x="144" y="10362"/>
                    <a:pt x="0" y="10506"/>
                    <a:pt x="0" y="10685"/>
                  </a:cubicBezTo>
                  <a:lnTo>
                    <a:pt x="0" y="21342"/>
                  </a:lnTo>
                  <a:cubicBezTo>
                    <a:pt x="0" y="21742"/>
                    <a:pt x="325" y="22068"/>
                    <a:pt x="726" y="22068"/>
                  </a:cubicBezTo>
                  <a:lnTo>
                    <a:pt x="4638" y="22068"/>
                  </a:lnTo>
                  <a:cubicBezTo>
                    <a:pt x="5039" y="22068"/>
                    <a:pt x="5364" y="21742"/>
                    <a:pt x="5364" y="21342"/>
                  </a:cubicBezTo>
                  <a:lnTo>
                    <a:pt x="5364" y="6067"/>
                  </a:lnTo>
                  <a:cubicBezTo>
                    <a:pt x="5364" y="5777"/>
                    <a:pt x="5192" y="5514"/>
                    <a:pt x="4926" y="5400"/>
                  </a:cubicBezTo>
                  <a:lnTo>
                    <a:pt x="4926" y="4059"/>
                  </a:lnTo>
                  <a:cubicBezTo>
                    <a:pt x="4926" y="4058"/>
                    <a:pt x="4926" y="4058"/>
                    <a:pt x="4926" y="4057"/>
                  </a:cubicBezTo>
                  <a:cubicBezTo>
                    <a:pt x="4926" y="4055"/>
                    <a:pt x="4926" y="4054"/>
                    <a:pt x="4926" y="4052"/>
                  </a:cubicBezTo>
                  <a:cubicBezTo>
                    <a:pt x="4926" y="4051"/>
                    <a:pt x="4926" y="4051"/>
                    <a:pt x="4926" y="4049"/>
                  </a:cubicBezTo>
                  <a:cubicBezTo>
                    <a:pt x="4926" y="4048"/>
                    <a:pt x="4926" y="4046"/>
                    <a:pt x="4926" y="4046"/>
                  </a:cubicBezTo>
                  <a:cubicBezTo>
                    <a:pt x="4925" y="4016"/>
                    <a:pt x="4919" y="3988"/>
                    <a:pt x="4910" y="3960"/>
                  </a:cubicBezTo>
                  <a:lnTo>
                    <a:pt x="3765" y="461"/>
                  </a:lnTo>
                  <a:cubicBezTo>
                    <a:pt x="3676" y="186"/>
                    <a:pt x="3419" y="1"/>
                    <a:pt x="31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9"/>
            <p:cNvSpPr/>
            <p:nvPr/>
          </p:nvSpPr>
          <p:spPr>
            <a:xfrm>
              <a:off x="3908464" y="4712181"/>
              <a:ext cx="59622" cy="137358"/>
            </a:xfrm>
            <a:custGeom>
              <a:rect b="b" l="l" r="r" t="t"/>
              <a:pathLst>
                <a:path extrusionOk="0" h="6188" w="2686">
                  <a:moveTo>
                    <a:pt x="1342" y="648"/>
                  </a:moveTo>
                  <a:cubicBezTo>
                    <a:pt x="1550" y="648"/>
                    <a:pt x="2039" y="1480"/>
                    <a:pt x="2039" y="3093"/>
                  </a:cubicBezTo>
                  <a:cubicBezTo>
                    <a:pt x="2039" y="4708"/>
                    <a:pt x="1550" y="5540"/>
                    <a:pt x="1342" y="5540"/>
                  </a:cubicBezTo>
                  <a:cubicBezTo>
                    <a:pt x="1135" y="5540"/>
                    <a:pt x="646" y="4708"/>
                    <a:pt x="646" y="3093"/>
                  </a:cubicBezTo>
                  <a:cubicBezTo>
                    <a:pt x="646" y="1480"/>
                    <a:pt x="1135" y="648"/>
                    <a:pt x="1342" y="648"/>
                  </a:cubicBezTo>
                  <a:close/>
                  <a:moveTo>
                    <a:pt x="1342" y="1"/>
                  </a:moveTo>
                  <a:cubicBezTo>
                    <a:pt x="461" y="1"/>
                    <a:pt x="0" y="1557"/>
                    <a:pt x="0" y="3093"/>
                  </a:cubicBezTo>
                  <a:cubicBezTo>
                    <a:pt x="0" y="4631"/>
                    <a:pt x="462" y="6187"/>
                    <a:pt x="1342" y="6187"/>
                  </a:cubicBezTo>
                  <a:cubicBezTo>
                    <a:pt x="2224" y="6187"/>
                    <a:pt x="2686" y="4631"/>
                    <a:pt x="2686" y="3095"/>
                  </a:cubicBezTo>
                  <a:lnTo>
                    <a:pt x="2686" y="3093"/>
                  </a:lnTo>
                  <a:cubicBezTo>
                    <a:pt x="2686" y="1557"/>
                    <a:pt x="2224" y="1"/>
                    <a:pt x="13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9"/>
            <p:cNvSpPr/>
            <p:nvPr/>
          </p:nvSpPr>
          <p:spPr>
            <a:xfrm>
              <a:off x="4026044" y="4481771"/>
              <a:ext cx="119045" cy="489854"/>
            </a:xfrm>
            <a:custGeom>
              <a:rect b="b" l="l" r="r" t="t"/>
              <a:pathLst>
                <a:path extrusionOk="0" h="22068" w="5363">
                  <a:moveTo>
                    <a:pt x="3128" y="646"/>
                  </a:moveTo>
                  <a:cubicBezTo>
                    <a:pt x="3137" y="646"/>
                    <a:pt x="3145" y="652"/>
                    <a:pt x="3148" y="661"/>
                  </a:cubicBezTo>
                  <a:lnTo>
                    <a:pt x="4156" y="3745"/>
                  </a:lnTo>
                  <a:lnTo>
                    <a:pt x="1206" y="3745"/>
                  </a:lnTo>
                  <a:lnTo>
                    <a:pt x="2214" y="661"/>
                  </a:lnTo>
                  <a:cubicBezTo>
                    <a:pt x="2217" y="652"/>
                    <a:pt x="2224" y="646"/>
                    <a:pt x="2233" y="646"/>
                  </a:cubicBezTo>
                  <a:close/>
                  <a:moveTo>
                    <a:pt x="4279" y="4389"/>
                  </a:moveTo>
                  <a:lnTo>
                    <a:pt x="4279" y="5341"/>
                  </a:lnTo>
                  <a:lnTo>
                    <a:pt x="1084" y="5341"/>
                  </a:lnTo>
                  <a:lnTo>
                    <a:pt x="1084" y="4389"/>
                  </a:lnTo>
                  <a:close/>
                  <a:moveTo>
                    <a:pt x="4637" y="5986"/>
                  </a:moveTo>
                  <a:cubicBezTo>
                    <a:pt x="4681" y="5986"/>
                    <a:pt x="4717" y="6022"/>
                    <a:pt x="4717" y="6067"/>
                  </a:cubicBezTo>
                  <a:lnTo>
                    <a:pt x="4717" y="7548"/>
                  </a:lnTo>
                  <a:lnTo>
                    <a:pt x="645" y="7548"/>
                  </a:lnTo>
                  <a:lnTo>
                    <a:pt x="645" y="6067"/>
                  </a:lnTo>
                  <a:cubicBezTo>
                    <a:pt x="645" y="6022"/>
                    <a:pt x="680" y="5986"/>
                    <a:pt x="725" y="5986"/>
                  </a:cubicBezTo>
                  <a:close/>
                  <a:moveTo>
                    <a:pt x="4717" y="8196"/>
                  </a:moveTo>
                  <a:lnTo>
                    <a:pt x="4717" y="19213"/>
                  </a:lnTo>
                  <a:lnTo>
                    <a:pt x="645" y="19213"/>
                  </a:lnTo>
                  <a:lnTo>
                    <a:pt x="645" y="8196"/>
                  </a:lnTo>
                  <a:close/>
                  <a:moveTo>
                    <a:pt x="4717" y="19860"/>
                  </a:moveTo>
                  <a:lnTo>
                    <a:pt x="4717" y="21342"/>
                  </a:lnTo>
                  <a:cubicBezTo>
                    <a:pt x="4717" y="21386"/>
                    <a:pt x="4681" y="21422"/>
                    <a:pt x="4637" y="21422"/>
                  </a:cubicBezTo>
                  <a:lnTo>
                    <a:pt x="725" y="21422"/>
                  </a:lnTo>
                  <a:cubicBezTo>
                    <a:pt x="680" y="21422"/>
                    <a:pt x="645" y="21386"/>
                    <a:pt x="645" y="21342"/>
                  </a:cubicBezTo>
                  <a:lnTo>
                    <a:pt x="645" y="19860"/>
                  </a:lnTo>
                  <a:close/>
                  <a:moveTo>
                    <a:pt x="2235" y="1"/>
                  </a:moveTo>
                  <a:cubicBezTo>
                    <a:pt x="1945" y="1"/>
                    <a:pt x="1690" y="186"/>
                    <a:pt x="1599" y="461"/>
                  </a:cubicBezTo>
                  <a:lnTo>
                    <a:pt x="456" y="3960"/>
                  </a:lnTo>
                  <a:cubicBezTo>
                    <a:pt x="446" y="3988"/>
                    <a:pt x="440" y="4016"/>
                    <a:pt x="438" y="4046"/>
                  </a:cubicBezTo>
                  <a:lnTo>
                    <a:pt x="438" y="4049"/>
                  </a:lnTo>
                  <a:lnTo>
                    <a:pt x="438" y="4052"/>
                  </a:lnTo>
                  <a:lnTo>
                    <a:pt x="438" y="4057"/>
                  </a:lnTo>
                  <a:lnTo>
                    <a:pt x="438" y="4059"/>
                  </a:lnTo>
                  <a:lnTo>
                    <a:pt x="438" y="4067"/>
                  </a:lnTo>
                  <a:lnTo>
                    <a:pt x="438" y="5400"/>
                  </a:lnTo>
                  <a:cubicBezTo>
                    <a:pt x="173" y="5514"/>
                    <a:pt x="0" y="5777"/>
                    <a:pt x="0" y="6067"/>
                  </a:cubicBezTo>
                  <a:lnTo>
                    <a:pt x="0" y="21342"/>
                  </a:lnTo>
                  <a:cubicBezTo>
                    <a:pt x="0" y="21742"/>
                    <a:pt x="325" y="22068"/>
                    <a:pt x="726" y="22068"/>
                  </a:cubicBezTo>
                  <a:lnTo>
                    <a:pt x="4637" y="22068"/>
                  </a:lnTo>
                  <a:cubicBezTo>
                    <a:pt x="5038" y="22068"/>
                    <a:pt x="5363" y="21742"/>
                    <a:pt x="5363" y="21342"/>
                  </a:cubicBezTo>
                  <a:lnTo>
                    <a:pt x="5363" y="6067"/>
                  </a:lnTo>
                  <a:cubicBezTo>
                    <a:pt x="5363" y="5777"/>
                    <a:pt x="5190" y="5514"/>
                    <a:pt x="4925" y="5400"/>
                  </a:cubicBezTo>
                  <a:lnTo>
                    <a:pt x="4925" y="4067"/>
                  </a:lnTo>
                  <a:lnTo>
                    <a:pt x="4925" y="4059"/>
                  </a:lnTo>
                  <a:lnTo>
                    <a:pt x="4925" y="4057"/>
                  </a:lnTo>
                  <a:lnTo>
                    <a:pt x="4925" y="4052"/>
                  </a:lnTo>
                  <a:lnTo>
                    <a:pt x="4925" y="4049"/>
                  </a:lnTo>
                  <a:lnTo>
                    <a:pt x="4925" y="4045"/>
                  </a:lnTo>
                  <a:cubicBezTo>
                    <a:pt x="4923" y="4016"/>
                    <a:pt x="4917" y="3988"/>
                    <a:pt x="4908" y="3960"/>
                  </a:cubicBezTo>
                  <a:lnTo>
                    <a:pt x="3764" y="461"/>
                  </a:lnTo>
                  <a:cubicBezTo>
                    <a:pt x="3675" y="186"/>
                    <a:pt x="3418" y="1"/>
                    <a:pt x="31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9"/>
            <p:cNvSpPr/>
            <p:nvPr/>
          </p:nvSpPr>
          <p:spPr>
            <a:xfrm>
              <a:off x="4055722" y="4712181"/>
              <a:ext cx="59645" cy="137358"/>
            </a:xfrm>
            <a:custGeom>
              <a:rect b="b" l="l" r="r" t="t"/>
              <a:pathLst>
                <a:path extrusionOk="0" h="6188" w="2687">
                  <a:moveTo>
                    <a:pt x="1345" y="648"/>
                  </a:moveTo>
                  <a:cubicBezTo>
                    <a:pt x="1552" y="648"/>
                    <a:pt x="2039" y="1480"/>
                    <a:pt x="2039" y="3093"/>
                  </a:cubicBezTo>
                  <a:cubicBezTo>
                    <a:pt x="2039" y="4708"/>
                    <a:pt x="1552" y="5540"/>
                    <a:pt x="1345" y="5540"/>
                  </a:cubicBezTo>
                  <a:cubicBezTo>
                    <a:pt x="1135" y="5540"/>
                    <a:pt x="648" y="4708"/>
                    <a:pt x="648" y="3093"/>
                  </a:cubicBezTo>
                  <a:cubicBezTo>
                    <a:pt x="648" y="1480"/>
                    <a:pt x="1135" y="648"/>
                    <a:pt x="1345" y="648"/>
                  </a:cubicBezTo>
                  <a:close/>
                  <a:moveTo>
                    <a:pt x="1345" y="1"/>
                  </a:moveTo>
                  <a:cubicBezTo>
                    <a:pt x="463" y="1"/>
                    <a:pt x="1" y="1557"/>
                    <a:pt x="1" y="3093"/>
                  </a:cubicBezTo>
                  <a:cubicBezTo>
                    <a:pt x="1" y="4631"/>
                    <a:pt x="463" y="6187"/>
                    <a:pt x="1345" y="6187"/>
                  </a:cubicBezTo>
                  <a:cubicBezTo>
                    <a:pt x="2225" y="6187"/>
                    <a:pt x="2687" y="4631"/>
                    <a:pt x="2687" y="3095"/>
                  </a:cubicBezTo>
                  <a:cubicBezTo>
                    <a:pt x="2687" y="1557"/>
                    <a:pt x="2225" y="1"/>
                    <a:pt x="1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9"/>
            <p:cNvSpPr/>
            <p:nvPr/>
          </p:nvSpPr>
          <p:spPr>
            <a:xfrm>
              <a:off x="4173280" y="4481771"/>
              <a:ext cx="119112" cy="489854"/>
            </a:xfrm>
            <a:custGeom>
              <a:rect b="b" l="l" r="r" t="t"/>
              <a:pathLst>
                <a:path extrusionOk="0" h="22068" w="5366">
                  <a:moveTo>
                    <a:pt x="3132" y="646"/>
                  </a:moveTo>
                  <a:cubicBezTo>
                    <a:pt x="3140" y="646"/>
                    <a:pt x="3148" y="652"/>
                    <a:pt x="3151" y="661"/>
                  </a:cubicBezTo>
                  <a:lnTo>
                    <a:pt x="4159" y="3745"/>
                  </a:lnTo>
                  <a:lnTo>
                    <a:pt x="1207" y="3745"/>
                  </a:lnTo>
                  <a:lnTo>
                    <a:pt x="2217" y="661"/>
                  </a:lnTo>
                  <a:cubicBezTo>
                    <a:pt x="2219" y="652"/>
                    <a:pt x="2227" y="646"/>
                    <a:pt x="2236" y="646"/>
                  </a:cubicBezTo>
                  <a:close/>
                  <a:moveTo>
                    <a:pt x="4281" y="4391"/>
                  </a:moveTo>
                  <a:lnTo>
                    <a:pt x="4281" y="5341"/>
                  </a:lnTo>
                  <a:lnTo>
                    <a:pt x="1086" y="5339"/>
                  </a:lnTo>
                  <a:lnTo>
                    <a:pt x="1086" y="4391"/>
                  </a:lnTo>
                  <a:close/>
                  <a:moveTo>
                    <a:pt x="4638" y="5986"/>
                  </a:moveTo>
                  <a:cubicBezTo>
                    <a:pt x="4683" y="5986"/>
                    <a:pt x="4719" y="6022"/>
                    <a:pt x="4719" y="6067"/>
                  </a:cubicBezTo>
                  <a:lnTo>
                    <a:pt x="4719" y="7548"/>
                  </a:lnTo>
                  <a:lnTo>
                    <a:pt x="648" y="7548"/>
                  </a:lnTo>
                  <a:lnTo>
                    <a:pt x="648" y="6067"/>
                  </a:lnTo>
                  <a:cubicBezTo>
                    <a:pt x="648" y="6022"/>
                    <a:pt x="683" y="5986"/>
                    <a:pt x="728" y="5986"/>
                  </a:cubicBezTo>
                  <a:close/>
                  <a:moveTo>
                    <a:pt x="4719" y="19860"/>
                  </a:moveTo>
                  <a:lnTo>
                    <a:pt x="4719" y="21342"/>
                  </a:lnTo>
                  <a:cubicBezTo>
                    <a:pt x="4719" y="21386"/>
                    <a:pt x="4683" y="21422"/>
                    <a:pt x="4638" y="21422"/>
                  </a:cubicBezTo>
                  <a:lnTo>
                    <a:pt x="728" y="21422"/>
                  </a:lnTo>
                  <a:cubicBezTo>
                    <a:pt x="683" y="21422"/>
                    <a:pt x="648" y="21385"/>
                    <a:pt x="648" y="21342"/>
                  </a:cubicBezTo>
                  <a:lnTo>
                    <a:pt x="648" y="19860"/>
                  </a:lnTo>
                  <a:close/>
                  <a:moveTo>
                    <a:pt x="2235" y="1"/>
                  </a:moveTo>
                  <a:cubicBezTo>
                    <a:pt x="1945" y="1"/>
                    <a:pt x="1690" y="186"/>
                    <a:pt x="1601" y="461"/>
                  </a:cubicBezTo>
                  <a:lnTo>
                    <a:pt x="456" y="3960"/>
                  </a:lnTo>
                  <a:cubicBezTo>
                    <a:pt x="447" y="3988"/>
                    <a:pt x="441" y="4016"/>
                    <a:pt x="438" y="4045"/>
                  </a:cubicBezTo>
                  <a:cubicBezTo>
                    <a:pt x="438" y="4046"/>
                    <a:pt x="438" y="4048"/>
                    <a:pt x="438" y="4049"/>
                  </a:cubicBezTo>
                  <a:lnTo>
                    <a:pt x="438" y="4052"/>
                  </a:lnTo>
                  <a:cubicBezTo>
                    <a:pt x="438" y="4054"/>
                    <a:pt x="438" y="4055"/>
                    <a:pt x="438" y="4057"/>
                  </a:cubicBezTo>
                  <a:cubicBezTo>
                    <a:pt x="438" y="4057"/>
                    <a:pt x="438" y="4058"/>
                    <a:pt x="438" y="4059"/>
                  </a:cubicBezTo>
                  <a:lnTo>
                    <a:pt x="438" y="4067"/>
                  </a:lnTo>
                  <a:lnTo>
                    <a:pt x="438" y="5400"/>
                  </a:lnTo>
                  <a:cubicBezTo>
                    <a:pt x="173" y="5514"/>
                    <a:pt x="1" y="5777"/>
                    <a:pt x="1" y="6067"/>
                  </a:cubicBezTo>
                  <a:lnTo>
                    <a:pt x="1" y="16998"/>
                  </a:lnTo>
                  <a:cubicBezTo>
                    <a:pt x="1" y="17176"/>
                    <a:pt x="146" y="17321"/>
                    <a:pt x="324" y="17321"/>
                  </a:cubicBezTo>
                  <a:cubicBezTo>
                    <a:pt x="502" y="17321"/>
                    <a:pt x="648" y="17176"/>
                    <a:pt x="648" y="16998"/>
                  </a:cubicBezTo>
                  <a:lnTo>
                    <a:pt x="648" y="8196"/>
                  </a:lnTo>
                  <a:lnTo>
                    <a:pt x="4719" y="8196"/>
                  </a:lnTo>
                  <a:lnTo>
                    <a:pt x="4719" y="19213"/>
                  </a:lnTo>
                  <a:lnTo>
                    <a:pt x="648" y="19213"/>
                  </a:lnTo>
                  <a:lnTo>
                    <a:pt x="648" y="18298"/>
                  </a:lnTo>
                  <a:cubicBezTo>
                    <a:pt x="648" y="18120"/>
                    <a:pt x="502" y="17975"/>
                    <a:pt x="324" y="17975"/>
                  </a:cubicBezTo>
                  <a:cubicBezTo>
                    <a:pt x="146" y="17975"/>
                    <a:pt x="1" y="18120"/>
                    <a:pt x="1" y="18298"/>
                  </a:cubicBezTo>
                  <a:lnTo>
                    <a:pt x="1" y="21342"/>
                  </a:lnTo>
                  <a:cubicBezTo>
                    <a:pt x="2" y="21742"/>
                    <a:pt x="326" y="22068"/>
                    <a:pt x="728" y="22068"/>
                  </a:cubicBezTo>
                  <a:lnTo>
                    <a:pt x="4638" y="22068"/>
                  </a:lnTo>
                  <a:cubicBezTo>
                    <a:pt x="5039" y="22068"/>
                    <a:pt x="5364" y="21742"/>
                    <a:pt x="5366" y="21342"/>
                  </a:cubicBezTo>
                  <a:lnTo>
                    <a:pt x="5366" y="6067"/>
                  </a:lnTo>
                  <a:cubicBezTo>
                    <a:pt x="5364" y="5777"/>
                    <a:pt x="5192" y="5514"/>
                    <a:pt x="4928" y="5400"/>
                  </a:cubicBezTo>
                  <a:lnTo>
                    <a:pt x="4928" y="4067"/>
                  </a:lnTo>
                  <a:lnTo>
                    <a:pt x="4928" y="4059"/>
                  </a:lnTo>
                  <a:lnTo>
                    <a:pt x="4928" y="4057"/>
                  </a:lnTo>
                  <a:lnTo>
                    <a:pt x="4928" y="4052"/>
                  </a:lnTo>
                  <a:lnTo>
                    <a:pt x="4928" y="4049"/>
                  </a:lnTo>
                  <a:lnTo>
                    <a:pt x="4928" y="4045"/>
                  </a:lnTo>
                  <a:cubicBezTo>
                    <a:pt x="4925" y="4016"/>
                    <a:pt x="4919" y="3988"/>
                    <a:pt x="4910" y="3960"/>
                  </a:cubicBezTo>
                  <a:lnTo>
                    <a:pt x="3765" y="461"/>
                  </a:lnTo>
                  <a:cubicBezTo>
                    <a:pt x="3676" y="186"/>
                    <a:pt x="3420" y="1"/>
                    <a:pt x="3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9"/>
            <p:cNvSpPr/>
            <p:nvPr/>
          </p:nvSpPr>
          <p:spPr>
            <a:xfrm>
              <a:off x="4203047" y="4712181"/>
              <a:ext cx="59600" cy="137358"/>
            </a:xfrm>
            <a:custGeom>
              <a:rect b="b" l="l" r="r" t="t"/>
              <a:pathLst>
                <a:path extrusionOk="0" h="6188" w="2685">
                  <a:moveTo>
                    <a:pt x="1342" y="648"/>
                  </a:moveTo>
                  <a:cubicBezTo>
                    <a:pt x="1550" y="648"/>
                    <a:pt x="2038" y="1480"/>
                    <a:pt x="2038" y="3093"/>
                  </a:cubicBezTo>
                  <a:cubicBezTo>
                    <a:pt x="2038" y="4708"/>
                    <a:pt x="1550" y="5540"/>
                    <a:pt x="1342" y="5540"/>
                  </a:cubicBezTo>
                  <a:cubicBezTo>
                    <a:pt x="1134" y="5540"/>
                    <a:pt x="646" y="4708"/>
                    <a:pt x="646" y="3093"/>
                  </a:cubicBezTo>
                  <a:cubicBezTo>
                    <a:pt x="646" y="1480"/>
                    <a:pt x="1134" y="648"/>
                    <a:pt x="1342" y="648"/>
                  </a:cubicBezTo>
                  <a:close/>
                  <a:moveTo>
                    <a:pt x="1342" y="1"/>
                  </a:moveTo>
                  <a:cubicBezTo>
                    <a:pt x="460" y="1"/>
                    <a:pt x="0" y="1557"/>
                    <a:pt x="0" y="3093"/>
                  </a:cubicBezTo>
                  <a:cubicBezTo>
                    <a:pt x="0" y="4631"/>
                    <a:pt x="460" y="6187"/>
                    <a:pt x="1342" y="6187"/>
                  </a:cubicBezTo>
                  <a:cubicBezTo>
                    <a:pt x="2224" y="6187"/>
                    <a:pt x="2684" y="4631"/>
                    <a:pt x="2684" y="3095"/>
                  </a:cubicBezTo>
                  <a:lnTo>
                    <a:pt x="2684" y="3093"/>
                  </a:lnTo>
                  <a:cubicBezTo>
                    <a:pt x="2684" y="1557"/>
                    <a:pt x="2224" y="1"/>
                    <a:pt x="13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39"/>
          <p:cNvGrpSpPr/>
          <p:nvPr/>
        </p:nvGrpSpPr>
        <p:grpSpPr>
          <a:xfrm>
            <a:off x="4797507" y="4339517"/>
            <a:ext cx="402626" cy="387541"/>
            <a:chOff x="4454145" y="4475290"/>
            <a:chExt cx="508944" cy="489877"/>
          </a:xfrm>
        </p:grpSpPr>
        <p:sp>
          <p:nvSpPr>
            <p:cNvPr id="449" name="Google Shape;449;p39"/>
            <p:cNvSpPr/>
            <p:nvPr/>
          </p:nvSpPr>
          <p:spPr>
            <a:xfrm>
              <a:off x="4454145" y="4475290"/>
              <a:ext cx="508944" cy="489877"/>
            </a:xfrm>
            <a:custGeom>
              <a:rect b="b" l="l" r="r" t="t"/>
              <a:pathLst>
                <a:path extrusionOk="0" h="22069" w="22928">
                  <a:moveTo>
                    <a:pt x="17600" y="650"/>
                  </a:moveTo>
                  <a:cubicBezTo>
                    <a:pt x="18678" y="650"/>
                    <a:pt x="19756" y="1060"/>
                    <a:pt x="20577" y="1881"/>
                  </a:cubicBezTo>
                  <a:cubicBezTo>
                    <a:pt x="22219" y="3522"/>
                    <a:pt x="22219" y="6194"/>
                    <a:pt x="20577" y="7836"/>
                  </a:cubicBezTo>
                  <a:lnTo>
                    <a:pt x="20576" y="7834"/>
                  </a:lnTo>
                  <a:lnTo>
                    <a:pt x="18349" y="10063"/>
                  </a:lnTo>
                  <a:cubicBezTo>
                    <a:pt x="18171" y="10241"/>
                    <a:pt x="17938" y="10330"/>
                    <a:pt x="17705" y="10330"/>
                  </a:cubicBezTo>
                  <a:cubicBezTo>
                    <a:pt x="17472" y="10330"/>
                    <a:pt x="17239" y="10241"/>
                    <a:pt x="17062" y="10063"/>
                  </a:cubicBezTo>
                  <a:lnTo>
                    <a:pt x="16235" y="9237"/>
                  </a:lnTo>
                  <a:cubicBezTo>
                    <a:pt x="15880" y="8881"/>
                    <a:pt x="15880" y="8305"/>
                    <a:pt x="16235" y="7950"/>
                  </a:cubicBezTo>
                  <a:lnTo>
                    <a:pt x="16872" y="7315"/>
                  </a:lnTo>
                  <a:cubicBezTo>
                    <a:pt x="17056" y="7132"/>
                    <a:pt x="17305" y="7030"/>
                    <a:pt x="17565" y="7030"/>
                  </a:cubicBezTo>
                  <a:cubicBezTo>
                    <a:pt x="17567" y="7030"/>
                    <a:pt x="17569" y="7030"/>
                    <a:pt x="17571" y="7030"/>
                  </a:cubicBezTo>
                  <a:cubicBezTo>
                    <a:pt x="17592" y="7030"/>
                    <a:pt x="17612" y="7030"/>
                    <a:pt x="17635" y="7033"/>
                  </a:cubicBezTo>
                  <a:cubicBezTo>
                    <a:pt x="17683" y="7036"/>
                    <a:pt x="17730" y="7037"/>
                    <a:pt x="17778" y="7037"/>
                  </a:cubicBezTo>
                  <a:cubicBezTo>
                    <a:pt x="18703" y="7037"/>
                    <a:pt x="19550" y="6494"/>
                    <a:pt x="19933" y="5640"/>
                  </a:cubicBezTo>
                  <a:cubicBezTo>
                    <a:pt x="20334" y="4743"/>
                    <a:pt x="20136" y="3691"/>
                    <a:pt x="19437" y="3000"/>
                  </a:cubicBezTo>
                  <a:cubicBezTo>
                    <a:pt x="18986" y="2554"/>
                    <a:pt x="18387" y="2318"/>
                    <a:pt x="17778" y="2318"/>
                  </a:cubicBezTo>
                  <a:cubicBezTo>
                    <a:pt x="17444" y="2318"/>
                    <a:pt x="17108" y="2389"/>
                    <a:pt x="16791" y="2534"/>
                  </a:cubicBezTo>
                  <a:cubicBezTo>
                    <a:pt x="15899" y="2946"/>
                    <a:pt x="15354" y="3868"/>
                    <a:pt x="15426" y="4847"/>
                  </a:cubicBezTo>
                  <a:cubicBezTo>
                    <a:pt x="15445" y="5116"/>
                    <a:pt x="15341" y="5386"/>
                    <a:pt x="15141" y="5587"/>
                  </a:cubicBezTo>
                  <a:lnTo>
                    <a:pt x="14507" y="6221"/>
                  </a:lnTo>
                  <a:cubicBezTo>
                    <a:pt x="14330" y="6396"/>
                    <a:pt x="14097" y="6487"/>
                    <a:pt x="13862" y="6487"/>
                  </a:cubicBezTo>
                  <a:cubicBezTo>
                    <a:pt x="13679" y="6487"/>
                    <a:pt x="13494" y="6431"/>
                    <a:pt x="13335" y="6319"/>
                  </a:cubicBezTo>
                  <a:cubicBezTo>
                    <a:pt x="13332" y="6316"/>
                    <a:pt x="13329" y="6314"/>
                    <a:pt x="13325" y="6311"/>
                  </a:cubicBezTo>
                  <a:cubicBezTo>
                    <a:pt x="13288" y="6284"/>
                    <a:pt x="13254" y="6253"/>
                    <a:pt x="13221" y="6221"/>
                  </a:cubicBezTo>
                  <a:lnTo>
                    <a:pt x="12396" y="5395"/>
                  </a:lnTo>
                  <a:cubicBezTo>
                    <a:pt x="12333" y="5334"/>
                    <a:pt x="12281" y="5264"/>
                    <a:pt x="12240" y="5189"/>
                  </a:cubicBezTo>
                  <a:lnTo>
                    <a:pt x="12234" y="5178"/>
                  </a:lnTo>
                  <a:cubicBezTo>
                    <a:pt x="12048" y="4825"/>
                    <a:pt x="12114" y="4392"/>
                    <a:pt x="12396" y="4108"/>
                  </a:cubicBezTo>
                  <a:lnTo>
                    <a:pt x="14622" y="1881"/>
                  </a:lnTo>
                  <a:cubicBezTo>
                    <a:pt x="15443" y="1060"/>
                    <a:pt x="16522" y="650"/>
                    <a:pt x="17600" y="650"/>
                  </a:cubicBezTo>
                  <a:close/>
                  <a:moveTo>
                    <a:pt x="11915" y="5830"/>
                  </a:moveTo>
                  <a:cubicBezTo>
                    <a:pt x="11922" y="5838"/>
                    <a:pt x="11929" y="5845"/>
                    <a:pt x="11937" y="5852"/>
                  </a:cubicBezTo>
                  <a:lnTo>
                    <a:pt x="12672" y="6589"/>
                  </a:lnTo>
                  <a:lnTo>
                    <a:pt x="4959" y="14301"/>
                  </a:lnTo>
                  <a:cubicBezTo>
                    <a:pt x="4876" y="14384"/>
                    <a:pt x="4843" y="14506"/>
                    <a:pt x="4876" y="14619"/>
                  </a:cubicBezTo>
                  <a:cubicBezTo>
                    <a:pt x="4909" y="14732"/>
                    <a:pt x="5001" y="14818"/>
                    <a:pt x="5115" y="14845"/>
                  </a:cubicBezTo>
                  <a:cubicBezTo>
                    <a:pt x="6346" y="15128"/>
                    <a:pt x="7311" y="16084"/>
                    <a:pt x="7606" y="17312"/>
                  </a:cubicBezTo>
                  <a:cubicBezTo>
                    <a:pt x="7609" y="17333"/>
                    <a:pt x="7614" y="17352"/>
                    <a:pt x="7621" y="17371"/>
                  </a:cubicBezTo>
                  <a:cubicBezTo>
                    <a:pt x="7672" y="17607"/>
                    <a:pt x="7698" y="17849"/>
                    <a:pt x="7698" y="18091"/>
                  </a:cubicBezTo>
                  <a:cubicBezTo>
                    <a:pt x="7700" y="18975"/>
                    <a:pt x="7349" y="19824"/>
                    <a:pt x="6721" y="20447"/>
                  </a:cubicBezTo>
                  <a:cubicBezTo>
                    <a:pt x="6072" y="21097"/>
                    <a:pt x="5219" y="21422"/>
                    <a:pt x="4365" y="21422"/>
                  </a:cubicBezTo>
                  <a:cubicBezTo>
                    <a:pt x="3512" y="21422"/>
                    <a:pt x="2659" y="21097"/>
                    <a:pt x="2009" y="20447"/>
                  </a:cubicBezTo>
                  <a:cubicBezTo>
                    <a:pt x="710" y="19148"/>
                    <a:pt x="710" y="17034"/>
                    <a:pt x="2009" y="15735"/>
                  </a:cubicBezTo>
                  <a:cubicBezTo>
                    <a:pt x="2030" y="15716"/>
                    <a:pt x="8441" y="9304"/>
                    <a:pt x="11915" y="5830"/>
                  </a:cubicBezTo>
                  <a:close/>
                  <a:moveTo>
                    <a:pt x="17600" y="1"/>
                  </a:moveTo>
                  <a:cubicBezTo>
                    <a:pt x="16357" y="1"/>
                    <a:pt x="15114" y="474"/>
                    <a:pt x="14165" y="1422"/>
                  </a:cubicBezTo>
                  <a:lnTo>
                    <a:pt x="11937" y="3651"/>
                  </a:lnTo>
                  <a:cubicBezTo>
                    <a:pt x="11515" y="4072"/>
                    <a:pt x="11373" y="4699"/>
                    <a:pt x="11567" y="5263"/>
                  </a:cubicBezTo>
                  <a:lnTo>
                    <a:pt x="1552" y="15278"/>
                  </a:lnTo>
                  <a:cubicBezTo>
                    <a:pt x="1" y="16829"/>
                    <a:pt x="1" y="19353"/>
                    <a:pt x="1552" y="20905"/>
                  </a:cubicBezTo>
                  <a:cubicBezTo>
                    <a:pt x="2329" y="21680"/>
                    <a:pt x="3347" y="22068"/>
                    <a:pt x="4365" y="22068"/>
                  </a:cubicBezTo>
                  <a:cubicBezTo>
                    <a:pt x="5383" y="22068"/>
                    <a:pt x="6402" y="21680"/>
                    <a:pt x="7179" y="20905"/>
                  </a:cubicBezTo>
                  <a:cubicBezTo>
                    <a:pt x="7211" y="20872"/>
                    <a:pt x="7243" y="20839"/>
                    <a:pt x="7274" y="20807"/>
                  </a:cubicBezTo>
                  <a:cubicBezTo>
                    <a:pt x="7284" y="20798"/>
                    <a:pt x="7293" y="20790"/>
                    <a:pt x="7303" y="20781"/>
                  </a:cubicBezTo>
                  <a:lnTo>
                    <a:pt x="16398" y="11685"/>
                  </a:lnTo>
                  <a:cubicBezTo>
                    <a:pt x="16524" y="11559"/>
                    <a:pt x="16524" y="11354"/>
                    <a:pt x="16398" y="11228"/>
                  </a:cubicBezTo>
                  <a:cubicBezTo>
                    <a:pt x="16335" y="11165"/>
                    <a:pt x="16252" y="11133"/>
                    <a:pt x="16169" y="11133"/>
                  </a:cubicBezTo>
                  <a:cubicBezTo>
                    <a:pt x="16087" y="11133"/>
                    <a:pt x="16004" y="11165"/>
                    <a:pt x="15941" y="11228"/>
                  </a:cubicBezTo>
                  <a:lnTo>
                    <a:pt x="8261" y="18908"/>
                  </a:lnTo>
                  <a:cubicBezTo>
                    <a:pt x="8365" y="18403"/>
                    <a:pt x="8372" y="17882"/>
                    <a:pt x="8280" y="17374"/>
                  </a:cubicBezTo>
                  <a:lnTo>
                    <a:pt x="15184" y="10471"/>
                  </a:lnTo>
                  <a:cubicBezTo>
                    <a:pt x="15310" y="10345"/>
                    <a:pt x="15310" y="10140"/>
                    <a:pt x="15184" y="10014"/>
                  </a:cubicBezTo>
                  <a:cubicBezTo>
                    <a:pt x="15121" y="9951"/>
                    <a:pt x="15038" y="9919"/>
                    <a:pt x="14955" y="9919"/>
                  </a:cubicBezTo>
                  <a:cubicBezTo>
                    <a:pt x="14872" y="9919"/>
                    <a:pt x="14789" y="9951"/>
                    <a:pt x="14726" y="10014"/>
                  </a:cubicBezTo>
                  <a:lnTo>
                    <a:pt x="8081" y="16659"/>
                  </a:lnTo>
                  <a:cubicBezTo>
                    <a:pt x="7675" y="15611"/>
                    <a:pt x="6845" y="14782"/>
                    <a:pt x="5797" y="14378"/>
                  </a:cubicBezTo>
                  <a:lnTo>
                    <a:pt x="13193" y="6981"/>
                  </a:lnTo>
                  <a:cubicBezTo>
                    <a:pt x="13407" y="7083"/>
                    <a:pt x="13637" y="7133"/>
                    <a:pt x="13864" y="7133"/>
                  </a:cubicBezTo>
                  <a:cubicBezTo>
                    <a:pt x="14268" y="7133"/>
                    <a:pt x="14666" y="6976"/>
                    <a:pt x="14964" y="6678"/>
                  </a:cubicBezTo>
                  <a:lnTo>
                    <a:pt x="15598" y="6044"/>
                  </a:lnTo>
                  <a:cubicBezTo>
                    <a:pt x="15932" y="5710"/>
                    <a:pt x="16104" y="5257"/>
                    <a:pt x="16071" y="4800"/>
                  </a:cubicBezTo>
                  <a:cubicBezTo>
                    <a:pt x="16031" y="4259"/>
                    <a:pt x="16250" y="3731"/>
                    <a:pt x="16664" y="3378"/>
                  </a:cubicBezTo>
                  <a:cubicBezTo>
                    <a:pt x="16979" y="3105"/>
                    <a:pt x="17378" y="2969"/>
                    <a:pt x="17777" y="2969"/>
                  </a:cubicBezTo>
                  <a:cubicBezTo>
                    <a:pt x="18198" y="2969"/>
                    <a:pt x="18618" y="3120"/>
                    <a:pt x="18941" y="3419"/>
                  </a:cubicBezTo>
                  <a:cubicBezTo>
                    <a:pt x="19474" y="3911"/>
                    <a:pt x="19639" y="4684"/>
                    <a:pt x="19354" y="5349"/>
                  </a:cubicBezTo>
                  <a:cubicBezTo>
                    <a:pt x="19084" y="5983"/>
                    <a:pt x="18463" y="6389"/>
                    <a:pt x="17781" y="6389"/>
                  </a:cubicBezTo>
                  <a:cubicBezTo>
                    <a:pt x="17746" y="6389"/>
                    <a:pt x="17710" y="6388"/>
                    <a:pt x="17675" y="6385"/>
                  </a:cubicBezTo>
                  <a:cubicBezTo>
                    <a:pt x="17640" y="6383"/>
                    <a:pt x="17605" y="6382"/>
                    <a:pt x="17570" y="6382"/>
                  </a:cubicBezTo>
                  <a:cubicBezTo>
                    <a:pt x="17139" y="6382"/>
                    <a:pt x="16723" y="6551"/>
                    <a:pt x="16414" y="6856"/>
                  </a:cubicBezTo>
                  <a:lnTo>
                    <a:pt x="15779" y="7491"/>
                  </a:lnTo>
                  <a:cubicBezTo>
                    <a:pt x="15173" y="8100"/>
                    <a:pt x="15173" y="9084"/>
                    <a:pt x="15779" y="9693"/>
                  </a:cubicBezTo>
                  <a:lnTo>
                    <a:pt x="16604" y="10518"/>
                  </a:lnTo>
                  <a:cubicBezTo>
                    <a:pt x="16909" y="10823"/>
                    <a:pt x="17307" y="10975"/>
                    <a:pt x="17706" y="10975"/>
                  </a:cubicBezTo>
                  <a:cubicBezTo>
                    <a:pt x="18104" y="10975"/>
                    <a:pt x="18502" y="10823"/>
                    <a:pt x="18806" y="10518"/>
                  </a:cubicBezTo>
                  <a:lnTo>
                    <a:pt x="21034" y="8290"/>
                  </a:lnTo>
                  <a:cubicBezTo>
                    <a:pt x="22927" y="6397"/>
                    <a:pt x="22927" y="3315"/>
                    <a:pt x="21034" y="1422"/>
                  </a:cubicBezTo>
                  <a:cubicBezTo>
                    <a:pt x="20086" y="474"/>
                    <a:pt x="18843" y="1"/>
                    <a:pt x="17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9"/>
            <p:cNvSpPr/>
            <p:nvPr/>
          </p:nvSpPr>
          <p:spPr>
            <a:xfrm>
              <a:off x="4495743" y="4826410"/>
              <a:ext cx="109456" cy="100888"/>
            </a:xfrm>
            <a:custGeom>
              <a:rect b="b" l="l" r="r" t="t"/>
              <a:pathLst>
                <a:path extrusionOk="0" h="4545" w="4931">
                  <a:moveTo>
                    <a:pt x="2491" y="647"/>
                  </a:moveTo>
                  <a:cubicBezTo>
                    <a:pt x="2911" y="647"/>
                    <a:pt x="3327" y="809"/>
                    <a:pt x="3642" y="1124"/>
                  </a:cubicBezTo>
                  <a:cubicBezTo>
                    <a:pt x="3948" y="1427"/>
                    <a:pt x="4119" y="1841"/>
                    <a:pt x="4117" y="2273"/>
                  </a:cubicBezTo>
                  <a:cubicBezTo>
                    <a:pt x="4117" y="3048"/>
                    <a:pt x="3569" y="3715"/>
                    <a:pt x="2809" y="3866"/>
                  </a:cubicBezTo>
                  <a:cubicBezTo>
                    <a:pt x="2703" y="3888"/>
                    <a:pt x="2596" y="3898"/>
                    <a:pt x="2491" y="3898"/>
                  </a:cubicBezTo>
                  <a:cubicBezTo>
                    <a:pt x="1845" y="3898"/>
                    <a:pt x="1246" y="3511"/>
                    <a:pt x="990" y="2894"/>
                  </a:cubicBezTo>
                  <a:cubicBezTo>
                    <a:pt x="695" y="2178"/>
                    <a:pt x="944" y="1351"/>
                    <a:pt x="1589" y="921"/>
                  </a:cubicBezTo>
                  <a:cubicBezTo>
                    <a:pt x="1864" y="737"/>
                    <a:pt x="2179" y="647"/>
                    <a:pt x="2491" y="647"/>
                  </a:cubicBezTo>
                  <a:close/>
                  <a:moveTo>
                    <a:pt x="2491" y="0"/>
                  </a:moveTo>
                  <a:cubicBezTo>
                    <a:pt x="1889" y="2"/>
                    <a:pt x="1311" y="241"/>
                    <a:pt x="885" y="667"/>
                  </a:cubicBezTo>
                  <a:cubicBezTo>
                    <a:pt x="119" y="1433"/>
                    <a:pt x="0" y="2634"/>
                    <a:pt x="603" y="3535"/>
                  </a:cubicBezTo>
                  <a:cubicBezTo>
                    <a:pt x="1034" y="4182"/>
                    <a:pt x="1751" y="4544"/>
                    <a:pt x="2492" y="4544"/>
                  </a:cubicBezTo>
                  <a:cubicBezTo>
                    <a:pt x="2783" y="4544"/>
                    <a:pt x="3078" y="4488"/>
                    <a:pt x="3361" y="4371"/>
                  </a:cubicBezTo>
                  <a:cubicBezTo>
                    <a:pt x="4362" y="3957"/>
                    <a:pt x="4931" y="2892"/>
                    <a:pt x="4720" y="1829"/>
                  </a:cubicBezTo>
                  <a:cubicBezTo>
                    <a:pt x="4509" y="766"/>
                    <a:pt x="3575" y="0"/>
                    <a:pt x="24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 name="Google Shape;451;p39"/>
          <p:cNvGrpSpPr/>
          <p:nvPr/>
        </p:nvGrpSpPr>
        <p:grpSpPr>
          <a:xfrm>
            <a:off x="5346290" y="4339903"/>
            <a:ext cx="386295" cy="386769"/>
            <a:chOff x="5015831" y="4478042"/>
            <a:chExt cx="488301" cy="488900"/>
          </a:xfrm>
        </p:grpSpPr>
        <p:sp>
          <p:nvSpPr>
            <p:cNvPr id="452" name="Google Shape;452;p39"/>
            <p:cNvSpPr/>
            <p:nvPr/>
          </p:nvSpPr>
          <p:spPr>
            <a:xfrm>
              <a:off x="5348993" y="4584413"/>
              <a:ext cx="114828" cy="87946"/>
            </a:xfrm>
            <a:custGeom>
              <a:rect b="b" l="l" r="r" t="t"/>
              <a:pathLst>
                <a:path extrusionOk="0" h="3962" w="5173">
                  <a:moveTo>
                    <a:pt x="1401" y="646"/>
                  </a:moveTo>
                  <a:cubicBezTo>
                    <a:pt x="1525" y="646"/>
                    <a:pt x="1649" y="686"/>
                    <a:pt x="1754" y="770"/>
                  </a:cubicBezTo>
                  <a:lnTo>
                    <a:pt x="4448" y="2941"/>
                  </a:lnTo>
                  <a:lnTo>
                    <a:pt x="4145" y="3316"/>
                  </a:lnTo>
                  <a:lnTo>
                    <a:pt x="1135" y="1705"/>
                  </a:lnTo>
                  <a:cubicBezTo>
                    <a:pt x="842" y="1548"/>
                    <a:pt x="749" y="1174"/>
                    <a:pt x="931" y="898"/>
                  </a:cubicBezTo>
                  <a:cubicBezTo>
                    <a:pt x="1040" y="733"/>
                    <a:pt x="1219" y="646"/>
                    <a:pt x="1401" y="646"/>
                  </a:cubicBezTo>
                  <a:close/>
                  <a:moveTo>
                    <a:pt x="1402" y="1"/>
                  </a:moveTo>
                  <a:cubicBezTo>
                    <a:pt x="1012" y="1"/>
                    <a:pt x="628" y="189"/>
                    <a:pt x="394" y="541"/>
                  </a:cubicBezTo>
                  <a:cubicBezTo>
                    <a:pt x="0" y="1135"/>
                    <a:pt x="204" y="1938"/>
                    <a:pt x="830" y="2274"/>
                  </a:cubicBezTo>
                  <a:lnTo>
                    <a:pt x="3841" y="3886"/>
                  </a:lnTo>
                  <a:cubicBezTo>
                    <a:pt x="3937" y="3937"/>
                    <a:pt x="4041" y="3962"/>
                    <a:pt x="4143" y="3962"/>
                  </a:cubicBezTo>
                  <a:cubicBezTo>
                    <a:pt x="4334" y="3962"/>
                    <a:pt x="4521" y="3878"/>
                    <a:pt x="4647" y="3721"/>
                  </a:cubicBezTo>
                  <a:lnTo>
                    <a:pt x="4950" y="3346"/>
                  </a:lnTo>
                  <a:cubicBezTo>
                    <a:pt x="5173" y="3068"/>
                    <a:pt x="5130" y="2663"/>
                    <a:pt x="4853" y="2439"/>
                  </a:cubicBezTo>
                  <a:lnTo>
                    <a:pt x="2159" y="268"/>
                  </a:lnTo>
                  <a:cubicBezTo>
                    <a:pt x="1934" y="88"/>
                    <a:pt x="1667" y="1"/>
                    <a:pt x="14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9"/>
            <p:cNvSpPr/>
            <p:nvPr/>
          </p:nvSpPr>
          <p:spPr>
            <a:xfrm>
              <a:off x="5125331" y="4586788"/>
              <a:ext cx="134894" cy="121354"/>
            </a:xfrm>
            <a:custGeom>
              <a:rect b="b" l="l" r="r" t="t"/>
              <a:pathLst>
                <a:path extrusionOk="0" h="5467" w="6077">
                  <a:moveTo>
                    <a:pt x="5159" y="0"/>
                  </a:moveTo>
                  <a:cubicBezTo>
                    <a:pt x="5063" y="0"/>
                    <a:pt x="4964" y="22"/>
                    <a:pt x="4870" y="69"/>
                  </a:cubicBezTo>
                  <a:lnTo>
                    <a:pt x="2337" y="1325"/>
                  </a:lnTo>
                  <a:cubicBezTo>
                    <a:pt x="2177" y="1404"/>
                    <a:pt x="2112" y="1598"/>
                    <a:pt x="2192" y="1757"/>
                  </a:cubicBezTo>
                  <a:cubicBezTo>
                    <a:pt x="2248" y="1871"/>
                    <a:pt x="2362" y="1937"/>
                    <a:pt x="2480" y="1937"/>
                  </a:cubicBezTo>
                  <a:cubicBezTo>
                    <a:pt x="2529" y="1937"/>
                    <a:pt x="2578" y="1926"/>
                    <a:pt x="2624" y="1903"/>
                  </a:cubicBezTo>
                  <a:lnTo>
                    <a:pt x="5156" y="647"/>
                  </a:lnTo>
                  <a:cubicBezTo>
                    <a:pt x="5157" y="646"/>
                    <a:pt x="5158" y="646"/>
                    <a:pt x="5159" y="646"/>
                  </a:cubicBezTo>
                  <a:cubicBezTo>
                    <a:pt x="5160" y="646"/>
                    <a:pt x="5162" y="646"/>
                    <a:pt x="5162" y="647"/>
                  </a:cubicBezTo>
                  <a:cubicBezTo>
                    <a:pt x="5165" y="648"/>
                    <a:pt x="5165" y="650"/>
                    <a:pt x="5165" y="651"/>
                  </a:cubicBezTo>
                  <a:lnTo>
                    <a:pt x="5403" y="2592"/>
                  </a:lnTo>
                  <a:cubicBezTo>
                    <a:pt x="5403" y="2595"/>
                    <a:pt x="5403" y="2598"/>
                    <a:pt x="5400" y="2599"/>
                  </a:cubicBezTo>
                  <a:lnTo>
                    <a:pt x="921" y="4820"/>
                  </a:lnTo>
                  <a:cubicBezTo>
                    <a:pt x="920" y="4821"/>
                    <a:pt x="919" y="4821"/>
                    <a:pt x="918" y="4821"/>
                  </a:cubicBezTo>
                  <a:cubicBezTo>
                    <a:pt x="917" y="4821"/>
                    <a:pt x="916" y="4821"/>
                    <a:pt x="915" y="4820"/>
                  </a:cubicBezTo>
                  <a:cubicBezTo>
                    <a:pt x="912" y="4818"/>
                    <a:pt x="912" y="4817"/>
                    <a:pt x="912" y="4816"/>
                  </a:cubicBezTo>
                  <a:lnTo>
                    <a:pt x="674" y="2875"/>
                  </a:lnTo>
                  <a:cubicBezTo>
                    <a:pt x="673" y="2872"/>
                    <a:pt x="674" y="2869"/>
                    <a:pt x="677" y="2869"/>
                  </a:cubicBezTo>
                  <a:lnTo>
                    <a:pt x="1464" y="2479"/>
                  </a:lnTo>
                  <a:cubicBezTo>
                    <a:pt x="1623" y="2400"/>
                    <a:pt x="1688" y="2206"/>
                    <a:pt x="1610" y="2047"/>
                  </a:cubicBezTo>
                  <a:cubicBezTo>
                    <a:pt x="1554" y="1933"/>
                    <a:pt x="1440" y="1867"/>
                    <a:pt x="1321" y="1867"/>
                  </a:cubicBezTo>
                  <a:cubicBezTo>
                    <a:pt x="1273" y="1867"/>
                    <a:pt x="1224" y="1878"/>
                    <a:pt x="1178" y="1901"/>
                  </a:cubicBezTo>
                  <a:lnTo>
                    <a:pt x="391" y="2290"/>
                  </a:lnTo>
                  <a:cubicBezTo>
                    <a:pt x="143" y="2413"/>
                    <a:pt x="0" y="2679"/>
                    <a:pt x="33" y="2954"/>
                  </a:cubicBezTo>
                  <a:lnTo>
                    <a:pt x="271" y="4894"/>
                  </a:lnTo>
                  <a:cubicBezTo>
                    <a:pt x="313" y="5235"/>
                    <a:pt x="603" y="5466"/>
                    <a:pt x="918" y="5466"/>
                  </a:cubicBezTo>
                  <a:cubicBezTo>
                    <a:pt x="1014" y="5466"/>
                    <a:pt x="1113" y="5445"/>
                    <a:pt x="1207" y="5397"/>
                  </a:cubicBezTo>
                  <a:lnTo>
                    <a:pt x="5686" y="3177"/>
                  </a:lnTo>
                  <a:cubicBezTo>
                    <a:pt x="5934" y="3053"/>
                    <a:pt x="6077" y="2788"/>
                    <a:pt x="6044" y="2513"/>
                  </a:cubicBezTo>
                  <a:lnTo>
                    <a:pt x="5805" y="573"/>
                  </a:lnTo>
                  <a:cubicBezTo>
                    <a:pt x="5764" y="232"/>
                    <a:pt x="5474" y="0"/>
                    <a:pt x="51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9"/>
            <p:cNvSpPr/>
            <p:nvPr/>
          </p:nvSpPr>
          <p:spPr>
            <a:xfrm>
              <a:off x="5015831" y="4478042"/>
              <a:ext cx="488301" cy="488900"/>
            </a:xfrm>
            <a:custGeom>
              <a:rect b="b" l="l" r="r" t="t"/>
              <a:pathLst>
                <a:path extrusionOk="0" h="22025" w="21998">
                  <a:moveTo>
                    <a:pt x="21106" y="661"/>
                  </a:moveTo>
                  <a:cubicBezTo>
                    <a:pt x="21115" y="661"/>
                    <a:pt x="21123" y="666"/>
                    <a:pt x="21127" y="673"/>
                  </a:cubicBezTo>
                  <a:lnTo>
                    <a:pt x="21285" y="990"/>
                  </a:lnTo>
                  <a:cubicBezTo>
                    <a:pt x="21289" y="998"/>
                    <a:pt x="21288" y="1010"/>
                    <a:pt x="21280" y="1018"/>
                  </a:cubicBezTo>
                  <a:lnTo>
                    <a:pt x="19629" y="2488"/>
                  </a:lnTo>
                  <a:lnTo>
                    <a:pt x="18936" y="1099"/>
                  </a:lnTo>
                  <a:lnTo>
                    <a:pt x="21102" y="661"/>
                  </a:lnTo>
                  <a:cubicBezTo>
                    <a:pt x="21103" y="661"/>
                    <a:pt x="21105" y="661"/>
                    <a:pt x="21106" y="661"/>
                  </a:cubicBezTo>
                  <a:close/>
                  <a:moveTo>
                    <a:pt x="18090" y="953"/>
                  </a:moveTo>
                  <a:cubicBezTo>
                    <a:pt x="18120" y="953"/>
                    <a:pt x="18149" y="969"/>
                    <a:pt x="18163" y="997"/>
                  </a:cubicBezTo>
                  <a:lnTo>
                    <a:pt x="19248" y="3167"/>
                  </a:lnTo>
                  <a:cubicBezTo>
                    <a:pt x="19257" y="3185"/>
                    <a:pt x="19258" y="3208"/>
                    <a:pt x="19252" y="3228"/>
                  </a:cubicBezTo>
                  <a:cubicBezTo>
                    <a:pt x="19245" y="3248"/>
                    <a:pt x="19230" y="3265"/>
                    <a:pt x="19211" y="3274"/>
                  </a:cubicBezTo>
                  <a:lnTo>
                    <a:pt x="18666" y="3548"/>
                  </a:lnTo>
                  <a:lnTo>
                    <a:pt x="17509" y="1235"/>
                  </a:lnTo>
                  <a:lnTo>
                    <a:pt x="18056" y="961"/>
                  </a:lnTo>
                  <a:cubicBezTo>
                    <a:pt x="18067" y="956"/>
                    <a:pt x="18079" y="953"/>
                    <a:pt x="18090" y="953"/>
                  </a:cubicBezTo>
                  <a:close/>
                  <a:moveTo>
                    <a:pt x="3412" y="9109"/>
                  </a:moveTo>
                  <a:lnTo>
                    <a:pt x="3593" y="10589"/>
                  </a:lnTo>
                  <a:lnTo>
                    <a:pt x="1430" y="11662"/>
                  </a:lnTo>
                  <a:cubicBezTo>
                    <a:pt x="1416" y="11669"/>
                    <a:pt x="1402" y="11672"/>
                    <a:pt x="1388" y="11672"/>
                  </a:cubicBezTo>
                  <a:cubicBezTo>
                    <a:pt x="1353" y="11672"/>
                    <a:pt x="1319" y="11652"/>
                    <a:pt x="1302" y="11619"/>
                  </a:cubicBezTo>
                  <a:lnTo>
                    <a:pt x="759" y="10531"/>
                  </a:lnTo>
                  <a:cubicBezTo>
                    <a:pt x="735" y="10485"/>
                    <a:pt x="754" y="10429"/>
                    <a:pt x="800" y="10405"/>
                  </a:cubicBezTo>
                  <a:lnTo>
                    <a:pt x="3412" y="9109"/>
                  </a:lnTo>
                  <a:close/>
                  <a:moveTo>
                    <a:pt x="12031" y="11104"/>
                  </a:moveTo>
                  <a:cubicBezTo>
                    <a:pt x="13262" y="11704"/>
                    <a:pt x="14508" y="11916"/>
                    <a:pt x="15182" y="11990"/>
                  </a:cubicBezTo>
                  <a:cubicBezTo>
                    <a:pt x="15213" y="11993"/>
                    <a:pt x="15242" y="12013"/>
                    <a:pt x="15259" y="12042"/>
                  </a:cubicBezTo>
                  <a:cubicBezTo>
                    <a:pt x="15274" y="12069"/>
                    <a:pt x="15275" y="12102"/>
                    <a:pt x="15262" y="12128"/>
                  </a:cubicBezTo>
                  <a:cubicBezTo>
                    <a:pt x="14711" y="13301"/>
                    <a:pt x="13693" y="14189"/>
                    <a:pt x="12454" y="14574"/>
                  </a:cubicBezTo>
                  <a:lnTo>
                    <a:pt x="12037" y="11172"/>
                  </a:lnTo>
                  <a:cubicBezTo>
                    <a:pt x="12034" y="11150"/>
                    <a:pt x="12033" y="11128"/>
                    <a:pt x="12031" y="11104"/>
                  </a:cubicBezTo>
                  <a:close/>
                  <a:moveTo>
                    <a:pt x="16313" y="0"/>
                  </a:moveTo>
                  <a:cubicBezTo>
                    <a:pt x="16172" y="0"/>
                    <a:pt x="16028" y="32"/>
                    <a:pt x="15893" y="100"/>
                  </a:cubicBezTo>
                  <a:lnTo>
                    <a:pt x="3582" y="6254"/>
                  </a:lnTo>
                  <a:cubicBezTo>
                    <a:pt x="3288" y="6401"/>
                    <a:pt x="3119" y="6717"/>
                    <a:pt x="3159" y="7042"/>
                  </a:cubicBezTo>
                  <a:lnTo>
                    <a:pt x="3329" y="8430"/>
                  </a:lnTo>
                  <a:lnTo>
                    <a:pt x="514" y="9827"/>
                  </a:lnTo>
                  <a:cubicBezTo>
                    <a:pt x="149" y="10010"/>
                    <a:pt x="0" y="10454"/>
                    <a:pt x="183" y="10819"/>
                  </a:cubicBezTo>
                  <a:lnTo>
                    <a:pt x="726" y="11909"/>
                  </a:lnTo>
                  <a:cubicBezTo>
                    <a:pt x="852" y="12158"/>
                    <a:pt x="1109" y="12317"/>
                    <a:pt x="1390" y="12317"/>
                  </a:cubicBezTo>
                  <a:cubicBezTo>
                    <a:pt x="1504" y="12317"/>
                    <a:pt x="1615" y="12290"/>
                    <a:pt x="1718" y="12238"/>
                  </a:cubicBezTo>
                  <a:lnTo>
                    <a:pt x="3677" y="11267"/>
                  </a:lnTo>
                  <a:lnTo>
                    <a:pt x="3789" y="12173"/>
                  </a:lnTo>
                  <a:cubicBezTo>
                    <a:pt x="3835" y="12565"/>
                    <a:pt x="4168" y="12855"/>
                    <a:pt x="4556" y="12855"/>
                  </a:cubicBezTo>
                  <a:cubicBezTo>
                    <a:pt x="4579" y="12855"/>
                    <a:pt x="4603" y="12854"/>
                    <a:pt x="4628" y="12851"/>
                  </a:cubicBezTo>
                  <a:lnTo>
                    <a:pt x="6427" y="12694"/>
                  </a:lnTo>
                  <a:cubicBezTo>
                    <a:pt x="6444" y="12693"/>
                    <a:pt x="6461" y="12692"/>
                    <a:pt x="6477" y="12692"/>
                  </a:cubicBezTo>
                  <a:cubicBezTo>
                    <a:pt x="6757" y="12692"/>
                    <a:pt x="6998" y="12901"/>
                    <a:pt x="7031" y="13183"/>
                  </a:cubicBezTo>
                  <a:lnTo>
                    <a:pt x="7962" y="20767"/>
                  </a:lnTo>
                  <a:cubicBezTo>
                    <a:pt x="8050" y="21493"/>
                    <a:pt x="8665" y="22024"/>
                    <a:pt x="9376" y="22024"/>
                  </a:cubicBezTo>
                  <a:cubicBezTo>
                    <a:pt x="9435" y="22024"/>
                    <a:pt x="9495" y="22020"/>
                    <a:pt x="9555" y="22013"/>
                  </a:cubicBezTo>
                  <a:lnTo>
                    <a:pt x="12543" y="21646"/>
                  </a:lnTo>
                  <a:cubicBezTo>
                    <a:pt x="13658" y="21508"/>
                    <a:pt x="14451" y="20494"/>
                    <a:pt x="14316" y="19378"/>
                  </a:cubicBezTo>
                  <a:lnTo>
                    <a:pt x="14231" y="18681"/>
                  </a:lnTo>
                  <a:cubicBezTo>
                    <a:pt x="14166" y="18154"/>
                    <a:pt x="13740" y="17748"/>
                    <a:pt x="13219" y="17716"/>
                  </a:cubicBezTo>
                  <a:cubicBezTo>
                    <a:pt x="12998" y="17705"/>
                    <a:pt x="12818" y="17535"/>
                    <a:pt x="12791" y="17317"/>
                  </a:cubicBezTo>
                  <a:lnTo>
                    <a:pt x="12535" y="15222"/>
                  </a:lnTo>
                  <a:cubicBezTo>
                    <a:pt x="13994" y="14805"/>
                    <a:pt x="15201" y="13778"/>
                    <a:pt x="15845" y="12405"/>
                  </a:cubicBezTo>
                  <a:cubicBezTo>
                    <a:pt x="16062" y="11941"/>
                    <a:pt x="15759" y="11404"/>
                    <a:pt x="15251" y="11349"/>
                  </a:cubicBezTo>
                  <a:cubicBezTo>
                    <a:pt x="14603" y="11278"/>
                    <a:pt x="13385" y="11068"/>
                    <a:pt x="12208" y="10472"/>
                  </a:cubicBezTo>
                  <a:cubicBezTo>
                    <a:pt x="12270" y="10383"/>
                    <a:pt x="12346" y="10302"/>
                    <a:pt x="12434" y="10237"/>
                  </a:cubicBezTo>
                  <a:lnTo>
                    <a:pt x="15330" y="8046"/>
                  </a:lnTo>
                  <a:cubicBezTo>
                    <a:pt x="15473" y="7939"/>
                    <a:pt x="15499" y="7736"/>
                    <a:pt x="15392" y="7595"/>
                  </a:cubicBezTo>
                  <a:cubicBezTo>
                    <a:pt x="15328" y="7511"/>
                    <a:pt x="15232" y="7466"/>
                    <a:pt x="15135" y="7466"/>
                  </a:cubicBezTo>
                  <a:cubicBezTo>
                    <a:pt x="15067" y="7466"/>
                    <a:pt x="14998" y="7488"/>
                    <a:pt x="14940" y="7532"/>
                  </a:cubicBezTo>
                  <a:lnTo>
                    <a:pt x="12045" y="9723"/>
                  </a:lnTo>
                  <a:cubicBezTo>
                    <a:pt x="11573" y="10081"/>
                    <a:pt x="11326" y="10663"/>
                    <a:pt x="11397" y="11251"/>
                  </a:cubicBezTo>
                  <a:lnTo>
                    <a:pt x="12152" y="17396"/>
                  </a:lnTo>
                  <a:cubicBezTo>
                    <a:pt x="12217" y="17924"/>
                    <a:pt x="12649" y="18330"/>
                    <a:pt x="13180" y="18361"/>
                  </a:cubicBezTo>
                  <a:cubicBezTo>
                    <a:pt x="13391" y="18373"/>
                    <a:pt x="13563" y="18542"/>
                    <a:pt x="13590" y="18760"/>
                  </a:cubicBezTo>
                  <a:lnTo>
                    <a:pt x="13675" y="19456"/>
                  </a:lnTo>
                  <a:cubicBezTo>
                    <a:pt x="13768" y="20218"/>
                    <a:pt x="13226" y="20911"/>
                    <a:pt x="12465" y="21006"/>
                  </a:cubicBezTo>
                  <a:lnTo>
                    <a:pt x="9476" y="21373"/>
                  </a:lnTo>
                  <a:cubicBezTo>
                    <a:pt x="9444" y="21377"/>
                    <a:pt x="9412" y="21379"/>
                    <a:pt x="9381" y="21379"/>
                  </a:cubicBezTo>
                  <a:cubicBezTo>
                    <a:pt x="8989" y="21379"/>
                    <a:pt x="8650" y="21087"/>
                    <a:pt x="8602" y="20689"/>
                  </a:cubicBezTo>
                  <a:lnTo>
                    <a:pt x="7671" y="13104"/>
                  </a:lnTo>
                  <a:cubicBezTo>
                    <a:pt x="7598" y="12497"/>
                    <a:pt x="7082" y="12046"/>
                    <a:pt x="6481" y="12046"/>
                  </a:cubicBezTo>
                  <a:cubicBezTo>
                    <a:pt x="6445" y="12046"/>
                    <a:pt x="6408" y="12048"/>
                    <a:pt x="6370" y="12051"/>
                  </a:cubicBezTo>
                  <a:lnTo>
                    <a:pt x="4571" y="12209"/>
                  </a:lnTo>
                  <a:cubicBezTo>
                    <a:pt x="4567" y="12209"/>
                    <a:pt x="4562" y="12209"/>
                    <a:pt x="4558" y="12209"/>
                  </a:cubicBezTo>
                  <a:cubicBezTo>
                    <a:pt x="4492" y="12209"/>
                    <a:pt x="4436" y="12160"/>
                    <a:pt x="4429" y="12094"/>
                  </a:cubicBezTo>
                  <a:lnTo>
                    <a:pt x="3799" y="6964"/>
                  </a:lnTo>
                  <a:cubicBezTo>
                    <a:pt x="3792" y="6909"/>
                    <a:pt x="3821" y="6855"/>
                    <a:pt x="3870" y="6830"/>
                  </a:cubicBezTo>
                  <a:lnTo>
                    <a:pt x="16181" y="676"/>
                  </a:lnTo>
                  <a:cubicBezTo>
                    <a:pt x="16223" y="655"/>
                    <a:pt x="16268" y="645"/>
                    <a:pt x="16313" y="645"/>
                  </a:cubicBezTo>
                  <a:cubicBezTo>
                    <a:pt x="16421" y="645"/>
                    <a:pt x="16526" y="704"/>
                    <a:pt x="16577" y="808"/>
                  </a:cubicBezTo>
                  <a:lnTo>
                    <a:pt x="18457" y="4569"/>
                  </a:lnTo>
                  <a:cubicBezTo>
                    <a:pt x="18506" y="4665"/>
                    <a:pt x="18497" y="4780"/>
                    <a:pt x="18436" y="4869"/>
                  </a:cubicBezTo>
                  <a:cubicBezTo>
                    <a:pt x="18330" y="5016"/>
                    <a:pt x="18367" y="5221"/>
                    <a:pt x="18516" y="5323"/>
                  </a:cubicBezTo>
                  <a:cubicBezTo>
                    <a:pt x="18572" y="5361"/>
                    <a:pt x="18635" y="5379"/>
                    <a:pt x="18698" y="5379"/>
                  </a:cubicBezTo>
                  <a:cubicBezTo>
                    <a:pt x="18804" y="5379"/>
                    <a:pt x="18907" y="5328"/>
                    <a:pt x="18969" y="5233"/>
                  </a:cubicBezTo>
                  <a:cubicBezTo>
                    <a:pt x="19162" y="4950"/>
                    <a:pt x="19187" y="4587"/>
                    <a:pt x="19034" y="4281"/>
                  </a:cubicBezTo>
                  <a:lnTo>
                    <a:pt x="18955" y="4124"/>
                  </a:lnTo>
                  <a:lnTo>
                    <a:pt x="19500" y="3850"/>
                  </a:lnTo>
                  <a:cubicBezTo>
                    <a:pt x="19775" y="3714"/>
                    <a:pt x="19934" y="3418"/>
                    <a:pt x="19897" y="3114"/>
                  </a:cubicBezTo>
                  <a:lnTo>
                    <a:pt x="21709" y="1499"/>
                  </a:lnTo>
                  <a:cubicBezTo>
                    <a:pt x="21933" y="1298"/>
                    <a:pt x="21997" y="970"/>
                    <a:pt x="21862" y="702"/>
                  </a:cubicBezTo>
                  <a:lnTo>
                    <a:pt x="21703" y="387"/>
                  </a:lnTo>
                  <a:cubicBezTo>
                    <a:pt x="21588" y="157"/>
                    <a:pt x="21355" y="17"/>
                    <a:pt x="21105" y="17"/>
                  </a:cubicBezTo>
                  <a:cubicBezTo>
                    <a:pt x="21062" y="17"/>
                    <a:pt x="21017" y="22"/>
                    <a:pt x="20973" y="31"/>
                  </a:cubicBezTo>
                  <a:lnTo>
                    <a:pt x="18596" y="510"/>
                  </a:lnTo>
                  <a:cubicBezTo>
                    <a:pt x="18457" y="378"/>
                    <a:pt x="18276" y="308"/>
                    <a:pt x="18093" y="308"/>
                  </a:cubicBezTo>
                  <a:cubicBezTo>
                    <a:pt x="17982" y="308"/>
                    <a:pt x="17871" y="333"/>
                    <a:pt x="17768" y="385"/>
                  </a:cubicBezTo>
                  <a:lnTo>
                    <a:pt x="17223" y="657"/>
                  </a:lnTo>
                  <a:lnTo>
                    <a:pt x="17155" y="520"/>
                  </a:lnTo>
                  <a:cubicBezTo>
                    <a:pt x="16989" y="191"/>
                    <a:pt x="16658" y="0"/>
                    <a:pt x="163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 name="Google Shape;455;p39"/>
          <p:cNvGrpSpPr/>
          <p:nvPr/>
        </p:nvGrpSpPr>
        <p:grpSpPr>
          <a:xfrm>
            <a:off x="5878741" y="4339894"/>
            <a:ext cx="363448" cy="386786"/>
            <a:chOff x="5491390" y="4474224"/>
            <a:chExt cx="459422" cy="488922"/>
          </a:xfrm>
        </p:grpSpPr>
        <p:sp>
          <p:nvSpPr>
            <p:cNvPr id="456" name="Google Shape;456;p39"/>
            <p:cNvSpPr/>
            <p:nvPr/>
          </p:nvSpPr>
          <p:spPr>
            <a:xfrm>
              <a:off x="5764242" y="4575289"/>
              <a:ext cx="43796" cy="29057"/>
            </a:xfrm>
            <a:custGeom>
              <a:rect b="b" l="l" r="r" t="t"/>
              <a:pathLst>
                <a:path extrusionOk="0" h="1309" w="1973">
                  <a:moveTo>
                    <a:pt x="986" y="1"/>
                  </a:moveTo>
                  <a:cubicBezTo>
                    <a:pt x="442" y="1"/>
                    <a:pt x="1" y="442"/>
                    <a:pt x="1" y="987"/>
                  </a:cubicBezTo>
                  <a:cubicBezTo>
                    <a:pt x="1" y="1165"/>
                    <a:pt x="145" y="1309"/>
                    <a:pt x="323" y="1309"/>
                  </a:cubicBezTo>
                  <a:cubicBezTo>
                    <a:pt x="501" y="1309"/>
                    <a:pt x="646" y="1165"/>
                    <a:pt x="646" y="987"/>
                  </a:cubicBezTo>
                  <a:cubicBezTo>
                    <a:pt x="646" y="798"/>
                    <a:pt x="798" y="647"/>
                    <a:pt x="986" y="647"/>
                  </a:cubicBezTo>
                  <a:cubicBezTo>
                    <a:pt x="1174" y="647"/>
                    <a:pt x="1326" y="798"/>
                    <a:pt x="1326" y="987"/>
                  </a:cubicBezTo>
                  <a:cubicBezTo>
                    <a:pt x="1326" y="1165"/>
                    <a:pt x="1470" y="1309"/>
                    <a:pt x="1649" y="1309"/>
                  </a:cubicBezTo>
                  <a:cubicBezTo>
                    <a:pt x="1827" y="1309"/>
                    <a:pt x="1971" y="1165"/>
                    <a:pt x="1972" y="987"/>
                  </a:cubicBezTo>
                  <a:cubicBezTo>
                    <a:pt x="1972" y="442"/>
                    <a:pt x="1530" y="1"/>
                    <a:pt x="9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9"/>
            <p:cNvSpPr/>
            <p:nvPr/>
          </p:nvSpPr>
          <p:spPr>
            <a:xfrm>
              <a:off x="5634076" y="4575289"/>
              <a:ext cx="43796" cy="29057"/>
            </a:xfrm>
            <a:custGeom>
              <a:rect b="b" l="l" r="r" t="t"/>
              <a:pathLst>
                <a:path extrusionOk="0" h="1309" w="1973">
                  <a:moveTo>
                    <a:pt x="986" y="1"/>
                  </a:moveTo>
                  <a:cubicBezTo>
                    <a:pt x="441" y="1"/>
                    <a:pt x="1" y="442"/>
                    <a:pt x="1" y="987"/>
                  </a:cubicBezTo>
                  <a:cubicBezTo>
                    <a:pt x="1" y="1165"/>
                    <a:pt x="146" y="1309"/>
                    <a:pt x="324" y="1309"/>
                  </a:cubicBezTo>
                  <a:cubicBezTo>
                    <a:pt x="502" y="1309"/>
                    <a:pt x="646" y="1165"/>
                    <a:pt x="646" y="987"/>
                  </a:cubicBezTo>
                  <a:cubicBezTo>
                    <a:pt x="646" y="798"/>
                    <a:pt x="799" y="647"/>
                    <a:pt x="986" y="647"/>
                  </a:cubicBezTo>
                  <a:cubicBezTo>
                    <a:pt x="1173" y="647"/>
                    <a:pt x="1326" y="798"/>
                    <a:pt x="1326" y="987"/>
                  </a:cubicBezTo>
                  <a:cubicBezTo>
                    <a:pt x="1326" y="1165"/>
                    <a:pt x="1470" y="1309"/>
                    <a:pt x="1648" y="1309"/>
                  </a:cubicBezTo>
                  <a:cubicBezTo>
                    <a:pt x="1827" y="1309"/>
                    <a:pt x="1972" y="1165"/>
                    <a:pt x="1972" y="987"/>
                  </a:cubicBezTo>
                  <a:cubicBezTo>
                    <a:pt x="1972" y="442"/>
                    <a:pt x="1531" y="1"/>
                    <a:pt x="9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9"/>
            <p:cNvSpPr/>
            <p:nvPr/>
          </p:nvSpPr>
          <p:spPr>
            <a:xfrm>
              <a:off x="5781556" y="4843324"/>
              <a:ext cx="99667" cy="93074"/>
            </a:xfrm>
            <a:custGeom>
              <a:rect b="b" l="l" r="r" t="t"/>
              <a:pathLst>
                <a:path extrusionOk="0" h="4193" w="4490">
                  <a:moveTo>
                    <a:pt x="3427" y="644"/>
                  </a:moveTo>
                  <a:cubicBezTo>
                    <a:pt x="3588" y="644"/>
                    <a:pt x="3682" y="681"/>
                    <a:pt x="3715" y="714"/>
                  </a:cubicBezTo>
                  <a:cubicBezTo>
                    <a:pt x="3787" y="788"/>
                    <a:pt x="3807" y="1011"/>
                    <a:pt x="3759" y="1256"/>
                  </a:cubicBezTo>
                  <a:cubicBezTo>
                    <a:pt x="3670" y="1733"/>
                    <a:pt x="3367" y="2257"/>
                    <a:pt x="2932" y="2692"/>
                  </a:cubicBezTo>
                  <a:cubicBezTo>
                    <a:pt x="2301" y="3323"/>
                    <a:pt x="1629" y="3545"/>
                    <a:pt x="1243" y="3545"/>
                  </a:cubicBezTo>
                  <a:cubicBezTo>
                    <a:pt x="1081" y="3545"/>
                    <a:pt x="987" y="3508"/>
                    <a:pt x="953" y="3475"/>
                  </a:cubicBezTo>
                  <a:cubicBezTo>
                    <a:pt x="800" y="3323"/>
                    <a:pt x="831" y="2404"/>
                    <a:pt x="1737" y="1498"/>
                  </a:cubicBezTo>
                  <a:cubicBezTo>
                    <a:pt x="2368" y="867"/>
                    <a:pt x="3041" y="644"/>
                    <a:pt x="3427" y="644"/>
                  </a:cubicBezTo>
                  <a:close/>
                  <a:moveTo>
                    <a:pt x="3427" y="0"/>
                  </a:moveTo>
                  <a:cubicBezTo>
                    <a:pt x="2613" y="0"/>
                    <a:pt x="1785" y="539"/>
                    <a:pt x="1281" y="1044"/>
                  </a:cubicBezTo>
                  <a:lnTo>
                    <a:pt x="1281" y="1042"/>
                  </a:lnTo>
                  <a:cubicBezTo>
                    <a:pt x="199" y="2124"/>
                    <a:pt x="0" y="3434"/>
                    <a:pt x="497" y="3933"/>
                  </a:cubicBezTo>
                  <a:cubicBezTo>
                    <a:pt x="668" y="4102"/>
                    <a:pt x="925" y="4193"/>
                    <a:pt x="1243" y="4193"/>
                  </a:cubicBezTo>
                  <a:cubicBezTo>
                    <a:pt x="2056" y="4193"/>
                    <a:pt x="2883" y="3654"/>
                    <a:pt x="3388" y="3149"/>
                  </a:cubicBezTo>
                  <a:cubicBezTo>
                    <a:pt x="3913" y="2623"/>
                    <a:pt x="4280" y="1978"/>
                    <a:pt x="4393" y="1378"/>
                  </a:cubicBezTo>
                  <a:cubicBezTo>
                    <a:pt x="4446" y="1096"/>
                    <a:pt x="4490" y="576"/>
                    <a:pt x="4170" y="260"/>
                  </a:cubicBezTo>
                  <a:cubicBezTo>
                    <a:pt x="4001" y="89"/>
                    <a:pt x="3744" y="0"/>
                    <a:pt x="34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9"/>
            <p:cNvSpPr/>
            <p:nvPr/>
          </p:nvSpPr>
          <p:spPr>
            <a:xfrm>
              <a:off x="5560890" y="4843324"/>
              <a:ext cx="95649" cy="93074"/>
            </a:xfrm>
            <a:custGeom>
              <a:rect b="b" l="l" r="r" t="t"/>
              <a:pathLst>
                <a:path extrusionOk="0" h="4193" w="4309">
                  <a:moveTo>
                    <a:pt x="1063" y="646"/>
                  </a:moveTo>
                  <a:cubicBezTo>
                    <a:pt x="1448" y="646"/>
                    <a:pt x="2120" y="869"/>
                    <a:pt x="2751" y="1499"/>
                  </a:cubicBezTo>
                  <a:cubicBezTo>
                    <a:pt x="3188" y="1934"/>
                    <a:pt x="3489" y="2459"/>
                    <a:pt x="3580" y="2934"/>
                  </a:cubicBezTo>
                  <a:cubicBezTo>
                    <a:pt x="3627" y="3180"/>
                    <a:pt x="3608" y="3403"/>
                    <a:pt x="3535" y="3475"/>
                  </a:cubicBezTo>
                  <a:cubicBezTo>
                    <a:pt x="3501" y="3510"/>
                    <a:pt x="3407" y="3545"/>
                    <a:pt x="3247" y="3545"/>
                  </a:cubicBezTo>
                  <a:cubicBezTo>
                    <a:pt x="2861" y="3545"/>
                    <a:pt x="2189" y="3323"/>
                    <a:pt x="1558" y="2692"/>
                  </a:cubicBezTo>
                  <a:cubicBezTo>
                    <a:pt x="1123" y="2257"/>
                    <a:pt x="820" y="1733"/>
                    <a:pt x="729" y="1257"/>
                  </a:cubicBezTo>
                  <a:cubicBezTo>
                    <a:pt x="683" y="1011"/>
                    <a:pt x="701" y="788"/>
                    <a:pt x="774" y="716"/>
                  </a:cubicBezTo>
                  <a:cubicBezTo>
                    <a:pt x="808" y="681"/>
                    <a:pt x="901" y="646"/>
                    <a:pt x="1063" y="646"/>
                  </a:cubicBezTo>
                  <a:close/>
                  <a:moveTo>
                    <a:pt x="1063" y="0"/>
                  </a:moveTo>
                  <a:cubicBezTo>
                    <a:pt x="746" y="0"/>
                    <a:pt x="487" y="89"/>
                    <a:pt x="318" y="260"/>
                  </a:cubicBezTo>
                  <a:cubicBezTo>
                    <a:pt x="0" y="578"/>
                    <a:pt x="43" y="1096"/>
                    <a:pt x="95" y="1378"/>
                  </a:cubicBezTo>
                  <a:cubicBezTo>
                    <a:pt x="210" y="1978"/>
                    <a:pt x="576" y="2623"/>
                    <a:pt x="1102" y="3149"/>
                  </a:cubicBezTo>
                  <a:cubicBezTo>
                    <a:pt x="1605" y="3654"/>
                    <a:pt x="2434" y="4193"/>
                    <a:pt x="3246" y="4193"/>
                  </a:cubicBezTo>
                  <a:cubicBezTo>
                    <a:pt x="3565" y="4193"/>
                    <a:pt x="3822" y="4102"/>
                    <a:pt x="3991" y="3933"/>
                  </a:cubicBezTo>
                  <a:cubicBezTo>
                    <a:pt x="4309" y="3615"/>
                    <a:pt x="4267" y="3095"/>
                    <a:pt x="4214" y="2813"/>
                  </a:cubicBezTo>
                  <a:cubicBezTo>
                    <a:pt x="4101" y="2214"/>
                    <a:pt x="3734" y="1568"/>
                    <a:pt x="3208" y="1042"/>
                  </a:cubicBezTo>
                  <a:cubicBezTo>
                    <a:pt x="2704" y="539"/>
                    <a:pt x="1875" y="0"/>
                    <a:pt x="10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9"/>
            <p:cNvSpPr/>
            <p:nvPr/>
          </p:nvSpPr>
          <p:spPr>
            <a:xfrm>
              <a:off x="5491390" y="4685189"/>
              <a:ext cx="459422" cy="277957"/>
            </a:xfrm>
            <a:custGeom>
              <a:rect b="b" l="l" r="r" t="t"/>
              <a:pathLst>
                <a:path extrusionOk="0" h="12522" w="20697">
                  <a:moveTo>
                    <a:pt x="18685" y="2165"/>
                  </a:moveTo>
                  <a:cubicBezTo>
                    <a:pt x="18952" y="2165"/>
                    <a:pt x="19212" y="2244"/>
                    <a:pt x="19437" y="2390"/>
                  </a:cubicBezTo>
                  <a:cubicBezTo>
                    <a:pt x="19444" y="2396"/>
                    <a:pt x="19453" y="2402"/>
                    <a:pt x="19462" y="2408"/>
                  </a:cubicBezTo>
                  <a:cubicBezTo>
                    <a:pt x="19524" y="2451"/>
                    <a:pt x="19584" y="2501"/>
                    <a:pt x="19638" y="2556"/>
                  </a:cubicBezTo>
                  <a:cubicBezTo>
                    <a:pt x="19906" y="2822"/>
                    <a:pt x="20044" y="3188"/>
                    <a:pt x="20029" y="3585"/>
                  </a:cubicBezTo>
                  <a:lnTo>
                    <a:pt x="20027" y="3585"/>
                  </a:lnTo>
                  <a:cubicBezTo>
                    <a:pt x="20011" y="3993"/>
                    <a:pt x="19836" y="4383"/>
                    <a:pt x="19533" y="4685"/>
                  </a:cubicBezTo>
                  <a:cubicBezTo>
                    <a:pt x="19232" y="4988"/>
                    <a:pt x="18841" y="5163"/>
                    <a:pt x="18433" y="5179"/>
                  </a:cubicBezTo>
                  <a:cubicBezTo>
                    <a:pt x="18412" y="5180"/>
                    <a:pt x="18391" y="5181"/>
                    <a:pt x="18370" y="5181"/>
                  </a:cubicBezTo>
                  <a:cubicBezTo>
                    <a:pt x="17997" y="5181"/>
                    <a:pt x="17656" y="5043"/>
                    <a:pt x="17404" y="4790"/>
                  </a:cubicBezTo>
                  <a:cubicBezTo>
                    <a:pt x="17336" y="4722"/>
                    <a:pt x="17275" y="4648"/>
                    <a:pt x="17225" y="4568"/>
                  </a:cubicBezTo>
                  <a:cubicBezTo>
                    <a:pt x="17219" y="4557"/>
                    <a:pt x="17213" y="4548"/>
                    <a:pt x="17207" y="4539"/>
                  </a:cubicBezTo>
                  <a:cubicBezTo>
                    <a:pt x="17067" y="4303"/>
                    <a:pt x="17000" y="4033"/>
                    <a:pt x="17015" y="3760"/>
                  </a:cubicBezTo>
                  <a:cubicBezTo>
                    <a:pt x="17032" y="3353"/>
                    <a:pt x="17207" y="2961"/>
                    <a:pt x="17508" y="2660"/>
                  </a:cubicBezTo>
                  <a:cubicBezTo>
                    <a:pt x="17836" y="2332"/>
                    <a:pt x="18261" y="2166"/>
                    <a:pt x="18671" y="2166"/>
                  </a:cubicBezTo>
                  <a:cubicBezTo>
                    <a:pt x="18675" y="2165"/>
                    <a:pt x="18680" y="2165"/>
                    <a:pt x="18685" y="2165"/>
                  </a:cubicBezTo>
                  <a:close/>
                  <a:moveTo>
                    <a:pt x="2016" y="2165"/>
                  </a:moveTo>
                  <a:cubicBezTo>
                    <a:pt x="2019" y="2165"/>
                    <a:pt x="2021" y="2165"/>
                    <a:pt x="2024" y="2166"/>
                  </a:cubicBezTo>
                  <a:cubicBezTo>
                    <a:pt x="2432" y="2166"/>
                    <a:pt x="2858" y="2333"/>
                    <a:pt x="3186" y="2661"/>
                  </a:cubicBezTo>
                  <a:cubicBezTo>
                    <a:pt x="3488" y="2963"/>
                    <a:pt x="3663" y="3353"/>
                    <a:pt x="3679" y="3761"/>
                  </a:cubicBezTo>
                  <a:cubicBezTo>
                    <a:pt x="3694" y="4033"/>
                    <a:pt x="3627" y="4305"/>
                    <a:pt x="3488" y="4541"/>
                  </a:cubicBezTo>
                  <a:cubicBezTo>
                    <a:pt x="3482" y="4548"/>
                    <a:pt x="3476" y="4559"/>
                    <a:pt x="3470" y="4568"/>
                  </a:cubicBezTo>
                  <a:cubicBezTo>
                    <a:pt x="3418" y="4648"/>
                    <a:pt x="3358" y="4723"/>
                    <a:pt x="3290" y="4790"/>
                  </a:cubicBezTo>
                  <a:cubicBezTo>
                    <a:pt x="3037" y="5044"/>
                    <a:pt x="2695" y="5182"/>
                    <a:pt x="2319" y="5182"/>
                  </a:cubicBezTo>
                  <a:cubicBezTo>
                    <a:pt x="2300" y="5182"/>
                    <a:pt x="2281" y="5181"/>
                    <a:pt x="2261" y="5181"/>
                  </a:cubicBezTo>
                  <a:cubicBezTo>
                    <a:pt x="1853" y="5163"/>
                    <a:pt x="1463" y="4988"/>
                    <a:pt x="1161" y="4686"/>
                  </a:cubicBezTo>
                  <a:cubicBezTo>
                    <a:pt x="860" y="4383"/>
                    <a:pt x="683" y="3993"/>
                    <a:pt x="667" y="3586"/>
                  </a:cubicBezTo>
                  <a:cubicBezTo>
                    <a:pt x="651" y="3188"/>
                    <a:pt x="789" y="2823"/>
                    <a:pt x="1056" y="2556"/>
                  </a:cubicBezTo>
                  <a:cubicBezTo>
                    <a:pt x="1111" y="2501"/>
                    <a:pt x="1169" y="2452"/>
                    <a:pt x="1232" y="2408"/>
                  </a:cubicBezTo>
                  <a:cubicBezTo>
                    <a:pt x="1241" y="2402"/>
                    <a:pt x="1250" y="2397"/>
                    <a:pt x="1259" y="2390"/>
                  </a:cubicBezTo>
                  <a:cubicBezTo>
                    <a:pt x="1484" y="2243"/>
                    <a:pt x="1747" y="2165"/>
                    <a:pt x="2016" y="2165"/>
                  </a:cubicBezTo>
                  <a:close/>
                  <a:moveTo>
                    <a:pt x="10348" y="3629"/>
                  </a:moveTo>
                  <a:cubicBezTo>
                    <a:pt x="10865" y="3629"/>
                    <a:pt x="11653" y="3819"/>
                    <a:pt x="12466" y="4725"/>
                  </a:cubicBezTo>
                  <a:cubicBezTo>
                    <a:pt x="13034" y="5356"/>
                    <a:pt x="13485" y="6214"/>
                    <a:pt x="13721" y="7105"/>
                  </a:cubicBezTo>
                  <a:cubicBezTo>
                    <a:pt x="13647" y="7172"/>
                    <a:pt x="13572" y="7241"/>
                    <a:pt x="13501" y="7313"/>
                  </a:cubicBezTo>
                  <a:cubicBezTo>
                    <a:pt x="12799" y="8015"/>
                    <a:pt x="12324" y="8867"/>
                    <a:pt x="12164" y="9712"/>
                  </a:cubicBezTo>
                  <a:cubicBezTo>
                    <a:pt x="12095" y="10074"/>
                    <a:pt x="12086" y="10418"/>
                    <a:pt x="12137" y="10735"/>
                  </a:cubicBezTo>
                  <a:cubicBezTo>
                    <a:pt x="11585" y="10763"/>
                    <a:pt x="10992" y="10766"/>
                    <a:pt x="10346" y="10766"/>
                  </a:cubicBezTo>
                  <a:cubicBezTo>
                    <a:pt x="9701" y="10766"/>
                    <a:pt x="9110" y="10764"/>
                    <a:pt x="8556" y="10736"/>
                  </a:cubicBezTo>
                  <a:cubicBezTo>
                    <a:pt x="8606" y="10420"/>
                    <a:pt x="8598" y="10075"/>
                    <a:pt x="8529" y="9713"/>
                  </a:cubicBezTo>
                  <a:cubicBezTo>
                    <a:pt x="8369" y="8868"/>
                    <a:pt x="7894" y="8016"/>
                    <a:pt x="7192" y="7314"/>
                  </a:cubicBezTo>
                  <a:cubicBezTo>
                    <a:pt x="7120" y="7243"/>
                    <a:pt x="7048" y="7173"/>
                    <a:pt x="6973" y="7108"/>
                  </a:cubicBezTo>
                  <a:cubicBezTo>
                    <a:pt x="7209" y="6217"/>
                    <a:pt x="7661" y="5356"/>
                    <a:pt x="8228" y="4726"/>
                  </a:cubicBezTo>
                  <a:cubicBezTo>
                    <a:pt x="9041" y="3819"/>
                    <a:pt x="9830" y="3629"/>
                    <a:pt x="10348" y="3629"/>
                  </a:cubicBezTo>
                  <a:close/>
                  <a:moveTo>
                    <a:pt x="4205" y="6563"/>
                  </a:moveTo>
                  <a:cubicBezTo>
                    <a:pt x="4215" y="6563"/>
                    <a:pt x="4225" y="6564"/>
                    <a:pt x="4236" y="6564"/>
                  </a:cubicBezTo>
                  <a:lnTo>
                    <a:pt x="4257" y="6564"/>
                  </a:lnTo>
                  <a:cubicBezTo>
                    <a:pt x="4396" y="6569"/>
                    <a:pt x="4534" y="6584"/>
                    <a:pt x="4671" y="6610"/>
                  </a:cubicBezTo>
                  <a:cubicBezTo>
                    <a:pt x="5259" y="6722"/>
                    <a:pt x="5856" y="7017"/>
                    <a:pt x="6388" y="7457"/>
                  </a:cubicBezTo>
                  <a:cubicBezTo>
                    <a:pt x="6400" y="7467"/>
                    <a:pt x="6412" y="7477"/>
                    <a:pt x="6426" y="7486"/>
                  </a:cubicBezTo>
                  <a:cubicBezTo>
                    <a:pt x="6532" y="7575"/>
                    <a:pt x="6635" y="7670"/>
                    <a:pt x="6736" y="7770"/>
                  </a:cubicBezTo>
                  <a:cubicBezTo>
                    <a:pt x="7348" y="8383"/>
                    <a:pt x="7760" y="9115"/>
                    <a:pt x="7895" y="9833"/>
                  </a:cubicBezTo>
                  <a:cubicBezTo>
                    <a:pt x="7971" y="10233"/>
                    <a:pt x="7955" y="10596"/>
                    <a:pt x="7852" y="10905"/>
                  </a:cubicBezTo>
                  <a:cubicBezTo>
                    <a:pt x="7846" y="10920"/>
                    <a:pt x="7840" y="10935"/>
                    <a:pt x="7836" y="10951"/>
                  </a:cubicBezTo>
                  <a:cubicBezTo>
                    <a:pt x="7768" y="11138"/>
                    <a:pt x="7661" y="11309"/>
                    <a:pt x="7520" y="11452"/>
                  </a:cubicBezTo>
                  <a:cubicBezTo>
                    <a:pt x="7240" y="11731"/>
                    <a:pt x="6845" y="11875"/>
                    <a:pt x="6379" y="11875"/>
                  </a:cubicBezTo>
                  <a:cubicBezTo>
                    <a:pt x="6226" y="11875"/>
                    <a:pt x="6066" y="11860"/>
                    <a:pt x="5900" y="11829"/>
                  </a:cubicBezTo>
                  <a:cubicBezTo>
                    <a:pt x="5182" y="11692"/>
                    <a:pt x="4448" y="11279"/>
                    <a:pt x="3836" y="10668"/>
                  </a:cubicBezTo>
                  <a:cubicBezTo>
                    <a:pt x="3225" y="10056"/>
                    <a:pt x="2812" y="9323"/>
                    <a:pt x="2677" y="8604"/>
                  </a:cubicBezTo>
                  <a:cubicBezTo>
                    <a:pt x="2549" y="7932"/>
                    <a:pt x="2683" y="7356"/>
                    <a:pt x="3053" y="6986"/>
                  </a:cubicBezTo>
                  <a:cubicBezTo>
                    <a:pt x="3332" y="6707"/>
                    <a:pt x="3727" y="6563"/>
                    <a:pt x="4191" y="6563"/>
                  </a:cubicBezTo>
                  <a:close/>
                  <a:moveTo>
                    <a:pt x="16500" y="6561"/>
                  </a:moveTo>
                  <a:cubicBezTo>
                    <a:pt x="16966" y="6561"/>
                    <a:pt x="17361" y="6707"/>
                    <a:pt x="17640" y="6984"/>
                  </a:cubicBezTo>
                  <a:cubicBezTo>
                    <a:pt x="18011" y="7356"/>
                    <a:pt x="18143" y="7930"/>
                    <a:pt x="18016" y="8604"/>
                  </a:cubicBezTo>
                  <a:cubicBezTo>
                    <a:pt x="17881" y="9323"/>
                    <a:pt x="17468" y="10056"/>
                    <a:pt x="16856" y="10668"/>
                  </a:cubicBezTo>
                  <a:cubicBezTo>
                    <a:pt x="16243" y="11279"/>
                    <a:pt x="15511" y="11692"/>
                    <a:pt x="14793" y="11829"/>
                  </a:cubicBezTo>
                  <a:cubicBezTo>
                    <a:pt x="14627" y="11860"/>
                    <a:pt x="14466" y="11875"/>
                    <a:pt x="14314" y="11875"/>
                  </a:cubicBezTo>
                  <a:cubicBezTo>
                    <a:pt x="13848" y="11875"/>
                    <a:pt x="13453" y="11731"/>
                    <a:pt x="13175" y="11452"/>
                  </a:cubicBezTo>
                  <a:cubicBezTo>
                    <a:pt x="13034" y="11309"/>
                    <a:pt x="12925" y="11138"/>
                    <a:pt x="12857" y="10951"/>
                  </a:cubicBezTo>
                  <a:cubicBezTo>
                    <a:pt x="12852" y="10935"/>
                    <a:pt x="12846" y="10919"/>
                    <a:pt x="12841" y="10902"/>
                  </a:cubicBezTo>
                  <a:cubicBezTo>
                    <a:pt x="12738" y="10595"/>
                    <a:pt x="12722" y="10231"/>
                    <a:pt x="12797" y="9833"/>
                  </a:cubicBezTo>
                  <a:cubicBezTo>
                    <a:pt x="12934" y="9115"/>
                    <a:pt x="13345" y="8381"/>
                    <a:pt x="13958" y="7770"/>
                  </a:cubicBezTo>
                  <a:cubicBezTo>
                    <a:pt x="14058" y="7669"/>
                    <a:pt x="14162" y="7574"/>
                    <a:pt x="14269" y="7485"/>
                  </a:cubicBezTo>
                  <a:cubicBezTo>
                    <a:pt x="14282" y="7476"/>
                    <a:pt x="14294" y="7465"/>
                    <a:pt x="14304" y="7455"/>
                  </a:cubicBezTo>
                  <a:cubicBezTo>
                    <a:pt x="14837" y="7016"/>
                    <a:pt x="15434" y="6720"/>
                    <a:pt x="16021" y="6609"/>
                  </a:cubicBezTo>
                  <a:cubicBezTo>
                    <a:pt x="16159" y="6584"/>
                    <a:pt x="16297" y="6567"/>
                    <a:pt x="16436" y="6563"/>
                  </a:cubicBezTo>
                  <a:lnTo>
                    <a:pt x="16457" y="6563"/>
                  </a:lnTo>
                  <a:cubicBezTo>
                    <a:pt x="16467" y="6563"/>
                    <a:pt x="16478" y="6563"/>
                    <a:pt x="16490" y="6561"/>
                  </a:cubicBezTo>
                  <a:close/>
                  <a:moveTo>
                    <a:pt x="4991" y="1"/>
                  </a:moveTo>
                  <a:cubicBezTo>
                    <a:pt x="4952" y="1"/>
                    <a:pt x="4912" y="8"/>
                    <a:pt x="4873" y="23"/>
                  </a:cubicBezTo>
                  <a:lnTo>
                    <a:pt x="1516" y="1448"/>
                  </a:lnTo>
                  <a:cubicBezTo>
                    <a:pt x="1274" y="1552"/>
                    <a:pt x="1053" y="1698"/>
                    <a:pt x="863" y="1880"/>
                  </a:cubicBezTo>
                  <a:cubicBezTo>
                    <a:pt x="769" y="1946"/>
                    <a:pt x="682" y="2019"/>
                    <a:pt x="600" y="2099"/>
                  </a:cubicBezTo>
                  <a:cubicBezTo>
                    <a:pt x="205" y="2495"/>
                    <a:pt x="0" y="3033"/>
                    <a:pt x="24" y="3612"/>
                  </a:cubicBezTo>
                  <a:cubicBezTo>
                    <a:pt x="46" y="4182"/>
                    <a:pt x="288" y="4725"/>
                    <a:pt x="705" y="5142"/>
                  </a:cubicBezTo>
                  <a:cubicBezTo>
                    <a:pt x="1123" y="5558"/>
                    <a:pt x="1666" y="5801"/>
                    <a:pt x="2236" y="5825"/>
                  </a:cubicBezTo>
                  <a:cubicBezTo>
                    <a:pt x="2266" y="5825"/>
                    <a:pt x="2295" y="5827"/>
                    <a:pt x="2325" y="5827"/>
                  </a:cubicBezTo>
                  <a:cubicBezTo>
                    <a:pt x="2870" y="5827"/>
                    <a:pt x="3373" y="5622"/>
                    <a:pt x="3749" y="5248"/>
                  </a:cubicBezTo>
                  <a:cubicBezTo>
                    <a:pt x="3839" y="5155"/>
                    <a:pt x="3923" y="5055"/>
                    <a:pt x="3994" y="4948"/>
                  </a:cubicBezTo>
                  <a:lnTo>
                    <a:pt x="4445" y="4620"/>
                  </a:lnTo>
                  <a:lnTo>
                    <a:pt x="4445" y="4620"/>
                  </a:lnTo>
                  <a:cubicBezTo>
                    <a:pt x="4237" y="5081"/>
                    <a:pt x="4081" y="5518"/>
                    <a:pt x="3979" y="5924"/>
                  </a:cubicBezTo>
                  <a:cubicBezTo>
                    <a:pt x="3431" y="5966"/>
                    <a:pt x="2955" y="6172"/>
                    <a:pt x="2597" y="6530"/>
                  </a:cubicBezTo>
                  <a:cubicBezTo>
                    <a:pt x="2071" y="7056"/>
                    <a:pt x="1874" y="7835"/>
                    <a:pt x="2043" y="8724"/>
                  </a:cubicBezTo>
                  <a:cubicBezTo>
                    <a:pt x="2203" y="9569"/>
                    <a:pt x="2678" y="10421"/>
                    <a:pt x="3381" y="11125"/>
                  </a:cubicBezTo>
                  <a:cubicBezTo>
                    <a:pt x="4084" y="11827"/>
                    <a:pt x="4937" y="12302"/>
                    <a:pt x="5781" y="12463"/>
                  </a:cubicBezTo>
                  <a:cubicBezTo>
                    <a:pt x="5979" y="12501"/>
                    <a:pt x="6182" y="12521"/>
                    <a:pt x="6384" y="12522"/>
                  </a:cubicBezTo>
                  <a:cubicBezTo>
                    <a:pt x="7021" y="12522"/>
                    <a:pt x="7573" y="12311"/>
                    <a:pt x="7976" y="11909"/>
                  </a:cubicBezTo>
                  <a:cubicBezTo>
                    <a:pt x="8133" y="11753"/>
                    <a:pt x="8262" y="11570"/>
                    <a:pt x="8359" y="11371"/>
                  </a:cubicBezTo>
                  <a:cubicBezTo>
                    <a:pt x="8975" y="11409"/>
                    <a:pt x="9628" y="11412"/>
                    <a:pt x="10348" y="11412"/>
                  </a:cubicBezTo>
                  <a:cubicBezTo>
                    <a:pt x="11068" y="11412"/>
                    <a:pt x="11720" y="11409"/>
                    <a:pt x="12336" y="11371"/>
                  </a:cubicBezTo>
                  <a:cubicBezTo>
                    <a:pt x="12432" y="11570"/>
                    <a:pt x="12561" y="11753"/>
                    <a:pt x="12719" y="11909"/>
                  </a:cubicBezTo>
                  <a:cubicBezTo>
                    <a:pt x="13121" y="12313"/>
                    <a:pt x="13673" y="12522"/>
                    <a:pt x="14310" y="12522"/>
                  </a:cubicBezTo>
                  <a:cubicBezTo>
                    <a:pt x="14514" y="12521"/>
                    <a:pt x="14716" y="12501"/>
                    <a:pt x="14914" y="12463"/>
                  </a:cubicBezTo>
                  <a:cubicBezTo>
                    <a:pt x="15758" y="12302"/>
                    <a:pt x="16610" y="11827"/>
                    <a:pt x="17314" y="11125"/>
                  </a:cubicBezTo>
                  <a:cubicBezTo>
                    <a:pt x="18016" y="10421"/>
                    <a:pt x="18491" y="9569"/>
                    <a:pt x="18651" y="8724"/>
                  </a:cubicBezTo>
                  <a:cubicBezTo>
                    <a:pt x="18820" y="7835"/>
                    <a:pt x="18623" y="7056"/>
                    <a:pt x="18097" y="6530"/>
                  </a:cubicBezTo>
                  <a:cubicBezTo>
                    <a:pt x="17740" y="6172"/>
                    <a:pt x="17265" y="5968"/>
                    <a:pt x="16717" y="5924"/>
                  </a:cubicBezTo>
                  <a:cubicBezTo>
                    <a:pt x="16613" y="5518"/>
                    <a:pt x="16458" y="5083"/>
                    <a:pt x="16249" y="4618"/>
                  </a:cubicBezTo>
                  <a:lnTo>
                    <a:pt x="16249" y="4618"/>
                  </a:lnTo>
                  <a:lnTo>
                    <a:pt x="16702" y="4948"/>
                  </a:lnTo>
                  <a:cubicBezTo>
                    <a:pt x="16775" y="5056"/>
                    <a:pt x="16856" y="5155"/>
                    <a:pt x="16948" y="5248"/>
                  </a:cubicBezTo>
                  <a:cubicBezTo>
                    <a:pt x="17324" y="5623"/>
                    <a:pt x="17826" y="5827"/>
                    <a:pt x="18372" y="5827"/>
                  </a:cubicBezTo>
                  <a:cubicBezTo>
                    <a:pt x="18402" y="5827"/>
                    <a:pt x="18431" y="5827"/>
                    <a:pt x="18461" y="5825"/>
                  </a:cubicBezTo>
                  <a:cubicBezTo>
                    <a:pt x="19031" y="5801"/>
                    <a:pt x="19575" y="5559"/>
                    <a:pt x="19990" y="5142"/>
                  </a:cubicBezTo>
                  <a:cubicBezTo>
                    <a:pt x="20407" y="4725"/>
                    <a:pt x="20649" y="4182"/>
                    <a:pt x="20673" y="3613"/>
                  </a:cubicBezTo>
                  <a:cubicBezTo>
                    <a:pt x="20697" y="3033"/>
                    <a:pt x="20492" y="2495"/>
                    <a:pt x="20096" y="2100"/>
                  </a:cubicBezTo>
                  <a:lnTo>
                    <a:pt x="20094" y="2100"/>
                  </a:lnTo>
                  <a:cubicBezTo>
                    <a:pt x="20014" y="2019"/>
                    <a:pt x="19926" y="1946"/>
                    <a:pt x="19833" y="1880"/>
                  </a:cubicBezTo>
                  <a:cubicBezTo>
                    <a:pt x="19643" y="1698"/>
                    <a:pt x="19422" y="1552"/>
                    <a:pt x="19180" y="1450"/>
                  </a:cubicBezTo>
                  <a:lnTo>
                    <a:pt x="15820" y="23"/>
                  </a:lnTo>
                  <a:cubicBezTo>
                    <a:pt x="15782" y="8"/>
                    <a:pt x="15742" y="1"/>
                    <a:pt x="15703" y="1"/>
                  </a:cubicBezTo>
                  <a:cubicBezTo>
                    <a:pt x="15577" y="1"/>
                    <a:pt x="15458" y="75"/>
                    <a:pt x="15406" y="197"/>
                  </a:cubicBezTo>
                  <a:cubicBezTo>
                    <a:pt x="15338" y="357"/>
                    <a:pt x="15409" y="544"/>
                    <a:pt x="15568" y="617"/>
                  </a:cubicBezTo>
                  <a:lnTo>
                    <a:pt x="17968" y="1636"/>
                  </a:lnTo>
                  <a:cubicBezTo>
                    <a:pt x="17622" y="1751"/>
                    <a:pt x="17309" y="1946"/>
                    <a:pt x="17052" y="2204"/>
                  </a:cubicBezTo>
                  <a:cubicBezTo>
                    <a:pt x="16635" y="2621"/>
                    <a:pt x="16393" y="3165"/>
                    <a:pt x="16369" y="3735"/>
                  </a:cubicBezTo>
                  <a:cubicBezTo>
                    <a:pt x="16366" y="3793"/>
                    <a:pt x="16366" y="3851"/>
                    <a:pt x="16369" y="3908"/>
                  </a:cubicBezTo>
                  <a:lnTo>
                    <a:pt x="15522" y="3291"/>
                  </a:lnTo>
                  <a:cubicBezTo>
                    <a:pt x="15465" y="3250"/>
                    <a:pt x="15399" y="3230"/>
                    <a:pt x="15333" y="3230"/>
                  </a:cubicBezTo>
                  <a:cubicBezTo>
                    <a:pt x="15255" y="3230"/>
                    <a:pt x="15177" y="3258"/>
                    <a:pt x="15115" y="3313"/>
                  </a:cubicBezTo>
                  <a:cubicBezTo>
                    <a:pt x="15002" y="3416"/>
                    <a:pt x="14977" y="3583"/>
                    <a:pt x="15053" y="3714"/>
                  </a:cubicBezTo>
                  <a:cubicBezTo>
                    <a:pt x="15528" y="4527"/>
                    <a:pt x="15869" y="5292"/>
                    <a:pt x="16055" y="5950"/>
                  </a:cubicBezTo>
                  <a:cubicBezTo>
                    <a:pt x="16004" y="5957"/>
                    <a:pt x="15954" y="5966"/>
                    <a:pt x="15902" y="5975"/>
                  </a:cubicBezTo>
                  <a:cubicBezTo>
                    <a:pt x="15345" y="6080"/>
                    <a:pt x="14787" y="6322"/>
                    <a:pt x="14269" y="6676"/>
                  </a:cubicBezTo>
                  <a:cubicBezTo>
                    <a:pt x="13993" y="5778"/>
                    <a:pt x="13532" y="4945"/>
                    <a:pt x="12947" y="4294"/>
                  </a:cubicBezTo>
                  <a:cubicBezTo>
                    <a:pt x="12177" y="3438"/>
                    <a:pt x="11277" y="2985"/>
                    <a:pt x="10348" y="2985"/>
                  </a:cubicBezTo>
                  <a:cubicBezTo>
                    <a:pt x="9419" y="2985"/>
                    <a:pt x="8517" y="3438"/>
                    <a:pt x="7747" y="4294"/>
                  </a:cubicBezTo>
                  <a:cubicBezTo>
                    <a:pt x="7162" y="4946"/>
                    <a:pt x="6702" y="5779"/>
                    <a:pt x="6426" y="6677"/>
                  </a:cubicBezTo>
                  <a:cubicBezTo>
                    <a:pt x="5907" y="6322"/>
                    <a:pt x="5348" y="6080"/>
                    <a:pt x="4793" y="5975"/>
                  </a:cubicBezTo>
                  <a:cubicBezTo>
                    <a:pt x="4741" y="5966"/>
                    <a:pt x="4690" y="5957"/>
                    <a:pt x="4640" y="5950"/>
                  </a:cubicBezTo>
                  <a:cubicBezTo>
                    <a:pt x="4825" y="5292"/>
                    <a:pt x="5167" y="4527"/>
                    <a:pt x="5640" y="3715"/>
                  </a:cubicBezTo>
                  <a:cubicBezTo>
                    <a:pt x="5717" y="3583"/>
                    <a:pt x="5692" y="3416"/>
                    <a:pt x="5578" y="3313"/>
                  </a:cubicBezTo>
                  <a:cubicBezTo>
                    <a:pt x="5517" y="3258"/>
                    <a:pt x="5440" y="3230"/>
                    <a:pt x="5363" y="3230"/>
                  </a:cubicBezTo>
                  <a:cubicBezTo>
                    <a:pt x="5296" y="3230"/>
                    <a:pt x="5229" y="3251"/>
                    <a:pt x="5173" y="3292"/>
                  </a:cubicBezTo>
                  <a:lnTo>
                    <a:pt x="4325" y="3908"/>
                  </a:lnTo>
                  <a:cubicBezTo>
                    <a:pt x="4328" y="3851"/>
                    <a:pt x="4328" y="3793"/>
                    <a:pt x="4325" y="3735"/>
                  </a:cubicBezTo>
                  <a:cubicBezTo>
                    <a:pt x="4303" y="3165"/>
                    <a:pt x="4059" y="2621"/>
                    <a:pt x="3643" y="2204"/>
                  </a:cubicBezTo>
                  <a:cubicBezTo>
                    <a:pt x="3385" y="1946"/>
                    <a:pt x="3072" y="1751"/>
                    <a:pt x="2726" y="1636"/>
                  </a:cubicBezTo>
                  <a:lnTo>
                    <a:pt x="5125" y="617"/>
                  </a:lnTo>
                  <a:cubicBezTo>
                    <a:pt x="5284" y="544"/>
                    <a:pt x="5357" y="359"/>
                    <a:pt x="5288" y="197"/>
                  </a:cubicBezTo>
                  <a:cubicBezTo>
                    <a:pt x="5236" y="75"/>
                    <a:pt x="5117" y="1"/>
                    <a:pt x="49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9"/>
            <p:cNvSpPr/>
            <p:nvPr/>
          </p:nvSpPr>
          <p:spPr>
            <a:xfrm>
              <a:off x="5586684" y="4474224"/>
              <a:ext cx="268745" cy="260621"/>
            </a:xfrm>
            <a:custGeom>
              <a:rect b="b" l="l" r="r" t="t"/>
              <a:pathLst>
                <a:path extrusionOk="0" h="11741" w="12107">
                  <a:moveTo>
                    <a:pt x="2553" y="646"/>
                  </a:moveTo>
                  <a:cubicBezTo>
                    <a:pt x="3089" y="648"/>
                    <a:pt x="3599" y="874"/>
                    <a:pt x="3962" y="1268"/>
                  </a:cubicBezTo>
                  <a:cubicBezTo>
                    <a:pt x="2750" y="1776"/>
                    <a:pt x="1761" y="2701"/>
                    <a:pt x="1175" y="3875"/>
                  </a:cubicBezTo>
                  <a:cubicBezTo>
                    <a:pt x="647" y="3323"/>
                    <a:pt x="498" y="2510"/>
                    <a:pt x="798" y="1806"/>
                  </a:cubicBezTo>
                  <a:cubicBezTo>
                    <a:pt x="1098" y="1102"/>
                    <a:pt x="1788" y="646"/>
                    <a:pt x="2553" y="646"/>
                  </a:cubicBezTo>
                  <a:close/>
                  <a:moveTo>
                    <a:pt x="9553" y="646"/>
                  </a:moveTo>
                  <a:cubicBezTo>
                    <a:pt x="10316" y="646"/>
                    <a:pt x="11006" y="1103"/>
                    <a:pt x="11306" y="1806"/>
                  </a:cubicBezTo>
                  <a:cubicBezTo>
                    <a:pt x="11607" y="2508"/>
                    <a:pt x="11457" y="3323"/>
                    <a:pt x="10929" y="3875"/>
                  </a:cubicBezTo>
                  <a:cubicBezTo>
                    <a:pt x="10342" y="2701"/>
                    <a:pt x="9352" y="1776"/>
                    <a:pt x="8141" y="1268"/>
                  </a:cubicBezTo>
                  <a:cubicBezTo>
                    <a:pt x="8503" y="874"/>
                    <a:pt x="9014" y="648"/>
                    <a:pt x="9550" y="646"/>
                  </a:cubicBezTo>
                  <a:cubicBezTo>
                    <a:pt x="9551" y="646"/>
                    <a:pt x="9552" y="646"/>
                    <a:pt x="9553" y="646"/>
                  </a:cubicBezTo>
                  <a:close/>
                  <a:moveTo>
                    <a:pt x="6052" y="6122"/>
                  </a:moveTo>
                  <a:cubicBezTo>
                    <a:pt x="6534" y="6123"/>
                    <a:pt x="6926" y="6514"/>
                    <a:pt x="6926" y="6996"/>
                  </a:cubicBezTo>
                  <a:cubicBezTo>
                    <a:pt x="6926" y="7349"/>
                    <a:pt x="6714" y="7669"/>
                    <a:pt x="6387" y="7804"/>
                  </a:cubicBezTo>
                  <a:cubicBezTo>
                    <a:pt x="6279" y="7848"/>
                    <a:pt x="6165" y="7870"/>
                    <a:pt x="6052" y="7870"/>
                  </a:cubicBezTo>
                  <a:cubicBezTo>
                    <a:pt x="5824" y="7870"/>
                    <a:pt x="5601" y="7782"/>
                    <a:pt x="5434" y="7615"/>
                  </a:cubicBezTo>
                  <a:cubicBezTo>
                    <a:pt x="5183" y="7364"/>
                    <a:pt x="5109" y="6989"/>
                    <a:pt x="5244" y="6662"/>
                  </a:cubicBezTo>
                  <a:cubicBezTo>
                    <a:pt x="5379" y="6335"/>
                    <a:pt x="5699" y="6122"/>
                    <a:pt x="6052" y="6122"/>
                  </a:cubicBezTo>
                  <a:close/>
                  <a:moveTo>
                    <a:pt x="6052" y="1497"/>
                  </a:moveTo>
                  <a:cubicBezTo>
                    <a:pt x="8699" y="1497"/>
                    <a:pt x="10852" y="3650"/>
                    <a:pt x="10852" y="6297"/>
                  </a:cubicBezTo>
                  <a:cubicBezTo>
                    <a:pt x="10852" y="7750"/>
                    <a:pt x="10192" y="9126"/>
                    <a:pt x="9058" y="10036"/>
                  </a:cubicBezTo>
                  <a:cubicBezTo>
                    <a:pt x="9224" y="9702"/>
                    <a:pt x="9311" y="9333"/>
                    <a:pt x="9312" y="8960"/>
                  </a:cubicBezTo>
                  <a:cubicBezTo>
                    <a:pt x="9312" y="7887"/>
                    <a:pt x="8595" y="6919"/>
                    <a:pt x="7473" y="6456"/>
                  </a:cubicBezTo>
                  <a:cubicBezTo>
                    <a:pt x="7248" y="5866"/>
                    <a:pt x="6683" y="5476"/>
                    <a:pt x="6052" y="5476"/>
                  </a:cubicBezTo>
                  <a:cubicBezTo>
                    <a:pt x="5421" y="5476"/>
                    <a:pt x="4857" y="5866"/>
                    <a:pt x="4631" y="6456"/>
                  </a:cubicBezTo>
                  <a:cubicBezTo>
                    <a:pt x="3509" y="6919"/>
                    <a:pt x="2792" y="7887"/>
                    <a:pt x="2792" y="8962"/>
                  </a:cubicBezTo>
                  <a:cubicBezTo>
                    <a:pt x="2792" y="9334"/>
                    <a:pt x="2878" y="9701"/>
                    <a:pt x="3044" y="10035"/>
                  </a:cubicBezTo>
                  <a:cubicBezTo>
                    <a:pt x="1911" y="9125"/>
                    <a:pt x="1252" y="7750"/>
                    <a:pt x="1252" y="6297"/>
                  </a:cubicBezTo>
                  <a:cubicBezTo>
                    <a:pt x="1252" y="3651"/>
                    <a:pt x="3405" y="1497"/>
                    <a:pt x="6052" y="1497"/>
                  </a:cubicBezTo>
                  <a:close/>
                  <a:moveTo>
                    <a:pt x="4550" y="7214"/>
                  </a:moveTo>
                  <a:cubicBezTo>
                    <a:pt x="4642" y="7841"/>
                    <a:pt x="5112" y="8346"/>
                    <a:pt x="5731" y="8481"/>
                  </a:cubicBezTo>
                  <a:lnTo>
                    <a:pt x="5731" y="8645"/>
                  </a:lnTo>
                  <a:cubicBezTo>
                    <a:pt x="5730" y="9083"/>
                    <a:pt x="5440" y="9469"/>
                    <a:pt x="5019" y="9593"/>
                  </a:cubicBezTo>
                  <a:lnTo>
                    <a:pt x="4696" y="9685"/>
                  </a:lnTo>
                  <a:cubicBezTo>
                    <a:pt x="4541" y="9729"/>
                    <a:pt x="4443" y="9881"/>
                    <a:pt x="4465" y="10039"/>
                  </a:cubicBezTo>
                  <a:cubicBezTo>
                    <a:pt x="4487" y="10200"/>
                    <a:pt x="4624" y="10317"/>
                    <a:pt x="4786" y="10317"/>
                  </a:cubicBezTo>
                  <a:cubicBezTo>
                    <a:pt x="4815" y="10317"/>
                    <a:pt x="4845" y="10313"/>
                    <a:pt x="4875" y="10305"/>
                  </a:cubicBezTo>
                  <a:lnTo>
                    <a:pt x="5197" y="10212"/>
                  </a:lnTo>
                  <a:cubicBezTo>
                    <a:pt x="5540" y="10112"/>
                    <a:pt x="5841" y="9903"/>
                    <a:pt x="6053" y="9616"/>
                  </a:cubicBezTo>
                  <a:cubicBezTo>
                    <a:pt x="6266" y="9903"/>
                    <a:pt x="6566" y="10112"/>
                    <a:pt x="6909" y="10212"/>
                  </a:cubicBezTo>
                  <a:lnTo>
                    <a:pt x="7232" y="10305"/>
                  </a:lnTo>
                  <a:cubicBezTo>
                    <a:pt x="7262" y="10314"/>
                    <a:pt x="7291" y="10318"/>
                    <a:pt x="7321" y="10318"/>
                  </a:cubicBezTo>
                  <a:cubicBezTo>
                    <a:pt x="7461" y="10318"/>
                    <a:pt x="7591" y="10225"/>
                    <a:pt x="7632" y="10084"/>
                  </a:cubicBezTo>
                  <a:cubicBezTo>
                    <a:pt x="7681" y="9913"/>
                    <a:pt x="7581" y="9734"/>
                    <a:pt x="7410" y="9685"/>
                  </a:cubicBezTo>
                  <a:lnTo>
                    <a:pt x="7088" y="9593"/>
                  </a:lnTo>
                  <a:cubicBezTo>
                    <a:pt x="6667" y="9469"/>
                    <a:pt x="6377" y="9083"/>
                    <a:pt x="6376" y="8645"/>
                  </a:cubicBezTo>
                  <a:lnTo>
                    <a:pt x="6376" y="8482"/>
                  </a:lnTo>
                  <a:cubicBezTo>
                    <a:pt x="6995" y="8347"/>
                    <a:pt x="7465" y="7842"/>
                    <a:pt x="7557" y="7216"/>
                  </a:cubicBezTo>
                  <a:cubicBezTo>
                    <a:pt x="8243" y="7612"/>
                    <a:pt x="8668" y="8259"/>
                    <a:pt x="8668" y="8962"/>
                  </a:cubicBezTo>
                  <a:cubicBezTo>
                    <a:pt x="8668" y="10134"/>
                    <a:pt x="7504" y="11089"/>
                    <a:pt x="6071" y="11096"/>
                  </a:cubicBezTo>
                  <a:lnTo>
                    <a:pt x="6033" y="11096"/>
                  </a:lnTo>
                  <a:cubicBezTo>
                    <a:pt x="4600" y="11089"/>
                    <a:pt x="3438" y="10133"/>
                    <a:pt x="3438" y="8962"/>
                  </a:cubicBezTo>
                  <a:lnTo>
                    <a:pt x="3438" y="8960"/>
                  </a:lnTo>
                  <a:cubicBezTo>
                    <a:pt x="3438" y="8258"/>
                    <a:pt x="3861" y="7609"/>
                    <a:pt x="4550" y="7214"/>
                  </a:cubicBezTo>
                  <a:close/>
                  <a:moveTo>
                    <a:pt x="2556" y="1"/>
                  </a:moveTo>
                  <a:cubicBezTo>
                    <a:pt x="1147" y="1"/>
                    <a:pt x="2" y="1147"/>
                    <a:pt x="2" y="2554"/>
                  </a:cubicBezTo>
                  <a:cubicBezTo>
                    <a:pt x="1" y="3308"/>
                    <a:pt x="335" y="4022"/>
                    <a:pt x="911" y="4508"/>
                  </a:cubicBezTo>
                  <a:lnTo>
                    <a:pt x="911" y="4509"/>
                  </a:lnTo>
                  <a:cubicBezTo>
                    <a:pt x="710" y="5084"/>
                    <a:pt x="608" y="5688"/>
                    <a:pt x="609" y="6297"/>
                  </a:cubicBezTo>
                  <a:cubicBezTo>
                    <a:pt x="609" y="9291"/>
                    <a:pt x="3038" y="11729"/>
                    <a:pt x="6030" y="11741"/>
                  </a:cubicBezTo>
                  <a:lnTo>
                    <a:pt x="6076" y="11741"/>
                  </a:lnTo>
                  <a:cubicBezTo>
                    <a:pt x="9069" y="11730"/>
                    <a:pt x="11499" y="9291"/>
                    <a:pt x="11499" y="6297"/>
                  </a:cubicBezTo>
                  <a:cubicBezTo>
                    <a:pt x="11499" y="5688"/>
                    <a:pt x="11398" y="5082"/>
                    <a:pt x="11198" y="4508"/>
                  </a:cubicBezTo>
                  <a:cubicBezTo>
                    <a:pt x="11774" y="4022"/>
                    <a:pt x="12106" y="3308"/>
                    <a:pt x="12106" y="2554"/>
                  </a:cubicBezTo>
                  <a:cubicBezTo>
                    <a:pt x="12106" y="1147"/>
                    <a:pt x="10960" y="1"/>
                    <a:pt x="9553" y="1"/>
                  </a:cubicBezTo>
                  <a:cubicBezTo>
                    <a:pt x="8739" y="4"/>
                    <a:pt x="7976" y="390"/>
                    <a:pt x="7493" y="1044"/>
                  </a:cubicBezTo>
                  <a:cubicBezTo>
                    <a:pt x="7022" y="915"/>
                    <a:pt x="6538" y="851"/>
                    <a:pt x="6054" y="851"/>
                  </a:cubicBezTo>
                  <a:cubicBezTo>
                    <a:pt x="5570" y="851"/>
                    <a:pt x="5086" y="915"/>
                    <a:pt x="4615" y="1044"/>
                  </a:cubicBezTo>
                  <a:cubicBezTo>
                    <a:pt x="4132" y="390"/>
                    <a:pt x="3368" y="2"/>
                    <a:pt x="25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 name="Google Shape;462;p39"/>
          <p:cNvGrpSpPr/>
          <p:nvPr/>
        </p:nvGrpSpPr>
        <p:grpSpPr>
          <a:xfrm>
            <a:off x="6388349" y="4339526"/>
            <a:ext cx="311452" cy="387524"/>
            <a:chOff x="6092676" y="4489030"/>
            <a:chExt cx="393695" cy="489854"/>
          </a:xfrm>
        </p:grpSpPr>
        <p:sp>
          <p:nvSpPr>
            <p:cNvPr id="463" name="Google Shape;463;p39"/>
            <p:cNvSpPr/>
            <p:nvPr/>
          </p:nvSpPr>
          <p:spPr>
            <a:xfrm>
              <a:off x="6195184" y="4758663"/>
              <a:ext cx="119023" cy="118202"/>
            </a:xfrm>
            <a:custGeom>
              <a:rect b="b" l="l" r="r" t="t"/>
              <a:pathLst>
                <a:path extrusionOk="0" h="5325" w="5362">
                  <a:moveTo>
                    <a:pt x="3378" y="0"/>
                  </a:moveTo>
                  <a:cubicBezTo>
                    <a:pt x="1516" y="0"/>
                    <a:pt x="2" y="1514"/>
                    <a:pt x="2" y="3376"/>
                  </a:cubicBezTo>
                  <a:cubicBezTo>
                    <a:pt x="1" y="4013"/>
                    <a:pt x="180" y="4637"/>
                    <a:pt x="519" y="5174"/>
                  </a:cubicBezTo>
                  <a:cubicBezTo>
                    <a:pt x="581" y="5272"/>
                    <a:pt x="686" y="5325"/>
                    <a:pt x="793" y="5325"/>
                  </a:cubicBezTo>
                  <a:cubicBezTo>
                    <a:pt x="852" y="5325"/>
                    <a:pt x="912" y="5309"/>
                    <a:pt x="966" y="5275"/>
                  </a:cubicBezTo>
                  <a:cubicBezTo>
                    <a:pt x="1117" y="5180"/>
                    <a:pt x="1162" y="4981"/>
                    <a:pt x="1067" y="4830"/>
                  </a:cubicBezTo>
                  <a:cubicBezTo>
                    <a:pt x="792" y="4395"/>
                    <a:pt x="648" y="3891"/>
                    <a:pt x="648" y="3378"/>
                  </a:cubicBezTo>
                  <a:cubicBezTo>
                    <a:pt x="648" y="1872"/>
                    <a:pt x="1873" y="647"/>
                    <a:pt x="3378" y="647"/>
                  </a:cubicBezTo>
                  <a:cubicBezTo>
                    <a:pt x="3381" y="647"/>
                    <a:pt x="3383" y="647"/>
                    <a:pt x="3386" y="647"/>
                  </a:cubicBezTo>
                  <a:cubicBezTo>
                    <a:pt x="3894" y="647"/>
                    <a:pt x="4390" y="791"/>
                    <a:pt x="4821" y="1060"/>
                  </a:cubicBezTo>
                  <a:cubicBezTo>
                    <a:pt x="4874" y="1093"/>
                    <a:pt x="4933" y="1109"/>
                    <a:pt x="4991" y="1109"/>
                  </a:cubicBezTo>
                  <a:cubicBezTo>
                    <a:pt x="5099" y="1109"/>
                    <a:pt x="5205" y="1055"/>
                    <a:pt x="5267" y="956"/>
                  </a:cubicBezTo>
                  <a:cubicBezTo>
                    <a:pt x="5362" y="805"/>
                    <a:pt x="5316" y="606"/>
                    <a:pt x="5164" y="511"/>
                  </a:cubicBezTo>
                  <a:cubicBezTo>
                    <a:pt x="4628" y="177"/>
                    <a:pt x="4009" y="0"/>
                    <a:pt x="3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9"/>
            <p:cNvSpPr/>
            <p:nvPr/>
          </p:nvSpPr>
          <p:spPr>
            <a:xfrm>
              <a:off x="6224529" y="4788541"/>
              <a:ext cx="120621" cy="120044"/>
            </a:xfrm>
            <a:custGeom>
              <a:rect b="b" l="l" r="r" t="t"/>
              <a:pathLst>
                <a:path extrusionOk="0" h="5408" w="5434">
                  <a:moveTo>
                    <a:pt x="4588" y="1"/>
                  </a:moveTo>
                  <a:cubicBezTo>
                    <a:pt x="4526" y="1"/>
                    <a:pt x="4462" y="19"/>
                    <a:pt x="4406" y="57"/>
                  </a:cubicBezTo>
                  <a:cubicBezTo>
                    <a:pt x="4259" y="157"/>
                    <a:pt x="4219" y="357"/>
                    <a:pt x="4320" y="505"/>
                  </a:cubicBezTo>
                  <a:cubicBezTo>
                    <a:pt x="4625" y="955"/>
                    <a:pt x="4786" y="1487"/>
                    <a:pt x="4786" y="2032"/>
                  </a:cubicBezTo>
                  <a:cubicBezTo>
                    <a:pt x="4786" y="3537"/>
                    <a:pt x="3562" y="4760"/>
                    <a:pt x="2056" y="4760"/>
                  </a:cubicBezTo>
                  <a:cubicBezTo>
                    <a:pt x="2054" y="4760"/>
                    <a:pt x="2051" y="4760"/>
                    <a:pt x="2049" y="4760"/>
                  </a:cubicBezTo>
                  <a:cubicBezTo>
                    <a:pt x="1514" y="4760"/>
                    <a:pt x="991" y="4602"/>
                    <a:pt x="546" y="4306"/>
                  </a:cubicBezTo>
                  <a:cubicBezTo>
                    <a:pt x="491" y="4269"/>
                    <a:pt x="429" y="4251"/>
                    <a:pt x="367" y="4251"/>
                  </a:cubicBezTo>
                  <a:cubicBezTo>
                    <a:pt x="263" y="4251"/>
                    <a:pt x="161" y="4302"/>
                    <a:pt x="98" y="4397"/>
                  </a:cubicBezTo>
                  <a:cubicBezTo>
                    <a:pt x="0" y="4545"/>
                    <a:pt x="40" y="4745"/>
                    <a:pt x="189" y="4843"/>
                  </a:cubicBezTo>
                  <a:cubicBezTo>
                    <a:pt x="742" y="5212"/>
                    <a:pt x="1391" y="5408"/>
                    <a:pt x="2056" y="5408"/>
                  </a:cubicBezTo>
                  <a:cubicBezTo>
                    <a:pt x="3918" y="5408"/>
                    <a:pt x="5432" y="3893"/>
                    <a:pt x="5432" y="2032"/>
                  </a:cubicBezTo>
                  <a:cubicBezTo>
                    <a:pt x="5434" y="1359"/>
                    <a:pt x="5232" y="701"/>
                    <a:pt x="4855" y="143"/>
                  </a:cubicBezTo>
                  <a:cubicBezTo>
                    <a:pt x="4793" y="51"/>
                    <a:pt x="4691" y="1"/>
                    <a:pt x="45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9"/>
            <p:cNvSpPr/>
            <p:nvPr/>
          </p:nvSpPr>
          <p:spPr>
            <a:xfrm>
              <a:off x="6092676" y="4489030"/>
              <a:ext cx="393695" cy="489854"/>
            </a:xfrm>
            <a:custGeom>
              <a:rect b="b" l="l" r="r" t="t"/>
              <a:pathLst>
                <a:path extrusionOk="0" h="22068" w="17736">
                  <a:moveTo>
                    <a:pt x="1797" y="2672"/>
                  </a:moveTo>
                  <a:cubicBezTo>
                    <a:pt x="2145" y="2672"/>
                    <a:pt x="2478" y="2868"/>
                    <a:pt x="2640" y="3200"/>
                  </a:cubicBezTo>
                  <a:lnTo>
                    <a:pt x="2644" y="3208"/>
                  </a:lnTo>
                  <a:cubicBezTo>
                    <a:pt x="2644" y="3208"/>
                    <a:pt x="2644" y="3210"/>
                    <a:pt x="2644" y="3210"/>
                  </a:cubicBezTo>
                  <a:cubicBezTo>
                    <a:pt x="2646" y="3213"/>
                    <a:pt x="2646" y="3214"/>
                    <a:pt x="2647" y="3217"/>
                  </a:cubicBezTo>
                  <a:cubicBezTo>
                    <a:pt x="2647" y="3219"/>
                    <a:pt x="2649" y="3219"/>
                    <a:pt x="2649" y="3220"/>
                  </a:cubicBezTo>
                  <a:cubicBezTo>
                    <a:pt x="2650" y="3225"/>
                    <a:pt x="2652" y="3228"/>
                    <a:pt x="2653" y="3232"/>
                  </a:cubicBezTo>
                  <a:lnTo>
                    <a:pt x="2868" y="3722"/>
                  </a:lnTo>
                  <a:lnTo>
                    <a:pt x="1204" y="4453"/>
                  </a:lnTo>
                  <a:lnTo>
                    <a:pt x="1157" y="4473"/>
                  </a:lnTo>
                  <a:lnTo>
                    <a:pt x="941" y="3982"/>
                  </a:lnTo>
                  <a:cubicBezTo>
                    <a:pt x="735" y="3510"/>
                    <a:pt x="950" y="2959"/>
                    <a:pt x="1424" y="2751"/>
                  </a:cubicBezTo>
                  <a:lnTo>
                    <a:pt x="1422" y="2750"/>
                  </a:lnTo>
                  <a:lnTo>
                    <a:pt x="1442" y="2742"/>
                  </a:lnTo>
                  <a:lnTo>
                    <a:pt x="1446" y="2741"/>
                  </a:lnTo>
                  <a:cubicBezTo>
                    <a:pt x="1561" y="2694"/>
                    <a:pt x="1680" y="2672"/>
                    <a:pt x="1797" y="2672"/>
                  </a:cubicBezTo>
                  <a:close/>
                  <a:moveTo>
                    <a:pt x="6954" y="832"/>
                  </a:moveTo>
                  <a:cubicBezTo>
                    <a:pt x="7370" y="1470"/>
                    <a:pt x="8130" y="2767"/>
                    <a:pt x="8195" y="3817"/>
                  </a:cubicBezTo>
                  <a:cubicBezTo>
                    <a:pt x="8210" y="4050"/>
                    <a:pt x="8146" y="4283"/>
                    <a:pt x="8013" y="4478"/>
                  </a:cubicBezTo>
                  <a:lnTo>
                    <a:pt x="6363" y="4579"/>
                  </a:lnTo>
                  <a:cubicBezTo>
                    <a:pt x="6194" y="4390"/>
                    <a:pt x="6096" y="4148"/>
                    <a:pt x="6086" y="3896"/>
                  </a:cubicBezTo>
                  <a:cubicBezTo>
                    <a:pt x="6042" y="2852"/>
                    <a:pt x="6624" y="1503"/>
                    <a:pt x="6954" y="832"/>
                  </a:cubicBezTo>
                  <a:close/>
                  <a:moveTo>
                    <a:pt x="8151" y="5116"/>
                  </a:moveTo>
                  <a:lnTo>
                    <a:pt x="8180" y="5610"/>
                  </a:lnTo>
                  <a:lnTo>
                    <a:pt x="6323" y="5725"/>
                  </a:lnTo>
                  <a:lnTo>
                    <a:pt x="6292" y="5232"/>
                  </a:lnTo>
                  <a:lnTo>
                    <a:pt x="8151" y="5116"/>
                  </a:lnTo>
                  <a:close/>
                  <a:moveTo>
                    <a:pt x="3128" y="4314"/>
                  </a:moveTo>
                  <a:lnTo>
                    <a:pt x="3571" y="5325"/>
                  </a:lnTo>
                  <a:lnTo>
                    <a:pt x="2720" y="5698"/>
                  </a:lnTo>
                  <a:lnTo>
                    <a:pt x="1860" y="6075"/>
                  </a:lnTo>
                  <a:lnTo>
                    <a:pt x="1416" y="5064"/>
                  </a:lnTo>
                  <a:lnTo>
                    <a:pt x="3128" y="4314"/>
                  </a:lnTo>
                  <a:close/>
                  <a:moveTo>
                    <a:pt x="2683" y="6421"/>
                  </a:moveTo>
                  <a:lnTo>
                    <a:pt x="3804" y="8981"/>
                  </a:lnTo>
                  <a:lnTo>
                    <a:pt x="3131" y="8981"/>
                  </a:lnTo>
                  <a:lnTo>
                    <a:pt x="2119" y="6668"/>
                  </a:lnTo>
                  <a:lnTo>
                    <a:pt x="2683" y="6421"/>
                  </a:lnTo>
                  <a:close/>
                  <a:moveTo>
                    <a:pt x="3832" y="5918"/>
                  </a:moveTo>
                  <a:lnTo>
                    <a:pt x="5172" y="8981"/>
                  </a:lnTo>
                  <a:lnTo>
                    <a:pt x="4509" y="8981"/>
                  </a:lnTo>
                  <a:lnTo>
                    <a:pt x="3275" y="6161"/>
                  </a:lnTo>
                  <a:lnTo>
                    <a:pt x="3832" y="5918"/>
                  </a:lnTo>
                  <a:close/>
                  <a:moveTo>
                    <a:pt x="7796" y="6282"/>
                  </a:moveTo>
                  <a:lnTo>
                    <a:pt x="7917" y="8981"/>
                  </a:lnTo>
                  <a:lnTo>
                    <a:pt x="7012" y="8981"/>
                  </a:lnTo>
                  <a:lnTo>
                    <a:pt x="6806" y="6342"/>
                  </a:lnTo>
                  <a:lnTo>
                    <a:pt x="7796" y="6282"/>
                  </a:lnTo>
                  <a:close/>
                  <a:moveTo>
                    <a:pt x="12549" y="1924"/>
                  </a:moveTo>
                  <a:cubicBezTo>
                    <a:pt x="12560" y="1924"/>
                    <a:pt x="12572" y="1927"/>
                    <a:pt x="12584" y="1932"/>
                  </a:cubicBezTo>
                  <a:lnTo>
                    <a:pt x="14169" y="2637"/>
                  </a:lnTo>
                  <a:lnTo>
                    <a:pt x="11351" y="8981"/>
                  </a:lnTo>
                  <a:lnTo>
                    <a:pt x="9358" y="8981"/>
                  </a:lnTo>
                  <a:lnTo>
                    <a:pt x="9809" y="7965"/>
                  </a:lnTo>
                  <a:lnTo>
                    <a:pt x="10426" y="8238"/>
                  </a:lnTo>
                  <a:cubicBezTo>
                    <a:pt x="10470" y="8258"/>
                    <a:pt x="10516" y="8268"/>
                    <a:pt x="10561" y="8268"/>
                  </a:cubicBezTo>
                  <a:cubicBezTo>
                    <a:pt x="10684" y="8268"/>
                    <a:pt x="10802" y="8196"/>
                    <a:pt x="10855" y="8076"/>
                  </a:cubicBezTo>
                  <a:cubicBezTo>
                    <a:pt x="10928" y="7912"/>
                    <a:pt x="10853" y="7719"/>
                    <a:pt x="10688" y="7647"/>
                  </a:cubicBezTo>
                  <a:lnTo>
                    <a:pt x="10072" y="7374"/>
                  </a:lnTo>
                  <a:lnTo>
                    <a:pt x="10704" y="5949"/>
                  </a:lnTo>
                  <a:lnTo>
                    <a:pt x="10933" y="6050"/>
                  </a:lnTo>
                  <a:cubicBezTo>
                    <a:pt x="10974" y="6069"/>
                    <a:pt x="11019" y="6078"/>
                    <a:pt x="11065" y="6078"/>
                  </a:cubicBezTo>
                  <a:cubicBezTo>
                    <a:pt x="11216" y="6078"/>
                    <a:pt x="11348" y="5971"/>
                    <a:pt x="11381" y="5821"/>
                  </a:cubicBezTo>
                  <a:cubicBezTo>
                    <a:pt x="11412" y="5673"/>
                    <a:pt x="11335" y="5521"/>
                    <a:pt x="11195" y="5459"/>
                  </a:cubicBezTo>
                  <a:lnTo>
                    <a:pt x="10967" y="5358"/>
                  </a:lnTo>
                  <a:lnTo>
                    <a:pt x="11599" y="3933"/>
                  </a:lnTo>
                  <a:lnTo>
                    <a:pt x="12217" y="4206"/>
                  </a:lnTo>
                  <a:cubicBezTo>
                    <a:pt x="12261" y="4227"/>
                    <a:pt x="12307" y="4237"/>
                    <a:pt x="12353" y="4237"/>
                  </a:cubicBezTo>
                  <a:cubicBezTo>
                    <a:pt x="12476" y="4237"/>
                    <a:pt x="12595" y="4165"/>
                    <a:pt x="12649" y="4044"/>
                  </a:cubicBezTo>
                  <a:cubicBezTo>
                    <a:pt x="12722" y="3879"/>
                    <a:pt x="12646" y="3685"/>
                    <a:pt x="12478" y="3615"/>
                  </a:cubicBezTo>
                  <a:lnTo>
                    <a:pt x="11862" y="3342"/>
                  </a:lnTo>
                  <a:lnTo>
                    <a:pt x="12468" y="1976"/>
                  </a:lnTo>
                  <a:cubicBezTo>
                    <a:pt x="12482" y="1944"/>
                    <a:pt x="12515" y="1924"/>
                    <a:pt x="12549" y="1924"/>
                  </a:cubicBezTo>
                  <a:close/>
                  <a:moveTo>
                    <a:pt x="14760" y="2900"/>
                  </a:moveTo>
                  <a:lnTo>
                    <a:pt x="15242" y="3113"/>
                  </a:lnTo>
                  <a:cubicBezTo>
                    <a:pt x="15287" y="3134"/>
                    <a:pt x="15306" y="3185"/>
                    <a:pt x="15287" y="3229"/>
                  </a:cubicBezTo>
                  <a:lnTo>
                    <a:pt x="12734" y="8982"/>
                  </a:lnTo>
                  <a:lnTo>
                    <a:pt x="12061" y="8982"/>
                  </a:lnTo>
                  <a:lnTo>
                    <a:pt x="14760" y="2900"/>
                  </a:lnTo>
                  <a:close/>
                  <a:moveTo>
                    <a:pt x="15498" y="12388"/>
                  </a:moveTo>
                  <a:cubicBezTo>
                    <a:pt x="15692" y="12388"/>
                    <a:pt x="15850" y="12545"/>
                    <a:pt x="15850" y="12739"/>
                  </a:cubicBezTo>
                  <a:lnTo>
                    <a:pt x="15850" y="17465"/>
                  </a:lnTo>
                  <a:cubicBezTo>
                    <a:pt x="15850" y="17659"/>
                    <a:pt x="15692" y="17817"/>
                    <a:pt x="15498" y="17817"/>
                  </a:cubicBezTo>
                  <a:lnTo>
                    <a:pt x="14087" y="17817"/>
                  </a:lnTo>
                  <a:lnTo>
                    <a:pt x="14087" y="12388"/>
                  </a:lnTo>
                  <a:close/>
                  <a:moveTo>
                    <a:pt x="15499" y="11148"/>
                  </a:moveTo>
                  <a:cubicBezTo>
                    <a:pt x="16377" y="11149"/>
                    <a:pt x="17088" y="11861"/>
                    <a:pt x="17089" y="12739"/>
                  </a:cubicBezTo>
                  <a:lnTo>
                    <a:pt x="17089" y="17465"/>
                  </a:lnTo>
                  <a:cubicBezTo>
                    <a:pt x="17088" y="18342"/>
                    <a:pt x="16377" y="19055"/>
                    <a:pt x="15499" y="19055"/>
                  </a:cubicBezTo>
                  <a:lnTo>
                    <a:pt x="14089" y="19055"/>
                  </a:lnTo>
                  <a:lnTo>
                    <a:pt x="14089" y="18463"/>
                  </a:lnTo>
                  <a:lnTo>
                    <a:pt x="15499" y="18463"/>
                  </a:lnTo>
                  <a:cubicBezTo>
                    <a:pt x="16050" y="18463"/>
                    <a:pt x="16497" y="18016"/>
                    <a:pt x="16497" y="17465"/>
                  </a:cubicBezTo>
                  <a:lnTo>
                    <a:pt x="16497" y="12739"/>
                  </a:lnTo>
                  <a:cubicBezTo>
                    <a:pt x="16497" y="12187"/>
                    <a:pt x="16050" y="11742"/>
                    <a:pt x="15499" y="11740"/>
                  </a:cubicBezTo>
                  <a:lnTo>
                    <a:pt x="14089" y="11740"/>
                  </a:lnTo>
                  <a:lnTo>
                    <a:pt x="14089" y="11148"/>
                  </a:lnTo>
                  <a:close/>
                  <a:moveTo>
                    <a:pt x="13351" y="9628"/>
                  </a:moveTo>
                  <a:cubicBezTo>
                    <a:pt x="13402" y="9628"/>
                    <a:pt x="13443" y="9668"/>
                    <a:pt x="13443" y="9718"/>
                  </a:cubicBezTo>
                  <a:lnTo>
                    <a:pt x="13442" y="19389"/>
                  </a:lnTo>
                  <a:cubicBezTo>
                    <a:pt x="13440" y="20510"/>
                    <a:pt x="12532" y="21418"/>
                    <a:pt x="11411" y="21420"/>
                  </a:cubicBezTo>
                  <a:lnTo>
                    <a:pt x="4582" y="21420"/>
                  </a:lnTo>
                  <a:cubicBezTo>
                    <a:pt x="3461" y="21418"/>
                    <a:pt x="2552" y="20510"/>
                    <a:pt x="2551" y="19389"/>
                  </a:cubicBezTo>
                  <a:lnTo>
                    <a:pt x="2551" y="9718"/>
                  </a:lnTo>
                  <a:cubicBezTo>
                    <a:pt x="2551" y="9668"/>
                    <a:pt x="2591" y="9628"/>
                    <a:pt x="2641" y="9628"/>
                  </a:cubicBezTo>
                  <a:close/>
                  <a:moveTo>
                    <a:pt x="6931" y="1"/>
                  </a:moveTo>
                  <a:cubicBezTo>
                    <a:pt x="6771" y="1"/>
                    <a:pt x="6612" y="84"/>
                    <a:pt x="6526" y="245"/>
                  </a:cubicBezTo>
                  <a:cubicBezTo>
                    <a:pt x="6182" y="901"/>
                    <a:pt x="5386" y="2573"/>
                    <a:pt x="5441" y="3923"/>
                  </a:cubicBezTo>
                  <a:cubicBezTo>
                    <a:pt x="5455" y="4248"/>
                    <a:pt x="5560" y="4564"/>
                    <a:pt x="5744" y="4833"/>
                  </a:cubicBezTo>
                  <a:cubicBezTo>
                    <a:pt x="5670" y="4938"/>
                    <a:pt x="5634" y="5063"/>
                    <a:pt x="5643" y="5190"/>
                  </a:cubicBezTo>
                  <a:lnTo>
                    <a:pt x="5683" y="5847"/>
                  </a:lnTo>
                  <a:cubicBezTo>
                    <a:pt x="5700" y="6111"/>
                    <a:pt x="5897" y="6329"/>
                    <a:pt x="6158" y="6371"/>
                  </a:cubicBezTo>
                  <a:lnTo>
                    <a:pt x="6363" y="8982"/>
                  </a:lnTo>
                  <a:lnTo>
                    <a:pt x="5878" y="8982"/>
                  </a:lnTo>
                  <a:lnTo>
                    <a:pt x="3247" y="2974"/>
                  </a:lnTo>
                  <a:cubicBezTo>
                    <a:pt x="2987" y="2380"/>
                    <a:pt x="2407" y="2027"/>
                    <a:pt x="1798" y="2027"/>
                  </a:cubicBezTo>
                  <a:cubicBezTo>
                    <a:pt x="1586" y="2027"/>
                    <a:pt x="1371" y="2070"/>
                    <a:pt x="1164" y="2160"/>
                  </a:cubicBezTo>
                  <a:cubicBezTo>
                    <a:pt x="364" y="2511"/>
                    <a:pt x="0" y="3443"/>
                    <a:pt x="351" y="4243"/>
                  </a:cubicBezTo>
                  <a:lnTo>
                    <a:pt x="2438" y="9010"/>
                  </a:lnTo>
                  <a:cubicBezTo>
                    <a:pt x="2122" y="9101"/>
                    <a:pt x="1903" y="9390"/>
                    <a:pt x="1903" y="9720"/>
                  </a:cubicBezTo>
                  <a:lnTo>
                    <a:pt x="1903" y="19390"/>
                  </a:lnTo>
                  <a:cubicBezTo>
                    <a:pt x="1903" y="20866"/>
                    <a:pt x="3104" y="22067"/>
                    <a:pt x="4582" y="22067"/>
                  </a:cubicBezTo>
                  <a:lnTo>
                    <a:pt x="11411" y="22067"/>
                  </a:lnTo>
                  <a:cubicBezTo>
                    <a:pt x="12781" y="22067"/>
                    <a:pt x="13915" y="21032"/>
                    <a:pt x="14070" y="19702"/>
                  </a:cubicBezTo>
                  <a:lnTo>
                    <a:pt x="15498" y="19702"/>
                  </a:lnTo>
                  <a:cubicBezTo>
                    <a:pt x="16733" y="19701"/>
                    <a:pt x="17734" y="18700"/>
                    <a:pt x="17735" y="17465"/>
                  </a:cubicBezTo>
                  <a:lnTo>
                    <a:pt x="17735" y="12739"/>
                  </a:lnTo>
                  <a:cubicBezTo>
                    <a:pt x="17734" y="11504"/>
                    <a:pt x="16733" y="10504"/>
                    <a:pt x="15498" y="10502"/>
                  </a:cubicBezTo>
                  <a:lnTo>
                    <a:pt x="14087" y="10502"/>
                  </a:lnTo>
                  <a:lnTo>
                    <a:pt x="14087" y="9718"/>
                  </a:lnTo>
                  <a:cubicBezTo>
                    <a:pt x="14087" y="9346"/>
                    <a:pt x="13808" y="9031"/>
                    <a:pt x="13439" y="8986"/>
                  </a:cubicBezTo>
                  <a:lnTo>
                    <a:pt x="15879" y="3492"/>
                  </a:lnTo>
                  <a:cubicBezTo>
                    <a:pt x="16043" y="3121"/>
                    <a:pt x="15876" y="2687"/>
                    <a:pt x="15507" y="2523"/>
                  </a:cubicBezTo>
                  <a:lnTo>
                    <a:pt x="14729" y="2177"/>
                  </a:lnTo>
                  <a:lnTo>
                    <a:pt x="14727" y="2177"/>
                  </a:lnTo>
                  <a:lnTo>
                    <a:pt x="12846" y="1342"/>
                  </a:lnTo>
                  <a:cubicBezTo>
                    <a:pt x="12750" y="1299"/>
                    <a:pt x="12648" y="1279"/>
                    <a:pt x="12548" y="1279"/>
                  </a:cubicBezTo>
                  <a:cubicBezTo>
                    <a:pt x="12267" y="1279"/>
                    <a:pt x="11999" y="1441"/>
                    <a:pt x="11878" y="1715"/>
                  </a:cubicBezTo>
                  <a:lnTo>
                    <a:pt x="8652" y="8981"/>
                  </a:lnTo>
                  <a:lnTo>
                    <a:pt x="8565" y="8981"/>
                  </a:lnTo>
                  <a:lnTo>
                    <a:pt x="8442" y="6225"/>
                  </a:lnTo>
                  <a:cubicBezTo>
                    <a:pt x="8687" y="6146"/>
                    <a:pt x="8848" y="5910"/>
                    <a:pt x="8832" y="5652"/>
                  </a:cubicBezTo>
                  <a:lnTo>
                    <a:pt x="8792" y="4996"/>
                  </a:lnTo>
                  <a:cubicBezTo>
                    <a:pt x="8784" y="4873"/>
                    <a:pt x="8737" y="4755"/>
                    <a:pt x="8655" y="4662"/>
                  </a:cubicBezTo>
                  <a:cubicBezTo>
                    <a:pt x="8796" y="4390"/>
                    <a:pt x="8860" y="4084"/>
                    <a:pt x="8841" y="3777"/>
                  </a:cubicBezTo>
                  <a:cubicBezTo>
                    <a:pt x="8758" y="2420"/>
                    <a:pt x="7741" y="821"/>
                    <a:pt x="7306" y="198"/>
                  </a:cubicBezTo>
                  <a:cubicBezTo>
                    <a:pt x="7215" y="65"/>
                    <a:pt x="7073" y="1"/>
                    <a:pt x="69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 name="Google Shape;466;p39"/>
          <p:cNvSpPr/>
          <p:nvPr/>
        </p:nvSpPr>
        <p:spPr>
          <a:xfrm>
            <a:off x="6845776" y="4366396"/>
            <a:ext cx="387514" cy="333535"/>
          </a:xfrm>
          <a:custGeom>
            <a:rect b="b" l="l" r="r" t="t"/>
            <a:pathLst>
              <a:path extrusionOk="0" h="18994" w="22068">
                <a:moveTo>
                  <a:pt x="10121" y="669"/>
                </a:moveTo>
                <a:cubicBezTo>
                  <a:pt x="10571" y="700"/>
                  <a:pt x="11016" y="765"/>
                  <a:pt x="11457" y="863"/>
                </a:cubicBezTo>
                <a:cubicBezTo>
                  <a:pt x="11177" y="1061"/>
                  <a:pt x="10900" y="1262"/>
                  <a:pt x="10627" y="1467"/>
                </a:cubicBezTo>
                <a:lnTo>
                  <a:pt x="10627" y="1467"/>
                </a:lnTo>
                <a:cubicBezTo>
                  <a:pt x="10568" y="1378"/>
                  <a:pt x="10508" y="1289"/>
                  <a:pt x="10452" y="1199"/>
                </a:cubicBezTo>
                <a:cubicBezTo>
                  <a:pt x="10341" y="1025"/>
                  <a:pt x="10229" y="849"/>
                  <a:pt x="10121" y="669"/>
                </a:cubicBezTo>
                <a:close/>
                <a:moveTo>
                  <a:pt x="9355" y="650"/>
                </a:moveTo>
                <a:cubicBezTo>
                  <a:pt x="9533" y="952"/>
                  <a:pt x="9719" y="1254"/>
                  <a:pt x="9907" y="1549"/>
                </a:cubicBezTo>
                <a:cubicBezTo>
                  <a:pt x="9976" y="1655"/>
                  <a:pt x="10045" y="1762"/>
                  <a:pt x="10115" y="1867"/>
                </a:cubicBezTo>
                <a:cubicBezTo>
                  <a:pt x="9627" y="2256"/>
                  <a:pt x="9153" y="2661"/>
                  <a:pt x="8693" y="3083"/>
                </a:cubicBezTo>
                <a:cubicBezTo>
                  <a:pt x="8677" y="3058"/>
                  <a:pt x="8660" y="3032"/>
                  <a:pt x="8644" y="3007"/>
                </a:cubicBezTo>
                <a:cubicBezTo>
                  <a:pt x="8207" y="2326"/>
                  <a:pt x="7796" y="1615"/>
                  <a:pt x="7422" y="892"/>
                </a:cubicBezTo>
                <a:cubicBezTo>
                  <a:pt x="8056" y="740"/>
                  <a:pt x="8705" y="660"/>
                  <a:pt x="9355" y="650"/>
                </a:cubicBezTo>
                <a:close/>
                <a:moveTo>
                  <a:pt x="6787" y="1070"/>
                </a:moveTo>
                <a:cubicBezTo>
                  <a:pt x="7187" y="1852"/>
                  <a:pt x="7628" y="2620"/>
                  <a:pt x="8100" y="3356"/>
                </a:cubicBezTo>
                <a:cubicBezTo>
                  <a:pt x="8138" y="3414"/>
                  <a:pt x="8175" y="3473"/>
                  <a:pt x="8215" y="3533"/>
                </a:cubicBezTo>
                <a:cubicBezTo>
                  <a:pt x="7758" y="3972"/>
                  <a:pt x="7318" y="4428"/>
                  <a:pt x="6894" y="4900"/>
                </a:cubicBezTo>
                <a:cubicBezTo>
                  <a:pt x="6876" y="4872"/>
                  <a:pt x="6856" y="4842"/>
                  <a:pt x="6839" y="4814"/>
                </a:cubicBezTo>
                <a:cubicBezTo>
                  <a:pt x="6690" y="4584"/>
                  <a:pt x="6543" y="4348"/>
                  <a:pt x="6402" y="4112"/>
                </a:cubicBezTo>
                <a:cubicBezTo>
                  <a:pt x="6343" y="4007"/>
                  <a:pt x="6234" y="3949"/>
                  <a:pt x="6123" y="3949"/>
                </a:cubicBezTo>
                <a:cubicBezTo>
                  <a:pt x="6066" y="3949"/>
                  <a:pt x="6009" y="3964"/>
                  <a:pt x="5957" y="3996"/>
                </a:cubicBezTo>
                <a:cubicBezTo>
                  <a:pt x="5801" y="4088"/>
                  <a:pt x="5752" y="4290"/>
                  <a:pt x="5848" y="4444"/>
                </a:cubicBezTo>
                <a:cubicBezTo>
                  <a:pt x="5992" y="4685"/>
                  <a:pt x="6142" y="4927"/>
                  <a:pt x="6294" y="5163"/>
                </a:cubicBezTo>
                <a:cubicBezTo>
                  <a:pt x="6346" y="5244"/>
                  <a:pt x="6398" y="5325"/>
                  <a:pt x="6451" y="5406"/>
                </a:cubicBezTo>
                <a:cubicBezTo>
                  <a:pt x="6148" y="5761"/>
                  <a:pt x="5853" y="6125"/>
                  <a:pt x="5568" y="6496"/>
                </a:cubicBezTo>
                <a:cubicBezTo>
                  <a:pt x="5456" y="6641"/>
                  <a:pt x="5345" y="6788"/>
                  <a:pt x="5237" y="6937"/>
                </a:cubicBezTo>
                <a:cubicBezTo>
                  <a:pt x="5167" y="6831"/>
                  <a:pt x="5097" y="6726"/>
                  <a:pt x="5030" y="6621"/>
                </a:cubicBezTo>
                <a:cubicBezTo>
                  <a:pt x="4343" y="5549"/>
                  <a:pt x="3734" y="4429"/>
                  <a:pt x="3210" y="3271"/>
                </a:cubicBezTo>
                <a:cubicBezTo>
                  <a:pt x="3219" y="3261"/>
                  <a:pt x="3230" y="3251"/>
                  <a:pt x="3240" y="3240"/>
                </a:cubicBezTo>
                <a:cubicBezTo>
                  <a:pt x="3657" y="2822"/>
                  <a:pt x="4116" y="2446"/>
                  <a:pt x="4607" y="2119"/>
                </a:cubicBezTo>
                <a:cubicBezTo>
                  <a:pt x="4796" y="2519"/>
                  <a:pt x="4995" y="2915"/>
                  <a:pt x="5203" y="3303"/>
                </a:cubicBezTo>
                <a:cubicBezTo>
                  <a:pt x="5261" y="3410"/>
                  <a:pt x="5371" y="3470"/>
                  <a:pt x="5485" y="3470"/>
                </a:cubicBezTo>
                <a:cubicBezTo>
                  <a:pt x="5537" y="3470"/>
                  <a:pt x="5589" y="3458"/>
                  <a:pt x="5638" y="3432"/>
                </a:cubicBezTo>
                <a:cubicBezTo>
                  <a:pt x="5793" y="3349"/>
                  <a:pt x="5853" y="3156"/>
                  <a:pt x="5773" y="2998"/>
                </a:cubicBezTo>
                <a:cubicBezTo>
                  <a:pt x="5559" y="2599"/>
                  <a:pt x="5354" y="2191"/>
                  <a:pt x="5161" y="1778"/>
                </a:cubicBezTo>
                <a:cubicBezTo>
                  <a:pt x="5678" y="1487"/>
                  <a:pt x="6222" y="1249"/>
                  <a:pt x="6787" y="1070"/>
                </a:cubicBezTo>
                <a:close/>
                <a:moveTo>
                  <a:pt x="18157" y="7695"/>
                </a:moveTo>
                <a:cubicBezTo>
                  <a:pt x="18251" y="8147"/>
                  <a:pt x="18309" y="8604"/>
                  <a:pt x="18331" y="9064"/>
                </a:cubicBezTo>
                <a:cubicBezTo>
                  <a:pt x="17988" y="8845"/>
                  <a:pt x="17651" y="8617"/>
                  <a:pt x="17318" y="8381"/>
                </a:cubicBezTo>
                <a:cubicBezTo>
                  <a:pt x="17593" y="8148"/>
                  <a:pt x="17872" y="7918"/>
                  <a:pt x="18157" y="7695"/>
                </a:cubicBezTo>
                <a:close/>
                <a:moveTo>
                  <a:pt x="2734" y="3789"/>
                </a:moveTo>
                <a:cubicBezTo>
                  <a:pt x="3246" y="4887"/>
                  <a:pt x="3831" y="5950"/>
                  <a:pt x="4485" y="6969"/>
                </a:cubicBezTo>
                <a:cubicBezTo>
                  <a:pt x="4598" y="7146"/>
                  <a:pt x="4716" y="7323"/>
                  <a:pt x="4834" y="7498"/>
                </a:cubicBezTo>
                <a:cubicBezTo>
                  <a:pt x="4447" y="8053"/>
                  <a:pt x="4084" y="8621"/>
                  <a:pt x="3741" y="9203"/>
                </a:cubicBezTo>
                <a:lnTo>
                  <a:pt x="3741" y="9203"/>
                </a:lnTo>
                <a:cubicBezTo>
                  <a:pt x="3563" y="8948"/>
                  <a:pt x="3390" y="8688"/>
                  <a:pt x="3222" y="8427"/>
                </a:cubicBezTo>
                <a:cubicBezTo>
                  <a:pt x="2619" y="7489"/>
                  <a:pt x="2077" y="6512"/>
                  <a:pt x="1599" y="5504"/>
                </a:cubicBezTo>
                <a:cubicBezTo>
                  <a:pt x="1908" y="4890"/>
                  <a:pt x="2290" y="4314"/>
                  <a:pt x="2734" y="3789"/>
                </a:cubicBezTo>
                <a:close/>
                <a:moveTo>
                  <a:pt x="1257" y="6275"/>
                </a:moveTo>
                <a:cubicBezTo>
                  <a:pt x="1686" y="7133"/>
                  <a:pt x="2161" y="7969"/>
                  <a:pt x="2679" y="8778"/>
                </a:cubicBezTo>
                <a:cubicBezTo>
                  <a:pt x="2906" y="9131"/>
                  <a:pt x="3143" y="9483"/>
                  <a:pt x="3387" y="9824"/>
                </a:cubicBezTo>
                <a:cubicBezTo>
                  <a:pt x="3047" y="10442"/>
                  <a:pt x="2731" y="11071"/>
                  <a:pt x="2440" y="11714"/>
                </a:cubicBezTo>
                <a:cubicBezTo>
                  <a:pt x="2082" y="11233"/>
                  <a:pt x="1738" y="10737"/>
                  <a:pt x="1415" y="10236"/>
                </a:cubicBezTo>
                <a:cubicBezTo>
                  <a:pt x="1156" y="9830"/>
                  <a:pt x="905" y="9413"/>
                  <a:pt x="666" y="8993"/>
                </a:cubicBezTo>
                <a:cubicBezTo>
                  <a:pt x="719" y="8062"/>
                  <a:pt x="918" y="7143"/>
                  <a:pt x="1257" y="6275"/>
                </a:cubicBezTo>
                <a:close/>
                <a:moveTo>
                  <a:pt x="16817" y="8819"/>
                </a:moveTo>
                <a:cubicBezTo>
                  <a:pt x="17309" y="9173"/>
                  <a:pt x="17819" y="9511"/>
                  <a:pt x="18335" y="9829"/>
                </a:cubicBezTo>
                <a:cubicBezTo>
                  <a:pt x="18312" y="10485"/>
                  <a:pt x="18214" y="11137"/>
                  <a:pt x="18047" y="11772"/>
                </a:cubicBezTo>
                <a:cubicBezTo>
                  <a:pt x="17149" y="11281"/>
                  <a:pt x="16281" y="10736"/>
                  <a:pt x="15448" y="10144"/>
                </a:cubicBezTo>
                <a:cubicBezTo>
                  <a:pt x="15887" y="9686"/>
                  <a:pt x="16343" y="9244"/>
                  <a:pt x="16817" y="8819"/>
                </a:cubicBezTo>
                <a:close/>
                <a:moveTo>
                  <a:pt x="688" y="10293"/>
                </a:moveTo>
                <a:cubicBezTo>
                  <a:pt x="749" y="10391"/>
                  <a:pt x="810" y="10488"/>
                  <a:pt x="871" y="10584"/>
                </a:cubicBezTo>
                <a:cubicBezTo>
                  <a:pt x="1268" y="11204"/>
                  <a:pt x="1696" y="11811"/>
                  <a:pt x="2143" y="12394"/>
                </a:cubicBezTo>
                <a:cubicBezTo>
                  <a:pt x="1974" y="12798"/>
                  <a:pt x="1813" y="13205"/>
                  <a:pt x="1665" y="13617"/>
                </a:cubicBezTo>
                <a:cubicBezTo>
                  <a:pt x="1123" y="12584"/>
                  <a:pt x="790" y="11454"/>
                  <a:pt x="688" y="10293"/>
                </a:cubicBezTo>
                <a:close/>
                <a:moveTo>
                  <a:pt x="15001" y="10619"/>
                </a:moveTo>
                <a:lnTo>
                  <a:pt x="15001" y="10620"/>
                </a:lnTo>
                <a:cubicBezTo>
                  <a:pt x="15914" y="11273"/>
                  <a:pt x="16867" y="11869"/>
                  <a:pt x="17854" y="12403"/>
                </a:cubicBezTo>
                <a:cubicBezTo>
                  <a:pt x="17658" y="12970"/>
                  <a:pt x="17406" y="13515"/>
                  <a:pt x="17099" y="14030"/>
                </a:cubicBezTo>
                <a:cubicBezTo>
                  <a:pt x="15947" y="13453"/>
                  <a:pt x="14838" y="12791"/>
                  <a:pt x="13782" y="12051"/>
                </a:cubicBezTo>
                <a:cubicBezTo>
                  <a:pt x="14171" y="11560"/>
                  <a:pt x="14578" y="11082"/>
                  <a:pt x="15001" y="10619"/>
                </a:cubicBezTo>
                <a:close/>
                <a:moveTo>
                  <a:pt x="13387" y="12565"/>
                </a:moveTo>
                <a:cubicBezTo>
                  <a:pt x="14456" y="13315"/>
                  <a:pt x="15578" y="13987"/>
                  <a:pt x="16745" y="14575"/>
                </a:cubicBezTo>
                <a:cubicBezTo>
                  <a:pt x="16450" y="14997"/>
                  <a:pt x="16119" y="15392"/>
                  <a:pt x="15754" y="15755"/>
                </a:cubicBezTo>
                <a:lnTo>
                  <a:pt x="15754" y="15757"/>
                </a:lnTo>
                <a:cubicBezTo>
                  <a:pt x="15684" y="15827"/>
                  <a:pt x="15614" y="15893"/>
                  <a:pt x="15541" y="15960"/>
                </a:cubicBezTo>
                <a:cubicBezTo>
                  <a:pt x="14426" y="15415"/>
                  <a:pt x="13350" y="14793"/>
                  <a:pt x="12321" y="14097"/>
                </a:cubicBezTo>
                <a:cubicBezTo>
                  <a:pt x="12658" y="13574"/>
                  <a:pt x="13013" y="13062"/>
                  <a:pt x="13387" y="12565"/>
                </a:cubicBezTo>
                <a:close/>
                <a:moveTo>
                  <a:pt x="12272" y="1089"/>
                </a:moveTo>
                <a:cubicBezTo>
                  <a:pt x="13095" y="1361"/>
                  <a:pt x="13873" y="1751"/>
                  <a:pt x="14581" y="2251"/>
                </a:cubicBezTo>
                <a:cubicBezTo>
                  <a:pt x="9509" y="5581"/>
                  <a:pt x="5725" y="10543"/>
                  <a:pt x="3853" y="16313"/>
                </a:cubicBezTo>
                <a:cubicBezTo>
                  <a:pt x="3641" y="16138"/>
                  <a:pt x="3437" y="15953"/>
                  <a:pt x="3238" y="15755"/>
                </a:cubicBezTo>
                <a:cubicBezTo>
                  <a:pt x="2809" y="15326"/>
                  <a:pt x="2425" y="14854"/>
                  <a:pt x="2092" y="14346"/>
                </a:cubicBezTo>
                <a:cubicBezTo>
                  <a:pt x="3935" y="8928"/>
                  <a:pt x="7513" y="4268"/>
                  <a:pt x="12272" y="1089"/>
                </a:cubicBezTo>
                <a:close/>
                <a:moveTo>
                  <a:pt x="11978" y="14645"/>
                </a:moveTo>
                <a:cubicBezTo>
                  <a:pt x="12949" y="15302"/>
                  <a:pt x="13963" y="15895"/>
                  <a:pt x="15011" y="16419"/>
                </a:cubicBezTo>
                <a:cubicBezTo>
                  <a:pt x="14468" y="16855"/>
                  <a:pt x="13874" y="17225"/>
                  <a:pt x="13242" y="17520"/>
                </a:cubicBezTo>
                <a:cubicBezTo>
                  <a:pt x="12499" y="17139"/>
                  <a:pt x="11769" y="16719"/>
                  <a:pt x="11067" y="16269"/>
                </a:cubicBezTo>
                <a:cubicBezTo>
                  <a:pt x="11352" y="15717"/>
                  <a:pt x="11656" y="15175"/>
                  <a:pt x="11978" y="14645"/>
                </a:cubicBezTo>
                <a:close/>
                <a:moveTo>
                  <a:pt x="10777" y="16851"/>
                </a:moveTo>
                <a:cubicBezTo>
                  <a:pt x="11325" y="17200"/>
                  <a:pt x="11889" y="17531"/>
                  <a:pt x="12462" y="17841"/>
                </a:cubicBezTo>
                <a:cubicBezTo>
                  <a:pt x="11707" y="18108"/>
                  <a:pt x="10918" y="18272"/>
                  <a:pt x="10120" y="18325"/>
                </a:cubicBezTo>
                <a:cubicBezTo>
                  <a:pt x="10324" y="17826"/>
                  <a:pt x="10543" y="17335"/>
                  <a:pt x="10777" y="16851"/>
                </a:cubicBezTo>
                <a:close/>
                <a:moveTo>
                  <a:pt x="15126" y="2669"/>
                </a:moveTo>
                <a:cubicBezTo>
                  <a:pt x="15342" y="2848"/>
                  <a:pt x="15552" y="3038"/>
                  <a:pt x="15754" y="3240"/>
                </a:cubicBezTo>
                <a:cubicBezTo>
                  <a:pt x="16092" y="3579"/>
                  <a:pt x="16402" y="3944"/>
                  <a:pt x="16681" y="4331"/>
                </a:cubicBezTo>
                <a:lnTo>
                  <a:pt x="16683" y="4331"/>
                </a:lnTo>
                <a:cubicBezTo>
                  <a:pt x="12735" y="7032"/>
                  <a:pt x="9587" y="10728"/>
                  <a:pt x="7565" y="15041"/>
                </a:cubicBezTo>
                <a:cubicBezTo>
                  <a:pt x="7486" y="15204"/>
                  <a:pt x="7556" y="15399"/>
                  <a:pt x="7719" y="15476"/>
                </a:cubicBezTo>
                <a:cubicBezTo>
                  <a:pt x="7763" y="15497"/>
                  <a:pt x="7810" y="15506"/>
                  <a:pt x="7856" y="15506"/>
                </a:cubicBezTo>
                <a:cubicBezTo>
                  <a:pt x="7979" y="15506"/>
                  <a:pt x="8097" y="15436"/>
                  <a:pt x="8151" y="15316"/>
                </a:cubicBezTo>
                <a:cubicBezTo>
                  <a:pt x="10121" y="11110"/>
                  <a:pt x="13191" y="7504"/>
                  <a:pt x="17041" y="4869"/>
                </a:cubicBezTo>
                <a:cubicBezTo>
                  <a:pt x="17450" y="5537"/>
                  <a:pt x="17768" y="6257"/>
                  <a:pt x="17986" y="7008"/>
                </a:cubicBezTo>
                <a:cubicBezTo>
                  <a:pt x="14156" y="9943"/>
                  <a:pt x="11194" y="13861"/>
                  <a:pt x="9414" y="18347"/>
                </a:cubicBezTo>
                <a:cubicBezTo>
                  <a:pt x="8620" y="18340"/>
                  <a:pt x="7830" y="18227"/>
                  <a:pt x="7066" y="18012"/>
                </a:cubicBezTo>
                <a:cubicBezTo>
                  <a:pt x="7241" y="17498"/>
                  <a:pt x="7431" y="16987"/>
                  <a:pt x="7636" y="16489"/>
                </a:cubicBezTo>
                <a:cubicBezTo>
                  <a:pt x="7703" y="16324"/>
                  <a:pt x="7624" y="16135"/>
                  <a:pt x="7459" y="16069"/>
                </a:cubicBezTo>
                <a:cubicBezTo>
                  <a:pt x="7419" y="16052"/>
                  <a:pt x="7377" y="16044"/>
                  <a:pt x="7336" y="16044"/>
                </a:cubicBezTo>
                <a:cubicBezTo>
                  <a:pt x="7209" y="16044"/>
                  <a:pt x="7089" y="16119"/>
                  <a:pt x="7038" y="16244"/>
                </a:cubicBezTo>
                <a:cubicBezTo>
                  <a:pt x="6827" y="16757"/>
                  <a:pt x="6629" y="17283"/>
                  <a:pt x="6451" y="17811"/>
                </a:cubicBezTo>
                <a:cubicBezTo>
                  <a:pt x="5721" y="17544"/>
                  <a:pt x="5030" y="17182"/>
                  <a:pt x="4396" y="16734"/>
                </a:cubicBezTo>
                <a:cubicBezTo>
                  <a:pt x="6221" y="10936"/>
                  <a:pt x="10017" y="5960"/>
                  <a:pt x="15126" y="2669"/>
                </a:cubicBezTo>
                <a:close/>
                <a:moveTo>
                  <a:pt x="9496" y="1"/>
                </a:moveTo>
                <a:cubicBezTo>
                  <a:pt x="6960" y="1"/>
                  <a:pt x="4575" y="990"/>
                  <a:pt x="2781" y="2783"/>
                </a:cubicBezTo>
                <a:cubicBezTo>
                  <a:pt x="988" y="4576"/>
                  <a:pt x="1" y="6961"/>
                  <a:pt x="1" y="9498"/>
                </a:cubicBezTo>
                <a:cubicBezTo>
                  <a:pt x="1" y="12035"/>
                  <a:pt x="988" y="14419"/>
                  <a:pt x="2781" y="16213"/>
                </a:cubicBezTo>
                <a:cubicBezTo>
                  <a:pt x="4575" y="18006"/>
                  <a:pt x="6960" y="18993"/>
                  <a:pt x="9496" y="18993"/>
                </a:cubicBezTo>
                <a:lnTo>
                  <a:pt x="19410" y="18993"/>
                </a:lnTo>
                <a:cubicBezTo>
                  <a:pt x="20068" y="18993"/>
                  <a:pt x="20602" y="18459"/>
                  <a:pt x="20602" y="17801"/>
                </a:cubicBezTo>
                <a:cubicBezTo>
                  <a:pt x="20602" y="17142"/>
                  <a:pt x="20068" y="16609"/>
                  <a:pt x="19410" y="16609"/>
                </a:cubicBezTo>
                <a:lnTo>
                  <a:pt x="18969" y="16609"/>
                </a:lnTo>
                <a:cubicBezTo>
                  <a:pt x="18668" y="16607"/>
                  <a:pt x="18424" y="16364"/>
                  <a:pt x="18423" y="16063"/>
                </a:cubicBezTo>
                <a:lnTo>
                  <a:pt x="18423" y="15864"/>
                </a:lnTo>
                <a:cubicBezTo>
                  <a:pt x="18424" y="15562"/>
                  <a:pt x="18668" y="15317"/>
                  <a:pt x="18969" y="15317"/>
                </a:cubicBezTo>
                <a:lnTo>
                  <a:pt x="21744" y="15317"/>
                </a:lnTo>
                <a:cubicBezTo>
                  <a:pt x="21924" y="15317"/>
                  <a:pt x="22068" y="15173"/>
                  <a:pt x="22068" y="14994"/>
                </a:cubicBezTo>
                <a:cubicBezTo>
                  <a:pt x="22068" y="14816"/>
                  <a:pt x="21924" y="14672"/>
                  <a:pt x="21744" y="14672"/>
                </a:cubicBezTo>
                <a:lnTo>
                  <a:pt x="18969" y="14672"/>
                </a:lnTo>
                <a:cubicBezTo>
                  <a:pt x="18312" y="14672"/>
                  <a:pt x="17777" y="15206"/>
                  <a:pt x="17777" y="15864"/>
                </a:cubicBezTo>
                <a:lnTo>
                  <a:pt x="17777" y="16063"/>
                </a:lnTo>
                <a:cubicBezTo>
                  <a:pt x="17777" y="16720"/>
                  <a:pt x="18312" y="17255"/>
                  <a:pt x="18969" y="17255"/>
                </a:cubicBezTo>
                <a:lnTo>
                  <a:pt x="19410" y="17255"/>
                </a:lnTo>
                <a:cubicBezTo>
                  <a:pt x="19711" y="17255"/>
                  <a:pt x="19956" y="17500"/>
                  <a:pt x="19956" y="17801"/>
                </a:cubicBezTo>
                <a:cubicBezTo>
                  <a:pt x="19956" y="18102"/>
                  <a:pt x="19711" y="18346"/>
                  <a:pt x="19410" y="18347"/>
                </a:cubicBezTo>
                <a:lnTo>
                  <a:pt x="12957" y="18347"/>
                </a:lnTo>
                <a:cubicBezTo>
                  <a:pt x="14177" y="17868"/>
                  <a:pt x="15286" y="17142"/>
                  <a:pt x="16211" y="16213"/>
                </a:cubicBezTo>
                <a:cubicBezTo>
                  <a:pt x="18004" y="14419"/>
                  <a:pt x="18993" y="12033"/>
                  <a:pt x="18993" y="9498"/>
                </a:cubicBezTo>
                <a:cubicBezTo>
                  <a:pt x="18993" y="6961"/>
                  <a:pt x="18004" y="4576"/>
                  <a:pt x="16211" y="2783"/>
                </a:cubicBezTo>
                <a:cubicBezTo>
                  <a:pt x="14417" y="990"/>
                  <a:pt x="12033" y="1"/>
                  <a:pt x="94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9"/>
          <p:cNvSpPr/>
          <p:nvPr/>
        </p:nvSpPr>
        <p:spPr>
          <a:xfrm>
            <a:off x="5933645" y="2063061"/>
            <a:ext cx="176548" cy="386812"/>
          </a:xfrm>
          <a:custGeom>
            <a:rect b="b" l="l" r="r" t="t"/>
            <a:pathLst>
              <a:path extrusionOk="0" h="22028" w="10054">
                <a:moveTo>
                  <a:pt x="5027" y="647"/>
                </a:moveTo>
                <a:cubicBezTo>
                  <a:pt x="5306" y="647"/>
                  <a:pt x="5557" y="815"/>
                  <a:pt x="5664" y="1072"/>
                </a:cubicBezTo>
                <a:cubicBezTo>
                  <a:pt x="5771" y="1330"/>
                  <a:pt x="5711" y="1627"/>
                  <a:pt x="5515" y="1825"/>
                </a:cubicBezTo>
                <a:cubicBezTo>
                  <a:pt x="5383" y="1956"/>
                  <a:pt x="5207" y="2026"/>
                  <a:pt x="5027" y="2026"/>
                </a:cubicBezTo>
                <a:cubicBezTo>
                  <a:pt x="4938" y="2026"/>
                  <a:pt x="4848" y="2009"/>
                  <a:pt x="4763" y="1973"/>
                </a:cubicBezTo>
                <a:cubicBezTo>
                  <a:pt x="4506" y="1866"/>
                  <a:pt x="4338" y="1615"/>
                  <a:pt x="4338" y="1336"/>
                </a:cubicBezTo>
                <a:cubicBezTo>
                  <a:pt x="4338" y="956"/>
                  <a:pt x="4647" y="647"/>
                  <a:pt x="5027" y="647"/>
                </a:cubicBezTo>
                <a:close/>
                <a:moveTo>
                  <a:pt x="5027" y="8594"/>
                </a:moveTo>
                <a:cubicBezTo>
                  <a:pt x="5434" y="9248"/>
                  <a:pt x="6181" y="9687"/>
                  <a:pt x="7033" y="9687"/>
                </a:cubicBezTo>
                <a:cubicBezTo>
                  <a:pt x="7346" y="9687"/>
                  <a:pt x="7656" y="9628"/>
                  <a:pt x="7946" y="9509"/>
                </a:cubicBezTo>
                <a:lnTo>
                  <a:pt x="7946" y="9509"/>
                </a:lnTo>
                <a:cubicBezTo>
                  <a:pt x="7747" y="10330"/>
                  <a:pt x="7805" y="11191"/>
                  <a:pt x="8113" y="11978"/>
                </a:cubicBezTo>
                <a:lnTo>
                  <a:pt x="8942" y="14083"/>
                </a:lnTo>
                <a:cubicBezTo>
                  <a:pt x="9119" y="14531"/>
                  <a:pt x="9200" y="15011"/>
                  <a:pt x="9178" y="15493"/>
                </a:cubicBezTo>
                <a:lnTo>
                  <a:pt x="9075" y="16876"/>
                </a:lnTo>
                <a:lnTo>
                  <a:pt x="9075" y="16884"/>
                </a:lnTo>
                <a:cubicBezTo>
                  <a:pt x="9061" y="17239"/>
                  <a:pt x="8749" y="17517"/>
                  <a:pt x="8369" y="17517"/>
                </a:cubicBezTo>
                <a:lnTo>
                  <a:pt x="1687" y="17517"/>
                </a:lnTo>
                <a:cubicBezTo>
                  <a:pt x="1307" y="17517"/>
                  <a:pt x="995" y="17239"/>
                  <a:pt x="980" y="16884"/>
                </a:cubicBezTo>
                <a:lnTo>
                  <a:pt x="980" y="16876"/>
                </a:lnTo>
                <a:lnTo>
                  <a:pt x="876" y="15493"/>
                </a:lnTo>
                <a:cubicBezTo>
                  <a:pt x="855" y="15011"/>
                  <a:pt x="937" y="14531"/>
                  <a:pt x="1114" y="14083"/>
                </a:cubicBezTo>
                <a:lnTo>
                  <a:pt x="1942" y="11978"/>
                </a:lnTo>
                <a:cubicBezTo>
                  <a:pt x="2251" y="11191"/>
                  <a:pt x="2309" y="10330"/>
                  <a:pt x="2108" y="9509"/>
                </a:cubicBezTo>
                <a:lnTo>
                  <a:pt x="2108" y="9509"/>
                </a:lnTo>
                <a:cubicBezTo>
                  <a:pt x="2399" y="9626"/>
                  <a:pt x="2708" y="9687"/>
                  <a:pt x="3021" y="9687"/>
                </a:cubicBezTo>
                <a:cubicBezTo>
                  <a:pt x="3875" y="9687"/>
                  <a:pt x="4622" y="9248"/>
                  <a:pt x="5027" y="8594"/>
                </a:cubicBezTo>
                <a:close/>
                <a:moveTo>
                  <a:pt x="5031" y="0"/>
                </a:moveTo>
                <a:cubicBezTo>
                  <a:pt x="4516" y="0"/>
                  <a:pt x="4049" y="296"/>
                  <a:pt x="3826" y="759"/>
                </a:cubicBezTo>
                <a:cubicBezTo>
                  <a:pt x="3605" y="1222"/>
                  <a:pt x="3669" y="1771"/>
                  <a:pt x="3991" y="2172"/>
                </a:cubicBezTo>
                <a:lnTo>
                  <a:pt x="3919" y="2279"/>
                </a:lnTo>
                <a:cubicBezTo>
                  <a:pt x="3781" y="2488"/>
                  <a:pt x="3706" y="2735"/>
                  <a:pt x="3706" y="2986"/>
                </a:cubicBezTo>
                <a:cubicBezTo>
                  <a:pt x="3706" y="3177"/>
                  <a:pt x="3582" y="3346"/>
                  <a:pt x="3391" y="3416"/>
                </a:cubicBezTo>
                <a:lnTo>
                  <a:pt x="885" y="4334"/>
                </a:lnTo>
                <a:cubicBezTo>
                  <a:pt x="306" y="4546"/>
                  <a:pt x="0" y="5159"/>
                  <a:pt x="190" y="5729"/>
                </a:cubicBezTo>
                <a:lnTo>
                  <a:pt x="1405" y="9395"/>
                </a:lnTo>
                <a:cubicBezTo>
                  <a:pt x="1658" y="10159"/>
                  <a:pt x="1636" y="10991"/>
                  <a:pt x="1341" y="11742"/>
                </a:cubicBezTo>
                <a:lnTo>
                  <a:pt x="512" y="13847"/>
                </a:lnTo>
                <a:cubicBezTo>
                  <a:pt x="302" y="14380"/>
                  <a:pt x="205" y="14953"/>
                  <a:pt x="232" y="15528"/>
                </a:cubicBezTo>
                <a:lnTo>
                  <a:pt x="232" y="15536"/>
                </a:lnTo>
                <a:lnTo>
                  <a:pt x="334" y="16919"/>
                </a:lnTo>
                <a:cubicBezTo>
                  <a:pt x="368" y="17618"/>
                  <a:pt x="961" y="18164"/>
                  <a:pt x="1685" y="18164"/>
                </a:cubicBezTo>
                <a:lnTo>
                  <a:pt x="4703" y="18164"/>
                </a:lnTo>
                <a:lnTo>
                  <a:pt x="4703" y="19863"/>
                </a:lnTo>
                <a:lnTo>
                  <a:pt x="3741" y="19863"/>
                </a:lnTo>
                <a:cubicBezTo>
                  <a:pt x="3563" y="19863"/>
                  <a:pt x="3418" y="20007"/>
                  <a:pt x="3418" y="20185"/>
                </a:cubicBezTo>
                <a:cubicBezTo>
                  <a:pt x="3418" y="20363"/>
                  <a:pt x="3563" y="20508"/>
                  <a:pt x="3741" y="20508"/>
                </a:cubicBezTo>
                <a:lnTo>
                  <a:pt x="8305" y="20508"/>
                </a:lnTo>
                <a:cubicBezTo>
                  <a:pt x="8479" y="20508"/>
                  <a:pt x="8620" y="20649"/>
                  <a:pt x="8620" y="20823"/>
                </a:cubicBezTo>
                <a:lnTo>
                  <a:pt x="8620" y="21381"/>
                </a:lnTo>
                <a:lnTo>
                  <a:pt x="1433" y="21381"/>
                </a:lnTo>
                <a:lnTo>
                  <a:pt x="1433" y="20823"/>
                </a:lnTo>
                <a:cubicBezTo>
                  <a:pt x="1433" y="20649"/>
                  <a:pt x="1574" y="20508"/>
                  <a:pt x="1749" y="20508"/>
                </a:cubicBezTo>
                <a:lnTo>
                  <a:pt x="2450" y="20508"/>
                </a:lnTo>
                <a:cubicBezTo>
                  <a:pt x="2628" y="20508"/>
                  <a:pt x="2773" y="20363"/>
                  <a:pt x="2773" y="20185"/>
                </a:cubicBezTo>
                <a:cubicBezTo>
                  <a:pt x="2773" y="20007"/>
                  <a:pt x="2628" y="19863"/>
                  <a:pt x="2450" y="19863"/>
                </a:cubicBezTo>
                <a:lnTo>
                  <a:pt x="1749" y="19863"/>
                </a:lnTo>
                <a:cubicBezTo>
                  <a:pt x="1218" y="19863"/>
                  <a:pt x="788" y="20293"/>
                  <a:pt x="788" y="20823"/>
                </a:cubicBezTo>
                <a:lnTo>
                  <a:pt x="788" y="21439"/>
                </a:lnTo>
                <a:cubicBezTo>
                  <a:pt x="788" y="21763"/>
                  <a:pt x="1051" y="22027"/>
                  <a:pt x="1376" y="22027"/>
                </a:cubicBezTo>
                <a:lnTo>
                  <a:pt x="8678" y="22027"/>
                </a:lnTo>
                <a:cubicBezTo>
                  <a:pt x="9001" y="22027"/>
                  <a:pt x="9265" y="21763"/>
                  <a:pt x="9265" y="21439"/>
                </a:cubicBezTo>
                <a:lnTo>
                  <a:pt x="9265" y="20823"/>
                </a:lnTo>
                <a:cubicBezTo>
                  <a:pt x="9265" y="20293"/>
                  <a:pt x="8835" y="19863"/>
                  <a:pt x="8305" y="19863"/>
                </a:cubicBezTo>
                <a:lnTo>
                  <a:pt x="5349" y="19863"/>
                </a:lnTo>
                <a:lnTo>
                  <a:pt x="5349" y="18164"/>
                </a:lnTo>
                <a:lnTo>
                  <a:pt x="8369" y="18164"/>
                </a:lnTo>
                <a:cubicBezTo>
                  <a:pt x="9093" y="18164"/>
                  <a:pt x="9686" y="17618"/>
                  <a:pt x="9720" y="16919"/>
                </a:cubicBezTo>
                <a:lnTo>
                  <a:pt x="9822" y="15536"/>
                </a:lnTo>
                <a:lnTo>
                  <a:pt x="9822" y="15528"/>
                </a:lnTo>
                <a:cubicBezTo>
                  <a:pt x="9847" y="14953"/>
                  <a:pt x="9752" y="14380"/>
                  <a:pt x="9542" y="13847"/>
                </a:cubicBezTo>
                <a:lnTo>
                  <a:pt x="8713" y="11742"/>
                </a:lnTo>
                <a:cubicBezTo>
                  <a:pt x="8418" y="10991"/>
                  <a:pt x="8396" y="10161"/>
                  <a:pt x="8648" y="9395"/>
                </a:cubicBezTo>
                <a:lnTo>
                  <a:pt x="9865" y="5729"/>
                </a:lnTo>
                <a:cubicBezTo>
                  <a:pt x="10054" y="5159"/>
                  <a:pt x="9749" y="4546"/>
                  <a:pt x="9169" y="4334"/>
                </a:cubicBezTo>
                <a:lnTo>
                  <a:pt x="8529" y="4098"/>
                </a:lnTo>
                <a:cubicBezTo>
                  <a:pt x="8493" y="4084"/>
                  <a:pt x="8455" y="4078"/>
                  <a:pt x="8418" y="4078"/>
                </a:cubicBezTo>
                <a:cubicBezTo>
                  <a:pt x="8286" y="4078"/>
                  <a:pt x="8162" y="4159"/>
                  <a:pt x="8113" y="4289"/>
                </a:cubicBezTo>
                <a:cubicBezTo>
                  <a:pt x="8053" y="4457"/>
                  <a:pt x="8139" y="4643"/>
                  <a:pt x="8306" y="4703"/>
                </a:cubicBezTo>
                <a:lnTo>
                  <a:pt x="8948" y="4939"/>
                </a:lnTo>
                <a:cubicBezTo>
                  <a:pt x="9197" y="5030"/>
                  <a:pt x="9331" y="5288"/>
                  <a:pt x="9252" y="5526"/>
                </a:cubicBezTo>
                <a:lnTo>
                  <a:pt x="8247" y="8559"/>
                </a:lnTo>
                <a:cubicBezTo>
                  <a:pt x="7931" y="8868"/>
                  <a:pt x="7493" y="9041"/>
                  <a:pt x="7034" y="9041"/>
                </a:cubicBezTo>
                <a:cubicBezTo>
                  <a:pt x="6106" y="9041"/>
                  <a:pt x="5351" y="8336"/>
                  <a:pt x="5351" y="7469"/>
                </a:cubicBezTo>
                <a:cubicBezTo>
                  <a:pt x="5351" y="7291"/>
                  <a:pt x="5207" y="7147"/>
                  <a:pt x="5028" y="7147"/>
                </a:cubicBezTo>
                <a:cubicBezTo>
                  <a:pt x="4850" y="7147"/>
                  <a:pt x="4705" y="7291"/>
                  <a:pt x="4705" y="7469"/>
                </a:cubicBezTo>
                <a:cubicBezTo>
                  <a:pt x="4705" y="8336"/>
                  <a:pt x="3951" y="9041"/>
                  <a:pt x="3023" y="9041"/>
                </a:cubicBezTo>
                <a:cubicBezTo>
                  <a:pt x="2564" y="9041"/>
                  <a:pt x="2126" y="8866"/>
                  <a:pt x="1808" y="8559"/>
                </a:cubicBezTo>
                <a:lnTo>
                  <a:pt x="803" y="5526"/>
                </a:lnTo>
                <a:cubicBezTo>
                  <a:pt x="725" y="5288"/>
                  <a:pt x="858" y="5031"/>
                  <a:pt x="1108" y="4939"/>
                </a:cubicBezTo>
                <a:lnTo>
                  <a:pt x="3609" y="4022"/>
                </a:lnTo>
                <a:cubicBezTo>
                  <a:pt x="4052" y="3860"/>
                  <a:pt x="4349" y="3443"/>
                  <a:pt x="4349" y="2986"/>
                </a:cubicBezTo>
                <a:cubicBezTo>
                  <a:pt x="4350" y="2861"/>
                  <a:pt x="4386" y="2739"/>
                  <a:pt x="4455" y="2635"/>
                </a:cubicBezTo>
                <a:lnTo>
                  <a:pt x="4503" y="2564"/>
                </a:lnTo>
                <a:cubicBezTo>
                  <a:pt x="4671" y="2635"/>
                  <a:pt x="4850" y="2671"/>
                  <a:pt x="5028" y="2671"/>
                </a:cubicBezTo>
                <a:cubicBezTo>
                  <a:pt x="5207" y="2671"/>
                  <a:pt x="5386" y="2635"/>
                  <a:pt x="5553" y="2564"/>
                </a:cubicBezTo>
                <a:lnTo>
                  <a:pt x="5600" y="2635"/>
                </a:lnTo>
                <a:cubicBezTo>
                  <a:pt x="5670" y="2739"/>
                  <a:pt x="5707" y="2861"/>
                  <a:pt x="5707" y="2986"/>
                </a:cubicBezTo>
                <a:cubicBezTo>
                  <a:pt x="5707" y="3443"/>
                  <a:pt x="6004" y="3860"/>
                  <a:pt x="6446" y="4022"/>
                </a:cubicBezTo>
                <a:lnTo>
                  <a:pt x="7097" y="4259"/>
                </a:lnTo>
                <a:cubicBezTo>
                  <a:pt x="7134" y="4273"/>
                  <a:pt x="7172" y="4280"/>
                  <a:pt x="7209" y="4280"/>
                </a:cubicBezTo>
                <a:cubicBezTo>
                  <a:pt x="7340" y="4280"/>
                  <a:pt x="7463" y="4199"/>
                  <a:pt x="7511" y="4068"/>
                </a:cubicBezTo>
                <a:cubicBezTo>
                  <a:pt x="7572" y="3900"/>
                  <a:pt x="7487" y="3715"/>
                  <a:pt x="7319" y="3654"/>
                </a:cubicBezTo>
                <a:lnTo>
                  <a:pt x="6670" y="3416"/>
                </a:lnTo>
                <a:cubicBezTo>
                  <a:pt x="6479" y="3346"/>
                  <a:pt x="6356" y="3177"/>
                  <a:pt x="6356" y="2986"/>
                </a:cubicBezTo>
                <a:cubicBezTo>
                  <a:pt x="6354" y="2735"/>
                  <a:pt x="6280" y="2488"/>
                  <a:pt x="6142" y="2279"/>
                </a:cubicBezTo>
                <a:lnTo>
                  <a:pt x="6071" y="2172"/>
                </a:lnTo>
                <a:cubicBezTo>
                  <a:pt x="6393" y="1771"/>
                  <a:pt x="6457" y="1222"/>
                  <a:pt x="6235" y="759"/>
                </a:cubicBezTo>
                <a:cubicBezTo>
                  <a:pt x="6013" y="296"/>
                  <a:pt x="5545" y="0"/>
                  <a:pt x="50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 name="Google Shape;468;p39"/>
          <p:cNvGrpSpPr/>
          <p:nvPr/>
        </p:nvGrpSpPr>
        <p:grpSpPr>
          <a:xfrm>
            <a:off x="2784364" y="2081491"/>
            <a:ext cx="387559" cy="350050"/>
            <a:chOff x="1785540" y="1680114"/>
            <a:chExt cx="489899" cy="442485"/>
          </a:xfrm>
        </p:grpSpPr>
        <p:sp>
          <p:nvSpPr>
            <p:cNvPr id="469" name="Google Shape;469;p39"/>
            <p:cNvSpPr/>
            <p:nvPr/>
          </p:nvSpPr>
          <p:spPr>
            <a:xfrm>
              <a:off x="1949757" y="1905441"/>
              <a:ext cx="161465" cy="14362"/>
            </a:xfrm>
            <a:custGeom>
              <a:rect b="b" l="l" r="r" t="t"/>
              <a:pathLst>
                <a:path extrusionOk="0" h="647" w="7274">
                  <a:moveTo>
                    <a:pt x="324" y="1"/>
                  </a:moveTo>
                  <a:cubicBezTo>
                    <a:pt x="145" y="1"/>
                    <a:pt x="1" y="145"/>
                    <a:pt x="1" y="323"/>
                  </a:cubicBezTo>
                  <a:cubicBezTo>
                    <a:pt x="1" y="503"/>
                    <a:pt x="145" y="647"/>
                    <a:pt x="324" y="647"/>
                  </a:cubicBezTo>
                  <a:lnTo>
                    <a:pt x="6951" y="647"/>
                  </a:lnTo>
                  <a:cubicBezTo>
                    <a:pt x="7130" y="647"/>
                    <a:pt x="7274" y="503"/>
                    <a:pt x="7274" y="323"/>
                  </a:cubicBezTo>
                  <a:cubicBezTo>
                    <a:pt x="7274" y="145"/>
                    <a:pt x="7130" y="1"/>
                    <a:pt x="69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9"/>
            <p:cNvSpPr/>
            <p:nvPr/>
          </p:nvSpPr>
          <p:spPr>
            <a:xfrm>
              <a:off x="1949757" y="1960579"/>
              <a:ext cx="161465" cy="14384"/>
            </a:xfrm>
            <a:custGeom>
              <a:rect b="b" l="l" r="r" t="t"/>
              <a:pathLst>
                <a:path extrusionOk="0" h="648" w="7274">
                  <a:moveTo>
                    <a:pt x="324" y="1"/>
                  </a:moveTo>
                  <a:cubicBezTo>
                    <a:pt x="145" y="1"/>
                    <a:pt x="1" y="146"/>
                    <a:pt x="1" y="324"/>
                  </a:cubicBezTo>
                  <a:cubicBezTo>
                    <a:pt x="1" y="504"/>
                    <a:pt x="145" y="648"/>
                    <a:pt x="324" y="648"/>
                  </a:cubicBezTo>
                  <a:lnTo>
                    <a:pt x="6951" y="648"/>
                  </a:lnTo>
                  <a:cubicBezTo>
                    <a:pt x="7130" y="648"/>
                    <a:pt x="7274" y="504"/>
                    <a:pt x="7274" y="324"/>
                  </a:cubicBezTo>
                  <a:cubicBezTo>
                    <a:pt x="7274" y="146"/>
                    <a:pt x="7130" y="1"/>
                    <a:pt x="69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9"/>
            <p:cNvSpPr/>
            <p:nvPr/>
          </p:nvSpPr>
          <p:spPr>
            <a:xfrm>
              <a:off x="1896660" y="1841024"/>
              <a:ext cx="267657" cy="187635"/>
            </a:xfrm>
            <a:custGeom>
              <a:rect b="b" l="l" r="r" t="t"/>
              <a:pathLst>
                <a:path extrusionOk="0" h="8453" w="12058">
                  <a:moveTo>
                    <a:pt x="4499" y="0"/>
                  </a:moveTo>
                  <a:cubicBezTo>
                    <a:pt x="4321" y="0"/>
                    <a:pt x="4176" y="146"/>
                    <a:pt x="4176" y="324"/>
                  </a:cubicBezTo>
                  <a:cubicBezTo>
                    <a:pt x="4176" y="502"/>
                    <a:pt x="4321" y="648"/>
                    <a:pt x="4499" y="648"/>
                  </a:cubicBezTo>
                  <a:lnTo>
                    <a:pt x="11339" y="648"/>
                  </a:lnTo>
                  <a:cubicBezTo>
                    <a:pt x="11379" y="648"/>
                    <a:pt x="11411" y="680"/>
                    <a:pt x="11411" y="721"/>
                  </a:cubicBezTo>
                  <a:lnTo>
                    <a:pt x="11411" y="7732"/>
                  </a:lnTo>
                  <a:cubicBezTo>
                    <a:pt x="11410" y="7772"/>
                    <a:pt x="11379" y="7805"/>
                    <a:pt x="11339" y="7805"/>
                  </a:cubicBezTo>
                  <a:lnTo>
                    <a:pt x="721" y="7805"/>
                  </a:lnTo>
                  <a:cubicBezTo>
                    <a:pt x="679" y="7805"/>
                    <a:pt x="647" y="7772"/>
                    <a:pt x="647" y="7732"/>
                  </a:cubicBezTo>
                  <a:lnTo>
                    <a:pt x="647" y="1519"/>
                  </a:lnTo>
                  <a:cubicBezTo>
                    <a:pt x="647" y="1341"/>
                    <a:pt x="503" y="1197"/>
                    <a:pt x="325" y="1197"/>
                  </a:cubicBezTo>
                  <a:cubicBezTo>
                    <a:pt x="145" y="1197"/>
                    <a:pt x="1" y="1341"/>
                    <a:pt x="1" y="1519"/>
                  </a:cubicBezTo>
                  <a:lnTo>
                    <a:pt x="1" y="7732"/>
                  </a:lnTo>
                  <a:cubicBezTo>
                    <a:pt x="1" y="8129"/>
                    <a:pt x="323" y="8451"/>
                    <a:pt x="721" y="8452"/>
                  </a:cubicBezTo>
                  <a:lnTo>
                    <a:pt x="11339" y="8452"/>
                  </a:lnTo>
                  <a:cubicBezTo>
                    <a:pt x="11735" y="8451"/>
                    <a:pt x="12057" y="8129"/>
                    <a:pt x="12057" y="7732"/>
                  </a:cubicBezTo>
                  <a:lnTo>
                    <a:pt x="12057" y="721"/>
                  </a:lnTo>
                  <a:cubicBezTo>
                    <a:pt x="12057" y="323"/>
                    <a:pt x="11735" y="2"/>
                    <a:pt x="113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9"/>
            <p:cNvSpPr/>
            <p:nvPr/>
          </p:nvSpPr>
          <p:spPr>
            <a:xfrm>
              <a:off x="1785540" y="1680114"/>
              <a:ext cx="489899" cy="442485"/>
            </a:xfrm>
            <a:custGeom>
              <a:rect b="b" l="l" r="r" t="t"/>
              <a:pathLst>
                <a:path extrusionOk="0" h="19934" w="22070">
                  <a:moveTo>
                    <a:pt x="19952" y="648"/>
                  </a:moveTo>
                  <a:cubicBezTo>
                    <a:pt x="20041" y="648"/>
                    <a:pt x="20113" y="719"/>
                    <a:pt x="20113" y="808"/>
                  </a:cubicBezTo>
                  <a:lnTo>
                    <a:pt x="20113" y="1816"/>
                  </a:lnTo>
                  <a:cubicBezTo>
                    <a:pt x="20113" y="1905"/>
                    <a:pt x="20041" y="1976"/>
                    <a:pt x="19952" y="1976"/>
                  </a:cubicBezTo>
                  <a:lnTo>
                    <a:pt x="2118" y="1976"/>
                  </a:lnTo>
                  <a:cubicBezTo>
                    <a:pt x="2029" y="1976"/>
                    <a:pt x="1958" y="1905"/>
                    <a:pt x="1958" y="1816"/>
                  </a:cubicBezTo>
                  <a:lnTo>
                    <a:pt x="1958" y="808"/>
                  </a:lnTo>
                  <a:cubicBezTo>
                    <a:pt x="1958" y="719"/>
                    <a:pt x="2029" y="648"/>
                    <a:pt x="2118" y="648"/>
                  </a:cubicBezTo>
                  <a:close/>
                  <a:moveTo>
                    <a:pt x="2447" y="3924"/>
                  </a:moveTo>
                  <a:lnTo>
                    <a:pt x="2447" y="4804"/>
                  </a:lnTo>
                  <a:lnTo>
                    <a:pt x="1876" y="4804"/>
                  </a:lnTo>
                  <a:cubicBezTo>
                    <a:pt x="1834" y="4804"/>
                    <a:pt x="1802" y="4770"/>
                    <a:pt x="1802" y="4730"/>
                  </a:cubicBezTo>
                  <a:lnTo>
                    <a:pt x="1802" y="3998"/>
                  </a:lnTo>
                  <a:cubicBezTo>
                    <a:pt x="1802" y="3957"/>
                    <a:pt x="1834" y="3924"/>
                    <a:pt x="1876" y="3924"/>
                  </a:cubicBezTo>
                  <a:close/>
                  <a:moveTo>
                    <a:pt x="20196" y="3924"/>
                  </a:moveTo>
                  <a:cubicBezTo>
                    <a:pt x="20236" y="3924"/>
                    <a:pt x="20270" y="3957"/>
                    <a:pt x="20270" y="3998"/>
                  </a:cubicBezTo>
                  <a:lnTo>
                    <a:pt x="20270" y="4732"/>
                  </a:lnTo>
                  <a:cubicBezTo>
                    <a:pt x="20270" y="4772"/>
                    <a:pt x="20236" y="4806"/>
                    <a:pt x="20196" y="4806"/>
                  </a:cubicBezTo>
                  <a:lnTo>
                    <a:pt x="19624" y="4806"/>
                  </a:lnTo>
                  <a:lnTo>
                    <a:pt x="19624" y="3924"/>
                  </a:lnTo>
                  <a:close/>
                  <a:moveTo>
                    <a:pt x="11501" y="2623"/>
                  </a:moveTo>
                  <a:lnTo>
                    <a:pt x="11501" y="5683"/>
                  </a:lnTo>
                  <a:cubicBezTo>
                    <a:pt x="11501" y="6004"/>
                    <a:pt x="11241" y="6265"/>
                    <a:pt x="10919" y="6265"/>
                  </a:cubicBezTo>
                  <a:cubicBezTo>
                    <a:pt x="10596" y="6265"/>
                    <a:pt x="10337" y="6004"/>
                    <a:pt x="10337" y="5683"/>
                  </a:cubicBezTo>
                  <a:lnTo>
                    <a:pt x="10337" y="5659"/>
                  </a:lnTo>
                  <a:cubicBezTo>
                    <a:pt x="10335" y="4981"/>
                    <a:pt x="9786" y="4432"/>
                    <a:pt x="9107" y="4432"/>
                  </a:cubicBezTo>
                  <a:cubicBezTo>
                    <a:pt x="8429" y="4432"/>
                    <a:pt x="7880" y="4981"/>
                    <a:pt x="7878" y="5659"/>
                  </a:cubicBezTo>
                  <a:lnTo>
                    <a:pt x="7878" y="8299"/>
                  </a:lnTo>
                  <a:cubicBezTo>
                    <a:pt x="7878" y="8621"/>
                    <a:pt x="7617" y="8881"/>
                    <a:pt x="7296" y="8881"/>
                  </a:cubicBezTo>
                  <a:cubicBezTo>
                    <a:pt x="6974" y="8881"/>
                    <a:pt x="6713" y="8621"/>
                    <a:pt x="6713" y="8299"/>
                  </a:cubicBezTo>
                  <a:lnTo>
                    <a:pt x="6713" y="4058"/>
                  </a:lnTo>
                  <a:lnTo>
                    <a:pt x="6713" y="4038"/>
                  </a:lnTo>
                  <a:cubicBezTo>
                    <a:pt x="6675" y="3389"/>
                    <a:pt x="6136" y="2884"/>
                    <a:pt x="5488" y="2884"/>
                  </a:cubicBezTo>
                  <a:cubicBezTo>
                    <a:pt x="5475" y="2884"/>
                    <a:pt x="5462" y="2884"/>
                    <a:pt x="5449" y="2885"/>
                  </a:cubicBezTo>
                  <a:cubicBezTo>
                    <a:pt x="4786" y="2906"/>
                    <a:pt x="4259" y="3449"/>
                    <a:pt x="4259" y="4114"/>
                  </a:cubicBezTo>
                  <a:cubicBezTo>
                    <a:pt x="4253" y="4432"/>
                    <a:pt x="3994" y="4686"/>
                    <a:pt x="3677" y="4686"/>
                  </a:cubicBezTo>
                  <a:cubicBezTo>
                    <a:pt x="3359" y="4686"/>
                    <a:pt x="3099" y="4432"/>
                    <a:pt x="3095" y="4114"/>
                  </a:cubicBezTo>
                  <a:lnTo>
                    <a:pt x="3095" y="2623"/>
                  </a:lnTo>
                  <a:close/>
                  <a:moveTo>
                    <a:pt x="1154" y="4687"/>
                  </a:moveTo>
                  <a:lnTo>
                    <a:pt x="1154" y="4730"/>
                  </a:lnTo>
                  <a:cubicBezTo>
                    <a:pt x="1154" y="5128"/>
                    <a:pt x="1477" y="5450"/>
                    <a:pt x="1874" y="5450"/>
                  </a:cubicBezTo>
                  <a:lnTo>
                    <a:pt x="2446" y="5450"/>
                  </a:lnTo>
                  <a:lnTo>
                    <a:pt x="2447" y="12863"/>
                  </a:lnTo>
                  <a:cubicBezTo>
                    <a:pt x="1297" y="11764"/>
                    <a:pt x="647" y="10244"/>
                    <a:pt x="647" y="8654"/>
                  </a:cubicBezTo>
                  <a:lnTo>
                    <a:pt x="647" y="5072"/>
                  </a:lnTo>
                  <a:cubicBezTo>
                    <a:pt x="647" y="4859"/>
                    <a:pt x="819" y="4687"/>
                    <a:pt x="1033" y="4687"/>
                  </a:cubicBezTo>
                  <a:close/>
                  <a:moveTo>
                    <a:pt x="21038" y="4687"/>
                  </a:moveTo>
                  <a:cubicBezTo>
                    <a:pt x="21250" y="4687"/>
                    <a:pt x="21422" y="4859"/>
                    <a:pt x="21422" y="5073"/>
                  </a:cubicBezTo>
                  <a:lnTo>
                    <a:pt x="21422" y="8654"/>
                  </a:lnTo>
                  <a:cubicBezTo>
                    <a:pt x="21424" y="10244"/>
                    <a:pt x="20773" y="11764"/>
                    <a:pt x="19624" y="12863"/>
                  </a:cubicBezTo>
                  <a:lnTo>
                    <a:pt x="19624" y="5452"/>
                  </a:lnTo>
                  <a:lnTo>
                    <a:pt x="20196" y="5452"/>
                  </a:lnTo>
                  <a:cubicBezTo>
                    <a:pt x="20594" y="5450"/>
                    <a:pt x="20916" y="5128"/>
                    <a:pt x="20916" y="4730"/>
                  </a:cubicBezTo>
                  <a:lnTo>
                    <a:pt x="20916" y="4687"/>
                  </a:lnTo>
                  <a:close/>
                  <a:moveTo>
                    <a:pt x="18977" y="2623"/>
                  </a:moveTo>
                  <a:lnTo>
                    <a:pt x="18977" y="18365"/>
                  </a:lnTo>
                  <a:cubicBezTo>
                    <a:pt x="18977" y="18874"/>
                    <a:pt x="18564" y="19287"/>
                    <a:pt x="18055" y="19287"/>
                  </a:cubicBezTo>
                  <a:lnTo>
                    <a:pt x="4017" y="19287"/>
                  </a:lnTo>
                  <a:cubicBezTo>
                    <a:pt x="3507" y="19287"/>
                    <a:pt x="3095" y="18874"/>
                    <a:pt x="3093" y="18365"/>
                  </a:cubicBezTo>
                  <a:lnTo>
                    <a:pt x="3093" y="5195"/>
                  </a:lnTo>
                  <a:cubicBezTo>
                    <a:pt x="3276" y="5294"/>
                    <a:pt x="3477" y="5343"/>
                    <a:pt x="3677" y="5343"/>
                  </a:cubicBezTo>
                  <a:cubicBezTo>
                    <a:pt x="3896" y="5343"/>
                    <a:pt x="4114" y="5284"/>
                    <a:pt x="4308" y="5168"/>
                  </a:cubicBezTo>
                  <a:cubicBezTo>
                    <a:pt x="4679" y="4945"/>
                    <a:pt x="4906" y="4543"/>
                    <a:pt x="4904" y="4110"/>
                  </a:cubicBezTo>
                  <a:cubicBezTo>
                    <a:pt x="4904" y="3796"/>
                    <a:pt x="5152" y="3539"/>
                    <a:pt x="5466" y="3528"/>
                  </a:cubicBezTo>
                  <a:cubicBezTo>
                    <a:pt x="5473" y="3527"/>
                    <a:pt x="5481" y="3527"/>
                    <a:pt x="5488" y="3527"/>
                  </a:cubicBezTo>
                  <a:cubicBezTo>
                    <a:pt x="5791" y="3527"/>
                    <a:pt x="6045" y="3762"/>
                    <a:pt x="6067" y="4068"/>
                  </a:cubicBezTo>
                  <a:lnTo>
                    <a:pt x="6067" y="8299"/>
                  </a:lnTo>
                  <a:cubicBezTo>
                    <a:pt x="6076" y="8972"/>
                    <a:pt x="6624" y="9512"/>
                    <a:pt x="7296" y="9512"/>
                  </a:cubicBezTo>
                  <a:cubicBezTo>
                    <a:pt x="7969" y="9512"/>
                    <a:pt x="8516" y="8972"/>
                    <a:pt x="8525" y="8299"/>
                  </a:cubicBezTo>
                  <a:lnTo>
                    <a:pt x="8525" y="5659"/>
                  </a:lnTo>
                  <a:cubicBezTo>
                    <a:pt x="8519" y="5334"/>
                    <a:pt x="8781" y="5067"/>
                    <a:pt x="9107" y="5067"/>
                  </a:cubicBezTo>
                  <a:cubicBezTo>
                    <a:pt x="9432" y="5067"/>
                    <a:pt x="9695" y="5334"/>
                    <a:pt x="9689" y="5659"/>
                  </a:cubicBezTo>
                  <a:lnTo>
                    <a:pt x="9689" y="5683"/>
                  </a:lnTo>
                  <a:cubicBezTo>
                    <a:pt x="9689" y="6362"/>
                    <a:pt x="10240" y="6911"/>
                    <a:pt x="10919" y="6911"/>
                  </a:cubicBezTo>
                  <a:cubicBezTo>
                    <a:pt x="11597" y="6911"/>
                    <a:pt x="12148" y="6362"/>
                    <a:pt x="12148" y="5683"/>
                  </a:cubicBezTo>
                  <a:lnTo>
                    <a:pt x="12148" y="2623"/>
                  </a:lnTo>
                  <a:close/>
                  <a:moveTo>
                    <a:pt x="2118" y="0"/>
                  </a:moveTo>
                  <a:cubicBezTo>
                    <a:pt x="1673" y="2"/>
                    <a:pt x="1312" y="362"/>
                    <a:pt x="1310" y="808"/>
                  </a:cubicBezTo>
                  <a:lnTo>
                    <a:pt x="1310" y="1816"/>
                  </a:lnTo>
                  <a:cubicBezTo>
                    <a:pt x="1312" y="2261"/>
                    <a:pt x="1673" y="2622"/>
                    <a:pt x="2118" y="2623"/>
                  </a:cubicBezTo>
                  <a:lnTo>
                    <a:pt x="2447" y="2623"/>
                  </a:lnTo>
                  <a:lnTo>
                    <a:pt x="2447" y="3278"/>
                  </a:lnTo>
                  <a:lnTo>
                    <a:pt x="1874" y="3278"/>
                  </a:lnTo>
                  <a:cubicBezTo>
                    <a:pt x="1478" y="3278"/>
                    <a:pt x="1154" y="3600"/>
                    <a:pt x="1154" y="3998"/>
                  </a:cubicBezTo>
                  <a:lnTo>
                    <a:pt x="1154" y="4041"/>
                  </a:lnTo>
                  <a:lnTo>
                    <a:pt x="1033" y="4041"/>
                  </a:lnTo>
                  <a:cubicBezTo>
                    <a:pt x="464" y="4041"/>
                    <a:pt x="2" y="4503"/>
                    <a:pt x="1" y="5072"/>
                  </a:cubicBezTo>
                  <a:lnTo>
                    <a:pt x="1" y="8654"/>
                  </a:lnTo>
                  <a:cubicBezTo>
                    <a:pt x="1" y="10703"/>
                    <a:pt x="958" y="12533"/>
                    <a:pt x="2447" y="13721"/>
                  </a:cubicBezTo>
                  <a:lnTo>
                    <a:pt x="2447" y="18366"/>
                  </a:lnTo>
                  <a:cubicBezTo>
                    <a:pt x="2447" y="19232"/>
                    <a:pt x="3150" y="19934"/>
                    <a:pt x="4015" y="19934"/>
                  </a:cubicBezTo>
                  <a:lnTo>
                    <a:pt x="18055" y="19934"/>
                  </a:lnTo>
                  <a:cubicBezTo>
                    <a:pt x="18921" y="19934"/>
                    <a:pt x="19623" y="19232"/>
                    <a:pt x="19624" y="18366"/>
                  </a:cubicBezTo>
                  <a:lnTo>
                    <a:pt x="19624" y="13719"/>
                  </a:lnTo>
                  <a:cubicBezTo>
                    <a:pt x="21113" y="12532"/>
                    <a:pt x="22069" y="10703"/>
                    <a:pt x="22069" y="8654"/>
                  </a:cubicBezTo>
                  <a:lnTo>
                    <a:pt x="22069" y="5072"/>
                  </a:lnTo>
                  <a:cubicBezTo>
                    <a:pt x="22069" y="4503"/>
                    <a:pt x="21608" y="4041"/>
                    <a:pt x="21038" y="4041"/>
                  </a:cubicBezTo>
                  <a:lnTo>
                    <a:pt x="20916" y="4041"/>
                  </a:lnTo>
                  <a:lnTo>
                    <a:pt x="20916" y="3998"/>
                  </a:lnTo>
                  <a:cubicBezTo>
                    <a:pt x="20916" y="3600"/>
                    <a:pt x="20594" y="3278"/>
                    <a:pt x="20196" y="3278"/>
                  </a:cubicBezTo>
                  <a:lnTo>
                    <a:pt x="19623" y="3278"/>
                  </a:lnTo>
                  <a:lnTo>
                    <a:pt x="19623" y="2623"/>
                  </a:lnTo>
                  <a:lnTo>
                    <a:pt x="19952" y="2623"/>
                  </a:lnTo>
                  <a:cubicBezTo>
                    <a:pt x="20398" y="2622"/>
                    <a:pt x="20760" y="2261"/>
                    <a:pt x="20760" y="1816"/>
                  </a:cubicBezTo>
                  <a:lnTo>
                    <a:pt x="20760" y="808"/>
                  </a:lnTo>
                  <a:cubicBezTo>
                    <a:pt x="20760" y="362"/>
                    <a:pt x="20398" y="0"/>
                    <a:pt x="199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 name="Google Shape;473;p39"/>
          <p:cNvGrpSpPr/>
          <p:nvPr/>
        </p:nvGrpSpPr>
        <p:grpSpPr>
          <a:xfrm>
            <a:off x="2215314" y="2078225"/>
            <a:ext cx="389438" cy="356582"/>
            <a:chOff x="993599" y="1680114"/>
            <a:chExt cx="492274" cy="450742"/>
          </a:xfrm>
        </p:grpSpPr>
        <p:sp>
          <p:nvSpPr>
            <p:cNvPr id="474" name="Google Shape;474;p39"/>
            <p:cNvSpPr/>
            <p:nvPr/>
          </p:nvSpPr>
          <p:spPr>
            <a:xfrm>
              <a:off x="993599" y="1680114"/>
              <a:ext cx="492274" cy="450742"/>
            </a:xfrm>
            <a:custGeom>
              <a:rect b="b" l="l" r="r" t="t"/>
              <a:pathLst>
                <a:path extrusionOk="0" h="20306" w="22177">
                  <a:moveTo>
                    <a:pt x="17002" y="647"/>
                  </a:moveTo>
                  <a:cubicBezTo>
                    <a:pt x="17174" y="647"/>
                    <a:pt x="17331" y="746"/>
                    <a:pt x="17405" y="903"/>
                  </a:cubicBezTo>
                  <a:lnTo>
                    <a:pt x="18733" y="3730"/>
                  </a:lnTo>
                  <a:lnTo>
                    <a:pt x="14138" y="699"/>
                  </a:lnTo>
                  <a:lnTo>
                    <a:pt x="16994" y="648"/>
                  </a:lnTo>
                  <a:cubicBezTo>
                    <a:pt x="16997" y="647"/>
                    <a:pt x="16999" y="647"/>
                    <a:pt x="17002" y="647"/>
                  </a:cubicBezTo>
                  <a:close/>
                  <a:moveTo>
                    <a:pt x="13168" y="835"/>
                  </a:moveTo>
                  <a:lnTo>
                    <a:pt x="14828" y="1930"/>
                  </a:lnTo>
                  <a:lnTo>
                    <a:pt x="13911" y="4726"/>
                  </a:lnTo>
                  <a:lnTo>
                    <a:pt x="11798" y="2716"/>
                  </a:lnTo>
                  <a:lnTo>
                    <a:pt x="13168" y="835"/>
                  </a:lnTo>
                  <a:close/>
                  <a:moveTo>
                    <a:pt x="11414" y="3243"/>
                  </a:moveTo>
                  <a:lnTo>
                    <a:pt x="21464" y="12802"/>
                  </a:lnTo>
                  <a:lnTo>
                    <a:pt x="18247" y="18062"/>
                  </a:lnTo>
                  <a:lnTo>
                    <a:pt x="10239" y="4855"/>
                  </a:lnTo>
                  <a:lnTo>
                    <a:pt x="11414" y="3243"/>
                  </a:lnTo>
                  <a:close/>
                  <a:moveTo>
                    <a:pt x="12797" y="10321"/>
                  </a:moveTo>
                  <a:lnTo>
                    <a:pt x="17720" y="18439"/>
                  </a:lnTo>
                  <a:lnTo>
                    <a:pt x="9965" y="19658"/>
                  </a:lnTo>
                  <a:lnTo>
                    <a:pt x="725" y="10321"/>
                  </a:lnTo>
                  <a:close/>
                  <a:moveTo>
                    <a:pt x="17001" y="0"/>
                  </a:moveTo>
                  <a:cubicBezTo>
                    <a:pt x="16995" y="0"/>
                    <a:pt x="16989" y="0"/>
                    <a:pt x="16982" y="0"/>
                  </a:cubicBezTo>
                  <a:lnTo>
                    <a:pt x="13084" y="71"/>
                  </a:lnTo>
                  <a:cubicBezTo>
                    <a:pt x="12981" y="74"/>
                    <a:pt x="12886" y="123"/>
                    <a:pt x="12827" y="207"/>
                  </a:cubicBezTo>
                  <a:lnTo>
                    <a:pt x="9591" y="4648"/>
                  </a:lnTo>
                  <a:cubicBezTo>
                    <a:pt x="9513" y="4754"/>
                    <a:pt x="9507" y="4895"/>
                    <a:pt x="9576" y="5006"/>
                  </a:cubicBezTo>
                  <a:lnTo>
                    <a:pt x="12405" y="9674"/>
                  </a:lnTo>
                  <a:lnTo>
                    <a:pt x="676" y="9674"/>
                  </a:lnTo>
                  <a:cubicBezTo>
                    <a:pt x="422" y="9674"/>
                    <a:pt x="195" y="9827"/>
                    <a:pt x="97" y="10060"/>
                  </a:cubicBezTo>
                  <a:cubicBezTo>
                    <a:pt x="0" y="10293"/>
                    <a:pt x="52" y="10562"/>
                    <a:pt x="230" y="10741"/>
                  </a:cubicBezTo>
                  <a:lnTo>
                    <a:pt x="9512" y="20119"/>
                  </a:lnTo>
                  <a:cubicBezTo>
                    <a:pt x="9630" y="20240"/>
                    <a:pt x="9790" y="20305"/>
                    <a:pt x="9956" y="20305"/>
                  </a:cubicBezTo>
                  <a:cubicBezTo>
                    <a:pt x="9988" y="20305"/>
                    <a:pt x="10021" y="20303"/>
                    <a:pt x="10054" y="20298"/>
                  </a:cubicBezTo>
                  <a:lnTo>
                    <a:pt x="18296" y="19003"/>
                  </a:lnTo>
                  <a:cubicBezTo>
                    <a:pt x="18390" y="18988"/>
                    <a:pt x="18471" y="18933"/>
                    <a:pt x="18520" y="18853"/>
                  </a:cubicBezTo>
                  <a:lnTo>
                    <a:pt x="22024" y="13125"/>
                  </a:lnTo>
                  <a:cubicBezTo>
                    <a:pt x="22177" y="12873"/>
                    <a:pt x="22134" y="12549"/>
                    <a:pt x="21922" y="12346"/>
                  </a:cubicBezTo>
                  <a:lnTo>
                    <a:pt x="21923" y="12345"/>
                  </a:lnTo>
                  <a:lnTo>
                    <a:pt x="14429" y="5219"/>
                  </a:lnTo>
                  <a:lnTo>
                    <a:pt x="15388" y="2298"/>
                  </a:lnTo>
                  <a:lnTo>
                    <a:pt x="18439" y="4310"/>
                  </a:lnTo>
                  <a:cubicBezTo>
                    <a:pt x="18543" y="4380"/>
                    <a:pt x="18663" y="4414"/>
                    <a:pt x="18783" y="4414"/>
                  </a:cubicBezTo>
                  <a:cubicBezTo>
                    <a:pt x="18930" y="4414"/>
                    <a:pt x="19077" y="4362"/>
                    <a:pt x="19193" y="4260"/>
                  </a:cubicBezTo>
                  <a:cubicBezTo>
                    <a:pt x="19407" y="4077"/>
                    <a:pt x="19471" y="3774"/>
                    <a:pt x="19350" y="3520"/>
                  </a:cubicBezTo>
                  <a:lnTo>
                    <a:pt x="17990" y="628"/>
                  </a:lnTo>
                  <a:cubicBezTo>
                    <a:pt x="17810" y="244"/>
                    <a:pt x="17425" y="0"/>
                    <a:pt x="170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9"/>
            <p:cNvSpPr/>
            <p:nvPr/>
          </p:nvSpPr>
          <p:spPr>
            <a:xfrm>
              <a:off x="1076862" y="1804642"/>
              <a:ext cx="149078" cy="75472"/>
            </a:xfrm>
            <a:custGeom>
              <a:rect b="b" l="l" r="r" t="t"/>
              <a:pathLst>
                <a:path extrusionOk="0" h="3400" w="6716">
                  <a:moveTo>
                    <a:pt x="772" y="0"/>
                  </a:moveTo>
                  <a:cubicBezTo>
                    <a:pt x="334" y="0"/>
                    <a:pt x="0" y="473"/>
                    <a:pt x="216" y="908"/>
                  </a:cubicBezTo>
                  <a:lnTo>
                    <a:pt x="1372" y="3227"/>
                  </a:lnTo>
                  <a:cubicBezTo>
                    <a:pt x="1430" y="3337"/>
                    <a:pt x="1542" y="3399"/>
                    <a:pt x="1658" y="3399"/>
                  </a:cubicBezTo>
                  <a:cubicBezTo>
                    <a:pt x="1706" y="3399"/>
                    <a:pt x="1755" y="3389"/>
                    <a:pt x="1801" y="3366"/>
                  </a:cubicBezTo>
                  <a:cubicBezTo>
                    <a:pt x="1959" y="3287"/>
                    <a:pt x="2026" y="3097"/>
                    <a:pt x="1950" y="2938"/>
                  </a:cubicBezTo>
                  <a:lnTo>
                    <a:pt x="817" y="663"/>
                  </a:lnTo>
                  <a:lnTo>
                    <a:pt x="6252" y="2452"/>
                  </a:lnTo>
                  <a:cubicBezTo>
                    <a:pt x="6286" y="2463"/>
                    <a:pt x="6320" y="2468"/>
                    <a:pt x="6353" y="2468"/>
                  </a:cubicBezTo>
                  <a:cubicBezTo>
                    <a:pt x="6489" y="2468"/>
                    <a:pt x="6615" y="2381"/>
                    <a:pt x="6661" y="2245"/>
                  </a:cubicBezTo>
                  <a:cubicBezTo>
                    <a:pt x="6715" y="2076"/>
                    <a:pt x="6623" y="1893"/>
                    <a:pt x="6454" y="1837"/>
                  </a:cubicBezTo>
                  <a:lnTo>
                    <a:pt x="972" y="33"/>
                  </a:lnTo>
                  <a:cubicBezTo>
                    <a:pt x="904" y="11"/>
                    <a:pt x="836" y="0"/>
                    <a:pt x="7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 name="Google Shape;476;p39"/>
          <p:cNvGrpSpPr/>
          <p:nvPr/>
        </p:nvGrpSpPr>
        <p:grpSpPr>
          <a:xfrm>
            <a:off x="3351541" y="2079145"/>
            <a:ext cx="390351" cy="354738"/>
            <a:chOff x="2774216" y="1623865"/>
            <a:chExt cx="493428" cy="448412"/>
          </a:xfrm>
        </p:grpSpPr>
        <p:sp>
          <p:nvSpPr>
            <p:cNvPr id="477" name="Google Shape;477;p39"/>
            <p:cNvSpPr/>
            <p:nvPr/>
          </p:nvSpPr>
          <p:spPr>
            <a:xfrm>
              <a:off x="2929532" y="1800069"/>
              <a:ext cx="179356" cy="173163"/>
            </a:xfrm>
            <a:custGeom>
              <a:rect b="b" l="l" r="r" t="t"/>
              <a:pathLst>
                <a:path extrusionOk="0" h="7801" w="8080">
                  <a:moveTo>
                    <a:pt x="6834" y="760"/>
                  </a:moveTo>
                  <a:lnTo>
                    <a:pt x="5551" y="2043"/>
                  </a:lnTo>
                  <a:lnTo>
                    <a:pt x="5543" y="1970"/>
                  </a:lnTo>
                  <a:cubicBezTo>
                    <a:pt x="5528" y="1803"/>
                    <a:pt x="5388" y="1676"/>
                    <a:pt x="5224" y="1676"/>
                  </a:cubicBezTo>
                  <a:cubicBezTo>
                    <a:pt x="5213" y="1676"/>
                    <a:pt x="5202" y="1677"/>
                    <a:pt x="5192" y="1678"/>
                  </a:cubicBezTo>
                  <a:cubicBezTo>
                    <a:pt x="5012" y="1696"/>
                    <a:pt x="4883" y="1854"/>
                    <a:pt x="4901" y="2033"/>
                  </a:cubicBezTo>
                  <a:lnTo>
                    <a:pt x="4959" y="2635"/>
                  </a:lnTo>
                  <a:lnTo>
                    <a:pt x="4005" y="3590"/>
                  </a:lnTo>
                  <a:lnTo>
                    <a:pt x="3930" y="2799"/>
                  </a:lnTo>
                  <a:cubicBezTo>
                    <a:pt x="3914" y="2631"/>
                    <a:pt x="3773" y="2506"/>
                    <a:pt x="3609" y="2506"/>
                  </a:cubicBezTo>
                  <a:cubicBezTo>
                    <a:pt x="3598" y="2506"/>
                    <a:pt x="3587" y="2507"/>
                    <a:pt x="3576" y="2508"/>
                  </a:cubicBezTo>
                  <a:cubicBezTo>
                    <a:pt x="3400" y="2524"/>
                    <a:pt x="3269" y="2681"/>
                    <a:pt x="3285" y="2859"/>
                  </a:cubicBezTo>
                  <a:lnTo>
                    <a:pt x="3413" y="4182"/>
                  </a:lnTo>
                  <a:lnTo>
                    <a:pt x="2456" y="5140"/>
                  </a:lnTo>
                  <a:lnTo>
                    <a:pt x="2316" y="3798"/>
                  </a:lnTo>
                  <a:cubicBezTo>
                    <a:pt x="2301" y="3629"/>
                    <a:pt x="2158" y="3502"/>
                    <a:pt x="1992" y="3502"/>
                  </a:cubicBezTo>
                  <a:cubicBezTo>
                    <a:pt x="1981" y="3502"/>
                    <a:pt x="1971" y="3503"/>
                    <a:pt x="1960" y="3504"/>
                  </a:cubicBezTo>
                  <a:cubicBezTo>
                    <a:pt x="1780" y="3523"/>
                    <a:pt x="1651" y="3685"/>
                    <a:pt x="1672" y="3865"/>
                  </a:cubicBezTo>
                  <a:lnTo>
                    <a:pt x="1865" y="5729"/>
                  </a:lnTo>
                  <a:lnTo>
                    <a:pt x="1167" y="6428"/>
                  </a:lnTo>
                  <a:cubicBezTo>
                    <a:pt x="1110" y="6330"/>
                    <a:pt x="1067" y="6226"/>
                    <a:pt x="1039" y="6118"/>
                  </a:cubicBezTo>
                  <a:cubicBezTo>
                    <a:pt x="805" y="5223"/>
                    <a:pt x="738" y="3945"/>
                    <a:pt x="1744" y="2938"/>
                  </a:cubicBezTo>
                  <a:cubicBezTo>
                    <a:pt x="2078" y="2604"/>
                    <a:pt x="3404" y="1497"/>
                    <a:pt x="6834" y="760"/>
                  </a:cubicBezTo>
                  <a:close/>
                  <a:moveTo>
                    <a:pt x="7291" y="1217"/>
                  </a:moveTo>
                  <a:lnTo>
                    <a:pt x="7291" y="1217"/>
                  </a:lnTo>
                  <a:cubicBezTo>
                    <a:pt x="6554" y="4647"/>
                    <a:pt x="5448" y="5973"/>
                    <a:pt x="5113" y="6307"/>
                  </a:cubicBezTo>
                  <a:lnTo>
                    <a:pt x="5113" y="6308"/>
                  </a:lnTo>
                  <a:cubicBezTo>
                    <a:pt x="4465" y="6956"/>
                    <a:pt x="3705" y="7159"/>
                    <a:pt x="3007" y="7159"/>
                  </a:cubicBezTo>
                  <a:cubicBezTo>
                    <a:pt x="2620" y="7159"/>
                    <a:pt x="2252" y="7096"/>
                    <a:pt x="1933" y="7013"/>
                  </a:cubicBezTo>
                  <a:cubicBezTo>
                    <a:pt x="1825" y="6984"/>
                    <a:pt x="1721" y="6941"/>
                    <a:pt x="1624" y="6886"/>
                  </a:cubicBezTo>
                  <a:lnTo>
                    <a:pt x="2322" y="6186"/>
                  </a:lnTo>
                  <a:lnTo>
                    <a:pt x="4187" y="6379"/>
                  </a:lnTo>
                  <a:cubicBezTo>
                    <a:pt x="4198" y="6381"/>
                    <a:pt x="4209" y="6381"/>
                    <a:pt x="4221" y="6381"/>
                  </a:cubicBezTo>
                  <a:cubicBezTo>
                    <a:pt x="4391" y="6379"/>
                    <a:pt x="4532" y="6246"/>
                    <a:pt x="4541" y="6074"/>
                  </a:cubicBezTo>
                  <a:cubicBezTo>
                    <a:pt x="4550" y="5903"/>
                    <a:pt x="4424" y="5754"/>
                    <a:pt x="4253" y="5737"/>
                  </a:cubicBezTo>
                  <a:lnTo>
                    <a:pt x="2911" y="5597"/>
                  </a:lnTo>
                  <a:lnTo>
                    <a:pt x="3869" y="4639"/>
                  </a:lnTo>
                  <a:lnTo>
                    <a:pt x="5192" y="4766"/>
                  </a:lnTo>
                  <a:cubicBezTo>
                    <a:pt x="5202" y="4767"/>
                    <a:pt x="5212" y="4767"/>
                    <a:pt x="5223" y="4767"/>
                  </a:cubicBezTo>
                  <a:cubicBezTo>
                    <a:pt x="5224" y="4767"/>
                    <a:pt x="5225" y="4767"/>
                    <a:pt x="5226" y="4767"/>
                  </a:cubicBezTo>
                  <a:cubicBezTo>
                    <a:pt x="5398" y="4767"/>
                    <a:pt x="5539" y="4631"/>
                    <a:pt x="5546" y="4460"/>
                  </a:cubicBezTo>
                  <a:cubicBezTo>
                    <a:pt x="5555" y="4286"/>
                    <a:pt x="5426" y="4138"/>
                    <a:pt x="5254" y="4123"/>
                  </a:cubicBezTo>
                  <a:lnTo>
                    <a:pt x="4463" y="4047"/>
                  </a:lnTo>
                  <a:lnTo>
                    <a:pt x="5416" y="3093"/>
                  </a:lnTo>
                  <a:lnTo>
                    <a:pt x="6019" y="3150"/>
                  </a:lnTo>
                  <a:cubicBezTo>
                    <a:pt x="6029" y="3152"/>
                    <a:pt x="6039" y="3152"/>
                    <a:pt x="6050" y="3152"/>
                  </a:cubicBezTo>
                  <a:cubicBezTo>
                    <a:pt x="6223" y="3152"/>
                    <a:pt x="6364" y="3017"/>
                    <a:pt x="6373" y="2845"/>
                  </a:cubicBezTo>
                  <a:cubicBezTo>
                    <a:pt x="6381" y="2672"/>
                    <a:pt x="6252" y="2524"/>
                    <a:pt x="6081" y="2508"/>
                  </a:cubicBezTo>
                  <a:lnTo>
                    <a:pt x="6008" y="2500"/>
                  </a:lnTo>
                  <a:lnTo>
                    <a:pt x="7291" y="1217"/>
                  </a:lnTo>
                  <a:close/>
                  <a:moveTo>
                    <a:pt x="7391" y="1"/>
                  </a:moveTo>
                  <a:cubicBezTo>
                    <a:pt x="7350" y="1"/>
                    <a:pt x="7309" y="4"/>
                    <a:pt x="7269" y="12"/>
                  </a:cubicBezTo>
                  <a:cubicBezTo>
                    <a:pt x="5964" y="260"/>
                    <a:pt x="2769" y="998"/>
                    <a:pt x="1287" y="2481"/>
                  </a:cubicBezTo>
                  <a:cubicBezTo>
                    <a:pt x="0" y="3768"/>
                    <a:pt x="187" y="5414"/>
                    <a:pt x="413" y="6281"/>
                  </a:cubicBezTo>
                  <a:cubicBezTo>
                    <a:pt x="471" y="6501"/>
                    <a:pt x="569" y="6709"/>
                    <a:pt x="699" y="6895"/>
                  </a:cubicBezTo>
                  <a:lnTo>
                    <a:pt x="377" y="7217"/>
                  </a:lnTo>
                  <a:cubicBezTo>
                    <a:pt x="249" y="7343"/>
                    <a:pt x="249" y="7549"/>
                    <a:pt x="376" y="7675"/>
                  </a:cubicBezTo>
                  <a:cubicBezTo>
                    <a:pt x="439" y="7738"/>
                    <a:pt x="521" y="7770"/>
                    <a:pt x="604" y="7770"/>
                  </a:cubicBezTo>
                  <a:cubicBezTo>
                    <a:pt x="688" y="7770"/>
                    <a:pt x="771" y="7738"/>
                    <a:pt x="834" y="7674"/>
                  </a:cubicBezTo>
                  <a:lnTo>
                    <a:pt x="1157" y="7352"/>
                  </a:lnTo>
                  <a:cubicBezTo>
                    <a:pt x="1342" y="7484"/>
                    <a:pt x="1550" y="7580"/>
                    <a:pt x="1770" y="7638"/>
                  </a:cubicBezTo>
                  <a:cubicBezTo>
                    <a:pt x="2170" y="7744"/>
                    <a:pt x="2583" y="7799"/>
                    <a:pt x="2997" y="7800"/>
                  </a:cubicBezTo>
                  <a:cubicBezTo>
                    <a:pt x="3808" y="7800"/>
                    <a:pt x="4761" y="7575"/>
                    <a:pt x="5570" y="6764"/>
                  </a:cubicBezTo>
                  <a:cubicBezTo>
                    <a:pt x="7053" y="5281"/>
                    <a:pt x="7791" y="2087"/>
                    <a:pt x="8039" y="783"/>
                  </a:cubicBezTo>
                  <a:cubicBezTo>
                    <a:pt x="8079" y="569"/>
                    <a:pt x="8012" y="349"/>
                    <a:pt x="7858" y="195"/>
                  </a:cubicBezTo>
                  <a:lnTo>
                    <a:pt x="7858" y="193"/>
                  </a:lnTo>
                  <a:lnTo>
                    <a:pt x="7856" y="193"/>
                  </a:lnTo>
                  <a:cubicBezTo>
                    <a:pt x="7732" y="68"/>
                    <a:pt x="7564" y="1"/>
                    <a:pt x="7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9"/>
            <p:cNvSpPr/>
            <p:nvPr/>
          </p:nvSpPr>
          <p:spPr>
            <a:xfrm>
              <a:off x="2774216" y="1623865"/>
              <a:ext cx="493428" cy="448412"/>
            </a:xfrm>
            <a:custGeom>
              <a:rect b="b" l="l" r="r" t="t"/>
              <a:pathLst>
                <a:path extrusionOk="0" h="20201" w="22229">
                  <a:moveTo>
                    <a:pt x="13507" y="646"/>
                  </a:moveTo>
                  <a:cubicBezTo>
                    <a:pt x="13348" y="1787"/>
                    <a:pt x="12367" y="2669"/>
                    <a:pt x="11184" y="2669"/>
                  </a:cubicBezTo>
                  <a:lnTo>
                    <a:pt x="11047" y="2669"/>
                  </a:lnTo>
                  <a:cubicBezTo>
                    <a:pt x="9864" y="2669"/>
                    <a:pt x="8882" y="1787"/>
                    <a:pt x="8725" y="646"/>
                  </a:cubicBezTo>
                  <a:close/>
                  <a:moveTo>
                    <a:pt x="14139" y="784"/>
                  </a:moveTo>
                  <a:lnTo>
                    <a:pt x="16991" y="1909"/>
                  </a:lnTo>
                  <a:lnTo>
                    <a:pt x="21476" y="5863"/>
                  </a:lnTo>
                  <a:cubicBezTo>
                    <a:pt x="21504" y="5886"/>
                    <a:pt x="21509" y="5929"/>
                    <a:pt x="21487" y="5961"/>
                  </a:cubicBezTo>
                  <a:lnTo>
                    <a:pt x="21488" y="5959"/>
                  </a:lnTo>
                  <a:lnTo>
                    <a:pt x="21488" y="5959"/>
                  </a:lnTo>
                  <a:lnTo>
                    <a:pt x="19485" y="8716"/>
                  </a:lnTo>
                  <a:cubicBezTo>
                    <a:pt x="19471" y="8736"/>
                    <a:pt x="19449" y="8746"/>
                    <a:pt x="19426" y="8746"/>
                  </a:cubicBezTo>
                  <a:cubicBezTo>
                    <a:pt x="19411" y="8746"/>
                    <a:pt x="19396" y="8741"/>
                    <a:pt x="19383" y="8732"/>
                  </a:cubicBezTo>
                  <a:lnTo>
                    <a:pt x="17334" y="7243"/>
                  </a:lnTo>
                  <a:cubicBezTo>
                    <a:pt x="17275" y="7201"/>
                    <a:pt x="17210" y="7182"/>
                    <a:pt x="17146" y="7182"/>
                  </a:cubicBezTo>
                  <a:cubicBezTo>
                    <a:pt x="16979" y="7182"/>
                    <a:pt x="16822" y="7315"/>
                    <a:pt x="16822" y="7506"/>
                  </a:cubicBezTo>
                  <a:lnTo>
                    <a:pt x="16822" y="19393"/>
                  </a:lnTo>
                  <a:cubicBezTo>
                    <a:pt x="16822" y="19482"/>
                    <a:pt x="16749" y="19555"/>
                    <a:pt x="16660" y="19555"/>
                  </a:cubicBezTo>
                  <a:lnTo>
                    <a:pt x="5569" y="19555"/>
                  </a:lnTo>
                  <a:cubicBezTo>
                    <a:pt x="5480" y="19555"/>
                    <a:pt x="5407" y="19482"/>
                    <a:pt x="5407" y="19393"/>
                  </a:cubicBezTo>
                  <a:lnTo>
                    <a:pt x="5407" y="7505"/>
                  </a:lnTo>
                  <a:cubicBezTo>
                    <a:pt x="5407" y="7314"/>
                    <a:pt x="5251" y="7181"/>
                    <a:pt x="5084" y="7181"/>
                  </a:cubicBezTo>
                  <a:cubicBezTo>
                    <a:pt x="5020" y="7181"/>
                    <a:pt x="4954" y="7200"/>
                    <a:pt x="4895" y="7243"/>
                  </a:cubicBezTo>
                  <a:lnTo>
                    <a:pt x="2846" y="8731"/>
                  </a:lnTo>
                  <a:cubicBezTo>
                    <a:pt x="2834" y="8740"/>
                    <a:pt x="2819" y="8745"/>
                    <a:pt x="2804" y="8745"/>
                  </a:cubicBezTo>
                  <a:cubicBezTo>
                    <a:pt x="2800" y="8745"/>
                    <a:pt x="2797" y="8745"/>
                    <a:pt x="2793" y="8744"/>
                  </a:cubicBezTo>
                  <a:cubicBezTo>
                    <a:pt x="2773" y="8741"/>
                    <a:pt x="2756" y="8731"/>
                    <a:pt x="2745" y="8715"/>
                  </a:cubicBezTo>
                  <a:lnTo>
                    <a:pt x="742" y="5959"/>
                  </a:lnTo>
                  <a:cubicBezTo>
                    <a:pt x="720" y="5928"/>
                    <a:pt x="725" y="5886"/>
                    <a:pt x="753" y="5861"/>
                  </a:cubicBezTo>
                  <a:lnTo>
                    <a:pt x="5238" y="1909"/>
                  </a:lnTo>
                  <a:lnTo>
                    <a:pt x="8090" y="784"/>
                  </a:lnTo>
                  <a:cubicBezTo>
                    <a:pt x="8312" y="2215"/>
                    <a:pt x="9553" y="3314"/>
                    <a:pt x="11047" y="3314"/>
                  </a:cubicBezTo>
                  <a:lnTo>
                    <a:pt x="11182" y="3314"/>
                  </a:lnTo>
                  <a:cubicBezTo>
                    <a:pt x="12656" y="3314"/>
                    <a:pt x="13911" y="2240"/>
                    <a:pt x="14139" y="784"/>
                  </a:cubicBezTo>
                  <a:close/>
                  <a:moveTo>
                    <a:pt x="8378" y="0"/>
                  </a:moveTo>
                  <a:cubicBezTo>
                    <a:pt x="8338" y="0"/>
                    <a:pt x="8298" y="7"/>
                    <a:pt x="8259" y="22"/>
                  </a:cubicBezTo>
                  <a:lnTo>
                    <a:pt x="4948" y="1330"/>
                  </a:lnTo>
                  <a:cubicBezTo>
                    <a:pt x="4913" y="1344"/>
                    <a:pt x="4881" y="1363"/>
                    <a:pt x="4853" y="1388"/>
                  </a:cubicBezTo>
                  <a:lnTo>
                    <a:pt x="325" y="5377"/>
                  </a:lnTo>
                  <a:cubicBezTo>
                    <a:pt x="46" y="5622"/>
                    <a:pt x="0" y="6041"/>
                    <a:pt x="220" y="6341"/>
                  </a:cubicBezTo>
                  <a:lnTo>
                    <a:pt x="2221" y="9095"/>
                  </a:lnTo>
                  <a:cubicBezTo>
                    <a:pt x="2363" y="9289"/>
                    <a:pt x="2582" y="9392"/>
                    <a:pt x="2805" y="9392"/>
                  </a:cubicBezTo>
                  <a:cubicBezTo>
                    <a:pt x="2951" y="9392"/>
                    <a:pt x="3099" y="9347"/>
                    <a:pt x="3226" y="9255"/>
                  </a:cubicBezTo>
                  <a:lnTo>
                    <a:pt x="4761" y="8140"/>
                  </a:lnTo>
                  <a:lnTo>
                    <a:pt x="4761" y="19393"/>
                  </a:lnTo>
                  <a:cubicBezTo>
                    <a:pt x="4761" y="19840"/>
                    <a:pt x="5123" y="20201"/>
                    <a:pt x="5569" y="20201"/>
                  </a:cubicBezTo>
                  <a:lnTo>
                    <a:pt x="16660" y="20201"/>
                  </a:lnTo>
                  <a:cubicBezTo>
                    <a:pt x="17106" y="20201"/>
                    <a:pt x="17468" y="19840"/>
                    <a:pt x="17468" y="19393"/>
                  </a:cubicBezTo>
                  <a:lnTo>
                    <a:pt x="17468" y="8140"/>
                  </a:lnTo>
                  <a:lnTo>
                    <a:pt x="19003" y="9253"/>
                  </a:lnTo>
                  <a:cubicBezTo>
                    <a:pt x="19130" y="9346"/>
                    <a:pt x="19278" y="9391"/>
                    <a:pt x="19425" y="9391"/>
                  </a:cubicBezTo>
                  <a:cubicBezTo>
                    <a:pt x="19647" y="9391"/>
                    <a:pt x="19867" y="9288"/>
                    <a:pt x="20008" y="9095"/>
                  </a:cubicBezTo>
                  <a:lnTo>
                    <a:pt x="22011" y="6341"/>
                  </a:lnTo>
                  <a:cubicBezTo>
                    <a:pt x="22229" y="6039"/>
                    <a:pt x="22183" y="5622"/>
                    <a:pt x="21904" y="5377"/>
                  </a:cubicBezTo>
                  <a:lnTo>
                    <a:pt x="17376" y="1387"/>
                  </a:lnTo>
                  <a:cubicBezTo>
                    <a:pt x="17348" y="1361"/>
                    <a:pt x="17315" y="1342"/>
                    <a:pt x="17281" y="1329"/>
                  </a:cubicBezTo>
                  <a:lnTo>
                    <a:pt x="13970" y="22"/>
                  </a:lnTo>
                  <a:cubicBezTo>
                    <a:pt x="13933" y="7"/>
                    <a:pt x="13891" y="0"/>
                    <a:pt x="138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9"/>
            <p:cNvSpPr/>
            <p:nvPr/>
          </p:nvSpPr>
          <p:spPr>
            <a:xfrm>
              <a:off x="2933927" y="1661845"/>
              <a:ext cx="173962" cy="62508"/>
            </a:xfrm>
            <a:custGeom>
              <a:rect b="b" l="l" r="r" t="t"/>
              <a:pathLst>
                <a:path extrusionOk="0" h="2816" w="7837">
                  <a:moveTo>
                    <a:pt x="370" y="0"/>
                  </a:moveTo>
                  <a:cubicBezTo>
                    <a:pt x="322" y="0"/>
                    <a:pt x="274" y="11"/>
                    <a:pt x="228" y="33"/>
                  </a:cubicBezTo>
                  <a:cubicBezTo>
                    <a:pt x="68" y="112"/>
                    <a:pt x="1" y="307"/>
                    <a:pt x="81" y="465"/>
                  </a:cubicBezTo>
                  <a:cubicBezTo>
                    <a:pt x="423" y="1160"/>
                    <a:pt x="950" y="1747"/>
                    <a:pt x="1603" y="2162"/>
                  </a:cubicBezTo>
                  <a:cubicBezTo>
                    <a:pt x="2274" y="2590"/>
                    <a:pt x="3055" y="2816"/>
                    <a:pt x="3852" y="2816"/>
                  </a:cubicBezTo>
                  <a:lnTo>
                    <a:pt x="3987" y="2816"/>
                  </a:lnTo>
                  <a:cubicBezTo>
                    <a:pt x="3991" y="2816"/>
                    <a:pt x="3994" y="2816"/>
                    <a:pt x="3998" y="2816"/>
                  </a:cubicBezTo>
                  <a:cubicBezTo>
                    <a:pt x="5111" y="2816"/>
                    <a:pt x="6176" y="2372"/>
                    <a:pt x="6961" y="1585"/>
                  </a:cubicBezTo>
                  <a:cubicBezTo>
                    <a:pt x="7287" y="1258"/>
                    <a:pt x="7559" y="881"/>
                    <a:pt x="7762" y="467"/>
                  </a:cubicBezTo>
                  <a:cubicBezTo>
                    <a:pt x="7837" y="307"/>
                    <a:pt x="7770" y="117"/>
                    <a:pt x="7612" y="39"/>
                  </a:cubicBezTo>
                  <a:cubicBezTo>
                    <a:pt x="7566" y="16"/>
                    <a:pt x="7517" y="6"/>
                    <a:pt x="7469" y="6"/>
                  </a:cubicBezTo>
                  <a:cubicBezTo>
                    <a:pt x="7352" y="6"/>
                    <a:pt x="7240" y="70"/>
                    <a:pt x="7182" y="180"/>
                  </a:cubicBezTo>
                  <a:cubicBezTo>
                    <a:pt x="7010" y="532"/>
                    <a:pt x="6780" y="851"/>
                    <a:pt x="6503" y="1128"/>
                  </a:cubicBezTo>
                  <a:cubicBezTo>
                    <a:pt x="5840" y="1796"/>
                    <a:pt x="4936" y="2170"/>
                    <a:pt x="3994" y="2170"/>
                  </a:cubicBezTo>
                  <a:cubicBezTo>
                    <a:pt x="3992" y="2170"/>
                    <a:pt x="3990" y="2170"/>
                    <a:pt x="3989" y="2170"/>
                  </a:cubicBezTo>
                  <a:lnTo>
                    <a:pt x="3852" y="2170"/>
                  </a:lnTo>
                  <a:cubicBezTo>
                    <a:pt x="2489" y="2170"/>
                    <a:pt x="1266" y="1407"/>
                    <a:pt x="660" y="180"/>
                  </a:cubicBezTo>
                  <a:cubicBezTo>
                    <a:pt x="604" y="66"/>
                    <a:pt x="489" y="0"/>
                    <a:pt x="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 name="Google Shape;480;p39"/>
          <p:cNvGrpSpPr/>
          <p:nvPr/>
        </p:nvGrpSpPr>
        <p:grpSpPr>
          <a:xfrm>
            <a:off x="6289949" y="2062746"/>
            <a:ext cx="376391" cy="387541"/>
            <a:chOff x="5502222" y="1660980"/>
            <a:chExt cx="475781" cy="489877"/>
          </a:xfrm>
        </p:grpSpPr>
        <p:sp>
          <p:nvSpPr>
            <p:cNvPr id="481" name="Google Shape;481;p39"/>
            <p:cNvSpPr/>
            <p:nvPr/>
          </p:nvSpPr>
          <p:spPr>
            <a:xfrm>
              <a:off x="5597072" y="1661157"/>
              <a:ext cx="134539" cy="229744"/>
            </a:xfrm>
            <a:custGeom>
              <a:rect b="b" l="l" r="r" t="t"/>
              <a:pathLst>
                <a:path extrusionOk="0" h="10350" w="6061">
                  <a:moveTo>
                    <a:pt x="1124" y="0"/>
                  </a:moveTo>
                  <a:cubicBezTo>
                    <a:pt x="973" y="0"/>
                    <a:pt x="820" y="34"/>
                    <a:pt x="676" y="106"/>
                  </a:cubicBezTo>
                  <a:cubicBezTo>
                    <a:pt x="210" y="339"/>
                    <a:pt x="0" y="891"/>
                    <a:pt x="195" y="1375"/>
                  </a:cubicBezTo>
                  <a:lnTo>
                    <a:pt x="3819" y="10149"/>
                  </a:lnTo>
                  <a:cubicBezTo>
                    <a:pt x="3870" y="10274"/>
                    <a:pt x="3990" y="10349"/>
                    <a:pt x="4117" y="10349"/>
                  </a:cubicBezTo>
                  <a:cubicBezTo>
                    <a:pt x="4158" y="10349"/>
                    <a:pt x="4200" y="10341"/>
                    <a:pt x="4240" y="10324"/>
                  </a:cubicBezTo>
                  <a:cubicBezTo>
                    <a:pt x="4405" y="10256"/>
                    <a:pt x="4484" y="10066"/>
                    <a:pt x="4416" y="9901"/>
                  </a:cubicBezTo>
                  <a:lnTo>
                    <a:pt x="792" y="1130"/>
                  </a:lnTo>
                  <a:cubicBezTo>
                    <a:pt x="720" y="958"/>
                    <a:pt x="795" y="761"/>
                    <a:pt x="961" y="678"/>
                  </a:cubicBezTo>
                  <a:cubicBezTo>
                    <a:pt x="1012" y="652"/>
                    <a:pt x="1066" y="640"/>
                    <a:pt x="1119" y="640"/>
                  </a:cubicBezTo>
                  <a:cubicBezTo>
                    <a:pt x="1241" y="640"/>
                    <a:pt x="1358" y="702"/>
                    <a:pt x="1424" y="813"/>
                  </a:cubicBezTo>
                  <a:lnTo>
                    <a:pt x="5413" y="7536"/>
                  </a:lnTo>
                  <a:cubicBezTo>
                    <a:pt x="5473" y="7639"/>
                    <a:pt x="5580" y="7695"/>
                    <a:pt x="5691" y="7695"/>
                  </a:cubicBezTo>
                  <a:cubicBezTo>
                    <a:pt x="5747" y="7695"/>
                    <a:pt x="5804" y="7680"/>
                    <a:pt x="5856" y="7649"/>
                  </a:cubicBezTo>
                  <a:cubicBezTo>
                    <a:pt x="6010" y="7559"/>
                    <a:pt x="6060" y="7360"/>
                    <a:pt x="5970" y="7207"/>
                  </a:cubicBezTo>
                  <a:lnTo>
                    <a:pt x="1981" y="483"/>
                  </a:lnTo>
                  <a:cubicBezTo>
                    <a:pt x="1794" y="174"/>
                    <a:pt x="1464" y="0"/>
                    <a:pt x="1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9"/>
            <p:cNvSpPr/>
            <p:nvPr/>
          </p:nvSpPr>
          <p:spPr>
            <a:xfrm>
              <a:off x="5502222" y="1660980"/>
              <a:ext cx="475781" cy="489877"/>
            </a:xfrm>
            <a:custGeom>
              <a:rect b="b" l="l" r="r" t="t"/>
              <a:pathLst>
                <a:path extrusionOk="0" h="22069" w="21434">
                  <a:moveTo>
                    <a:pt x="16038" y="647"/>
                  </a:moveTo>
                  <a:cubicBezTo>
                    <a:pt x="16099" y="647"/>
                    <a:pt x="16162" y="663"/>
                    <a:pt x="16218" y="697"/>
                  </a:cubicBezTo>
                  <a:cubicBezTo>
                    <a:pt x="16370" y="788"/>
                    <a:pt x="16432" y="975"/>
                    <a:pt x="16365" y="1138"/>
                  </a:cubicBezTo>
                  <a:lnTo>
                    <a:pt x="12289" y="11005"/>
                  </a:lnTo>
                  <a:cubicBezTo>
                    <a:pt x="11968" y="10364"/>
                    <a:pt x="11316" y="9972"/>
                    <a:pt x="10617" y="9972"/>
                  </a:cubicBezTo>
                  <a:cubicBezTo>
                    <a:pt x="10508" y="9972"/>
                    <a:pt x="10398" y="9982"/>
                    <a:pt x="10287" y="10001"/>
                  </a:cubicBezTo>
                  <a:lnTo>
                    <a:pt x="15733" y="821"/>
                  </a:lnTo>
                  <a:cubicBezTo>
                    <a:pt x="15799" y="709"/>
                    <a:pt x="15917" y="647"/>
                    <a:pt x="16038" y="647"/>
                  </a:cubicBezTo>
                  <a:close/>
                  <a:moveTo>
                    <a:pt x="10617" y="10621"/>
                  </a:moveTo>
                  <a:cubicBezTo>
                    <a:pt x="10812" y="10621"/>
                    <a:pt x="11010" y="10667"/>
                    <a:pt x="11193" y="10764"/>
                  </a:cubicBezTo>
                  <a:cubicBezTo>
                    <a:pt x="11745" y="11060"/>
                    <a:pt x="11986" y="11723"/>
                    <a:pt x="11753" y="12304"/>
                  </a:cubicBezTo>
                  <a:lnTo>
                    <a:pt x="11742" y="12329"/>
                  </a:lnTo>
                  <a:cubicBezTo>
                    <a:pt x="11541" y="12790"/>
                    <a:pt x="11090" y="13065"/>
                    <a:pt x="10618" y="13065"/>
                  </a:cubicBezTo>
                  <a:cubicBezTo>
                    <a:pt x="10443" y="13065"/>
                    <a:pt x="10265" y="13027"/>
                    <a:pt x="10096" y="12947"/>
                  </a:cubicBezTo>
                  <a:cubicBezTo>
                    <a:pt x="9471" y="12651"/>
                    <a:pt x="9214" y="11897"/>
                    <a:pt x="9529" y="11283"/>
                  </a:cubicBezTo>
                  <a:lnTo>
                    <a:pt x="9603" y="11158"/>
                  </a:lnTo>
                  <a:cubicBezTo>
                    <a:pt x="9838" y="10811"/>
                    <a:pt x="10222" y="10621"/>
                    <a:pt x="10617" y="10621"/>
                  </a:cubicBezTo>
                  <a:close/>
                  <a:moveTo>
                    <a:pt x="8841" y="12439"/>
                  </a:moveTo>
                  <a:cubicBezTo>
                    <a:pt x="9098" y="13201"/>
                    <a:pt x="9812" y="13716"/>
                    <a:pt x="10617" y="13716"/>
                  </a:cubicBezTo>
                  <a:cubicBezTo>
                    <a:pt x="10699" y="13716"/>
                    <a:pt x="10782" y="13710"/>
                    <a:pt x="10863" y="13699"/>
                  </a:cubicBezTo>
                  <a:lnTo>
                    <a:pt x="10863" y="13699"/>
                  </a:lnTo>
                  <a:cubicBezTo>
                    <a:pt x="10466" y="14020"/>
                    <a:pt x="9971" y="14201"/>
                    <a:pt x="9461" y="14213"/>
                  </a:cubicBezTo>
                  <a:lnTo>
                    <a:pt x="9171" y="14219"/>
                  </a:lnTo>
                  <a:cubicBezTo>
                    <a:pt x="8947" y="14224"/>
                    <a:pt x="8732" y="14313"/>
                    <a:pt x="8570" y="14468"/>
                  </a:cubicBezTo>
                  <a:lnTo>
                    <a:pt x="7881" y="14060"/>
                  </a:lnTo>
                  <a:lnTo>
                    <a:pt x="8841" y="12439"/>
                  </a:lnTo>
                  <a:close/>
                  <a:moveTo>
                    <a:pt x="12474" y="12248"/>
                  </a:moveTo>
                  <a:lnTo>
                    <a:pt x="13551" y="14062"/>
                  </a:lnTo>
                  <a:lnTo>
                    <a:pt x="12862" y="14470"/>
                  </a:lnTo>
                  <a:cubicBezTo>
                    <a:pt x="12700" y="14314"/>
                    <a:pt x="12485" y="14224"/>
                    <a:pt x="12259" y="14219"/>
                  </a:cubicBezTo>
                  <a:lnTo>
                    <a:pt x="11969" y="14213"/>
                  </a:lnTo>
                  <a:cubicBezTo>
                    <a:pt x="11766" y="14207"/>
                    <a:pt x="11566" y="14176"/>
                    <a:pt x="11370" y="14118"/>
                  </a:cubicBezTo>
                  <a:cubicBezTo>
                    <a:pt x="11713" y="13817"/>
                    <a:pt x="11981" y="13441"/>
                    <a:pt x="12155" y="13020"/>
                  </a:cubicBezTo>
                  <a:lnTo>
                    <a:pt x="12474" y="12248"/>
                  </a:lnTo>
                  <a:close/>
                  <a:moveTo>
                    <a:pt x="7308" y="14470"/>
                  </a:moveTo>
                  <a:lnTo>
                    <a:pt x="8497" y="15175"/>
                  </a:lnTo>
                  <a:lnTo>
                    <a:pt x="5563" y="20123"/>
                  </a:lnTo>
                  <a:cubicBezTo>
                    <a:pt x="5561" y="20128"/>
                    <a:pt x="5558" y="20132"/>
                    <a:pt x="5553" y="20138"/>
                  </a:cubicBezTo>
                  <a:lnTo>
                    <a:pt x="5541" y="20156"/>
                  </a:lnTo>
                  <a:cubicBezTo>
                    <a:pt x="5540" y="20160"/>
                    <a:pt x="5537" y="20163"/>
                    <a:pt x="5535" y="20166"/>
                  </a:cubicBezTo>
                  <a:cubicBezTo>
                    <a:pt x="5090" y="20949"/>
                    <a:pt x="4264" y="21419"/>
                    <a:pt x="3384" y="21419"/>
                  </a:cubicBezTo>
                  <a:cubicBezTo>
                    <a:pt x="3255" y="21419"/>
                    <a:pt x="3125" y="21409"/>
                    <a:pt x="2995" y="21388"/>
                  </a:cubicBezTo>
                  <a:cubicBezTo>
                    <a:pt x="1975" y="21226"/>
                    <a:pt x="1165" y="20451"/>
                    <a:pt x="957" y="19440"/>
                  </a:cubicBezTo>
                  <a:cubicBezTo>
                    <a:pt x="701" y="18204"/>
                    <a:pt x="1447" y="16945"/>
                    <a:pt x="2654" y="16575"/>
                  </a:cubicBezTo>
                  <a:cubicBezTo>
                    <a:pt x="2891" y="16502"/>
                    <a:pt x="3136" y="16465"/>
                    <a:pt x="3384" y="16465"/>
                  </a:cubicBezTo>
                  <a:cubicBezTo>
                    <a:pt x="3752" y="16465"/>
                    <a:pt x="4116" y="16547"/>
                    <a:pt x="4449" y="16706"/>
                  </a:cubicBezTo>
                  <a:cubicBezTo>
                    <a:pt x="4650" y="16803"/>
                    <a:pt x="4864" y="16849"/>
                    <a:pt x="5074" y="16849"/>
                  </a:cubicBezTo>
                  <a:cubicBezTo>
                    <a:pt x="5571" y="16849"/>
                    <a:pt x="6052" y="16591"/>
                    <a:pt x="6319" y="16136"/>
                  </a:cubicBezTo>
                  <a:lnTo>
                    <a:pt x="7308" y="14470"/>
                  </a:lnTo>
                  <a:close/>
                  <a:moveTo>
                    <a:pt x="14127" y="14471"/>
                  </a:moveTo>
                  <a:lnTo>
                    <a:pt x="15115" y="16137"/>
                  </a:lnTo>
                  <a:cubicBezTo>
                    <a:pt x="15382" y="16593"/>
                    <a:pt x="15863" y="16851"/>
                    <a:pt x="16360" y="16851"/>
                  </a:cubicBezTo>
                  <a:cubicBezTo>
                    <a:pt x="16571" y="16851"/>
                    <a:pt x="16784" y="16804"/>
                    <a:pt x="16986" y="16707"/>
                  </a:cubicBezTo>
                  <a:cubicBezTo>
                    <a:pt x="17322" y="16547"/>
                    <a:pt x="17686" y="16466"/>
                    <a:pt x="18053" y="16466"/>
                  </a:cubicBezTo>
                  <a:cubicBezTo>
                    <a:pt x="18298" y="16466"/>
                    <a:pt x="18543" y="16502"/>
                    <a:pt x="18781" y="16575"/>
                  </a:cubicBezTo>
                  <a:cubicBezTo>
                    <a:pt x="19988" y="16946"/>
                    <a:pt x="20733" y="18204"/>
                    <a:pt x="20478" y="19442"/>
                  </a:cubicBezTo>
                  <a:cubicBezTo>
                    <a:pt x="20270" y="20451"/>
                    <a:pt x="19458" y="21228"/>
                    <a:pt x="18439" y="21390"/>
                  </a:cubicBezTo>
                  <a:cubicBezTo>
                    <a:pt x="18309" y="21410"/>
                    <a:pt x="18179" y="21420"/>
                    <a:pt x="18050" y="21420"/>
                  </a:cubicBezTo>
                  <a:cubicBezTo>
                    <a:pt x="17170" y="21420"/>
                    <a:pt x="16343" y="20950"/>
                    <a:pt x="15899" y="20168"/>
                  </a:cubicBezTo>
                  <a:lnTo>
                    <a:pt x="15893" y="20157"/>
                  </a:lnTo>
                  <a:lnTo>
                    <a:pt x="15880" y="20138"/>
                  </a:lnTo>
                  <a:cubicBezTo>
                    <a:pt x="15877" y="20132"/>
                    <a:pt x="15874" y="20128"/>
                    <a:pt x="15871" y="20123"/>
                  </a:cubicBezTo>
                  <a:lnTo>
                    <a:pt x="12937" y="15177"/>
                  </a:lnTo>
                  <a:lnTo>
                    <a:pt x="14127" y="14471"/>
                  </a:lnTo>
                  <a:close/>
                  <a:moveTo>
                    <a:pt x="16040" y="1"/>
                  </a:moveTo>
                  <a:cubicBezTo>
                    <a:pt x="15697" y="1"/>
                    <a:pt x="15363" y="176"/>
                    <a:pt x="15176" y="493"/>
                  </a:cubicBezTo>
                  <a:lnTo>
                    <a:pt x="7289" y="13792"/>
                  </a:lnTo>
                  <a:cubicBezTo>
                    <a:pt x="7284" y="13791"/>
                    <a:pt x="7280" y="13791"/>
                    <a:pt x="7276" y="13791"/>
                  </a:cubicBezTo>
                  <a:cubicBezTo>
                    <a:pt x="7079" y="13791"/>
                    <a:pt x="6897" y="13895"/>
                    <a:pt x="6797" y="14065"/>
                  </a:cubicBezTo>
                  <a:lnTo>
                    <a:pt x="5762" y="15809"/>
                  </a:lnTo>
                  <a:cubicBezTo>
                    <a:pt x="5614" y="16060"/>
                    <a:pt x="5348" y="16203"/>
                    <a:pt x="5073" y="16203"/>
                  </a:cubicBezTo>
                  <a:cubicBezTo>
                    <a:pt x="4956" y="16203"/>
                    <a:pt x="4838" y="16178"/>
                    <a:pt x="4726" y="16124"/>
                  </a:cubicBezTo>
                  <a:cubicBezTo>
                    <a:pt x="4303" y="15922"/>
                    <a:pt x="3843" y="15820"/>
                    <a:pt x="3381" y="15820"/>
                  </a:cubicBezTo>
                  <a:cubicBezTo>
                    <a:pt x="3073" y="15820"/>
                    <a:pt x="2763" y="15865"/>
                    <a:pt x="2464" y="15958"/>
                  </a:cubicBezTo>
                  <a:cubicBezTo>
                    <a:pt x="940" y="16425"/>
                    <a:pt x="1" y="18012"/>
                    <a:pt x="323" y="19573"/>
                  </a:cubicBezTo>
                  <a:cubicBezTo>
                    <a:pt x="623" y="21021"/>
                    <a:pt x="1895" y="22062"/>
                    <a:pt x="3375" y="22068"/>
                  </a:cubicBezTo>
                  <a:cubicBezTo>
                    <a:pt x="3638" y="22068"/>
                    <a:pt x="3901" y="22035"/>
                    <a:pt x="4156" y="21970"/>
                  </a:cubicBezTo>
                  <a:cubicBezTo>
                    <a:pt x="4976" y="21762"/>
                    <a:pt x="5675" y="21229"/>
                    <a:pt x="6092" y="20494"/>
                  </a:cubicBezTo>
                  <a:lnTo>
                    <a:pt x="6098" y="20487"/>
                  </a:lnTo>
                  <a:cubicBezTo>
                    <a:pt x="6105" y="20475"/>
                    <a:pt x="6111" y="20465"/>
                    <a:pt x="6119" y="20453"/>
                  </a:cubicBezTo>
                  <a:lnTo>
                    <a:pt x="9098" y="15429"/>
                  </a:lnTo>
                  <a:cubicBezTo>
                    <a:pt x="9199" y="15261"/>
                    <a:pt x="9202" y="15052"/>
                    <a:pt x="9109" y="14880"/>
                  </a:cubicBezTo>
                  <a:cubicBezTo>
                    <a:pt x="9134" y="14871"/>
                    <a:pt x="9161" y="14866"/>
                    <a:pt x="9187" y="14866"/>
                  </a:cubicBezTo>
                  <a:lnTo>
                    <a:pt x="9475" y="14859"/>
                  </a:lnTo>
                  <a:cubicBezTo>
                    <a:pt x="9906" y="14849"/>
                    <a:pt x="10329" y="14745"/>
                    <a:pt x="10715" y="14556"/>
                  </a:cubicBezTo>
                  <a:cubicBezTo>
                    <a:pt x="11101" y="14745"/>
                    <a:pt x="11524" y="14849"/>
                    <a:pt x="11955" y="14859"/>
                  </a:cubicBezTo>
                  <a:lnTo>
                    <a:pt x="12244" y="14866"/>
                  </a:lnTo>
                  <a:cubicBezTo>
                    <a:pt x="12271" y="14866"/>
                    <a:pt x="12299" y="14872"/>
                    <a:pt x="12324" y="14881"/>
                  </a:cubicBezTo>
                  <a:cubicBezTo>
                    <a:pt x="12232" y="15053"/>
                    <a:pt x="12237" y="15261"/>
                    <a:pt x="12335" y="15429"/>
                  </a:cubicBezTo>
                  <a:lnTo>
                    <a:pt x="15316" y="20453"/>
                  </a:lnTo>
                  <a:cubicBezTo>
                    <a:pt x="15322" y="20463"/>
                    <a:pt x="15329" y="20475"/>
                    <a:pt x="15337" y="20486"/>
                  </a:cubicBezTo>
                  <a:lnTo>
                    <a:pt x="15341" y="20494"/>
                  </a:lnTo>
                  <a:cubicBezTo>
                    <a:pt x="15758" y="21229"/>
                    <a:pt x="16459" y="21762"/>
                    <a:pt x="17278" y="21969"/>
                  </a:cubicBezTo>
                  <a:cubicBezTo>
                    <a:pt x="17534" y="22034"/>
                    <a:pt x="17795" y="22068"/>
                    <a:pt x="18059" y="22068"/>
                  </a:cubicBezTo>
                  <a:cubicBezTo>
                    <a:pt x="19538" y="22062"/>
                    <a:pt x="20812" y="21021"/>
                    <a:pt x="21110" y="19573"/>
                  </a:cubicBezTo>
                  <a:cubicBezTo>
                    <a:pt x="21434" y="18012"/>
                    <a:pt x="20493" y="16424"/>
                    <a:pt x="18969" y="15958"/>
                  </a:cubicBezTo>
                  <a:cubicBezTo>
                    <a:pt x="18669" y="15865"/>
                    <a:pt x="18359" y="15819"/>
                    <a:pt x="18050" y="15819"/>
                  </a:cubicBezTo>
                  <a:cubicBezTo>
                    <a:pt x="17589" y="15819"/>
                    <a:pt x="17130" y="15921"/>
                    <a:pt x="16707" y="16124"/>
                  </a:cubicBezTo>
                  <a:cubicBezTo>
                    <a:pt x="16596" y="16177"/>
                    <a:pt x="16478" y="16203"/>
                    <a:pt x="16361" y="16203"/>
                  </a:cubicBezTo>
                  <a:cubicBezTo>
                    <a:pt x="16086" y="16203"/>
                    <a:pt x="15819" y="16060"/>
                    <a:pt x="15671" y="15808"/>
                  </a:cubicBezTo>
                  <a:lnTo>
                    <a:pt x="14637" y="14063"/>
                  </a:lnTo>
                  <a:cubicBezTo>
                    <a:pt x="14562" y="13937"/>
                    <a:pt x="14438" y="13845"/>
                    <a:pt x="14296" y="13808"/>
                  </a:cubicBezTo>
                  <a:cubicBezTo>
                    <a:pt x="14250" y="13797"/>
                    <a:pt x="14204" y="13791"/>
                    <a:pt x="14157" y="13791"/>
                  </a:cubicBezTo>
                  <a:cubicBezTo>
                    <a:pt x="14152" y="13791"/>
                    <a:pt x="14147" y="13791"/>
                    <a:pt x="14141" y="13792"/>
                  </a:cubicBezTo>
                  <a:lnTo>
                    <a:pt x="12783" y="11501"/>
                  </a:lnTo>
                  <a:lnTo>
                    <a:pt x="16964" y="1385"/>
                  </a:lnTo>
                  <a:cubicBezTo>
                    <a:pt x="17151" y="925"/>
                    <a:pt x="16974" y="396"/>
                    <a:pt x="16549" y="141"/>
                  </a:cubicBezTo>
                  <a:cubicBezTo>
                    <a:pt x="16389" y="46"/>
                    <a:pt x="16213" y="1"/>
                    <a:pt x="160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9"/>
            <p:cNvSpPr/>
            <p:nvPr/>
          </p:nvSpPr>
          <p:spPr>
            <a:xfrm>
              <a:off x="5864619" y="2044885"/>
              <a:ext cx="79911" cy="73141"/>
            </a:xfrm>
            <a:custGeom>
              <a:rect b="b" l="l" r="r" t="t"/>
              <a:pathLst>
                <a:path extrusionOk="0" h="3295" w="3600">
                  <a:moveTo>
                    <a:pt x="1726" y="648"/>
                  </a:moveTo>
                  <a:cubicBezTo>
                    <a:pt x="2071" y="648"/>
                    <a:pt x="2401" y="827"/>
                    <a:pt x="2584" y="1137"/>
                  </a:cubicBezTo>
                  <a:cubicBezTo>
                    <a:pt x="2721" y="1366"/>
                    <a:pt x="2759" y="1638"/>
                    <a:pt x="2694" y="1894"/>
                  </a:cubicBezTo>
                  <a:cubicBezTo>
                    <a:pt x="2580" y="2339"/>
                    <a:pt x="2179" y="2647"/>
                    <a:pt x="1726" y="2647"/>
                  </a:cubicBezTo>
                  <a:cubicBezTo>
                    <a:pt x="1708" y="2647"/>
                    <a:pt x="1690" y="2647"/>
                    <a:pt x="1672" y="2646"/>
                  </a:cubicBezTo>
                  <a:cubicBezTo>
                    <a:pt x="1196" y="2619"/>
                    <a:pt x="805" y="2261"/>
                    <a:pt x="737" y="1789"/>
                  </a:cubicBezTo>
                  <a:cubicBezTo>
                    <a:pt x="669" y="1318"/>
                    <a:pt x="943" y="864"/>
                    <a:pt x="1393" y="705"/>
                  </a:cubicBezTo>
                  <a:cubicBezTo>
                    <a:pt x="1503" y="667"/>
                    <a:pt x="1615" y="648"/>
                    <a:pt x="1726" y="648"/>
                  </a:cubicBezTo>
                  <a:close/>
                  <a:moveTo>
                    <a:pt x="1722" y="1"/>
                  </a:moveTo>
                  <a:cubicBezTo>
                    <a:pt x="1439" y="1"/>
                    <a:pt x="1152" y="74"/>
                    <a:pt x="886" y="232"/>
                  </a:cubicBezTo>
                  <a:cubicBezTo>
                    <a:pt x="313" y="572"/>
                    <a:pt x="1" y="1223"/>
                    <a:pt x="96" y="1881"/>
                  </a:cubicBezTo>
                  <a:cubicBezTo>
                    <a:pt x="191" y="2540"/>
                    <a:pt x="673" y="3078"/>
                    <a:pt x="1318" y="3242"/>
                  </a:cubicBezTo>
                  <a:cubicBezTo>
                    <a:pt x="1451" y="3277"/>
                    <a:pt x="1589" y="3294"/>
                    <a:pt x="1727" y="3294"/>
                  </a:cubicBezTo>
                  <a:cubicBezTo>
                    <a:pt x="2814" y="3291"/>
                    <a:pt x="3599" y="2258"/>
                    <a:pt x="3311" y="1212"/>
                  </a:cubicBezTo>
                  <a:cubicBezTo>
                    <a:pt x="3105" y="463"/>
                    <a:pt x="2431" y="1"/>
                    <a:pt x="17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9"/>
            <p:cNvSpPr/>
            <p:nvPr/>
          </p:nvSpPr>
          <p:spPr>
            <a:xfrm>
              <a:off x="5538249" y="2044930"/>
              <a:ext cx="80755" cy="73074"/>
            </a:xfrm>
            <a:custGeom>
              <a:rect b="b" l="l" r="r" t="t"/>
              <a:pathLst>
                <a:path extrusionOk="0" h="3292" w="3638">
                  <a:moveTo>
                    <a:pt x="1760" y="647"/>
                  </a:moveTo>
                  <a:cubicBezTo>
                    <a:pt x="1935" y="647"/>
                    <a:pt x="2111" y="693"/>
                    <a:pt x="2269" y="786"/>
                  </a:cubicBezTo>
                  <a:cubicBezTo>
                    <a:pt x="2747" y="1066"/>
                    <a:pt x="2904" y="1682"/>
                    <a:pt x="2619" y="2155"/>
                  </a:cubicBezTo>
                  <a:cubicBezTo>
                    <a:pt x="2437" y="2462"/>
                    <a:pt x="2108" y="2645"/>
                    <a:pt x="1759" y="2645"/>
                  </a:cubicBezTo>
                  <a:cubicBezTo>
                    <a:pt x="1712" y="2645"/>
                    <a:pt x="1666" y="2641"/>
                    <a:pt x="1619" y="2635"/>
                  </a:cubicBezTo>
                  <a:cubicBezTo>
                    <a:pt x="1218" y="2577"/>
                    <a:pt x="893" y="2284"/>
                    <a:pt x="792" y="1892"/>
                  </a:cubicBezTo>
                  <a:cubicBezTo>
                    <a:pt x="692" y="1502"/>
                    <a:pt x="838" y="1088"/>
                    <a:pt x="1161" y="846"/>
                  </a:cubicBezTo>
                  <a:cubicBezTo>
                    <a:pt x="1338" y="714"/>
                    <a:pt x="1549" y="647"/>
                    <a:pt x="1760" y="647"/>
                  </a:cubicBezTo>
                  <a:close/>
                  <a:moveTo>
                    <a:pt x="1760" y="0"/>
                  </a:moveTo>
                  <a:cubicBezTo>
                    <a:pt x="1411" y="0"/>
                    <a:pt x="1064" y="111"/>
                    <a:pt x="772" y="329"/>
                  </a:cubicBezTo>
                  <a:cubicBezTo>
                    <a:pt x="239" y="727"/>
                    <a:pt x="0" y="1409"/>
                    <a:pt x="165" y="2053"/>
                  </a:cubicBezTo>
                  <a:cubicBezTo>
                    <a:pt x="330" y="2699"/>
                    <a:pt x="867" y="3181"/>
                    <a:pt x="1525" y="3275"/>
                  </a:cubicBezTo>
                  <a:cubicBezTo>
                    <a:pt x="1604" y="3286"/>
                    <a:pt x="1682" y="3292"/>
                    <a:pt x="1760" y="3292"/>
                  </a:cubicBezTo>
                  <a:cubicBezTo>
                    <a:pt x="2335" y="3292"/>
                    <a:pt x="2877" y="2990"/>
                    <a:pt x="3176" y="2485"/>
                  </a:cubicBezTo>
                  <a:cubicBezTo>
                    <a:pt x="3638" y="1704"/>
                    <a:pt x="3379" y="694"/>
                    <a:pt x="2598" y="230"/>
                  </a:cubicBezTo>
                  <a:cubicBezTo>
                    <a:pt x="2339" y="76"/>
                    <a:pt x="2049" y="0"/>
                    <a:pt x="17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 name="Google Shape;485;p39"/>
          <p:cNvGrpSpPr/>
          <p:nvPr/>
        </p:nvGrpSpPr>
        <p:grpSpPr>
          <a:xfrm>
            <a:off x="6843760" y="2643459"/>
            <a:ext cx="389719" cy="378550"/>
            <a:chOff x="6399534" y="2317604"/>
            <a:chExt cx="492629" cy="478512"/>
          </a:xfrm>
        </p:grpSpPr>
        <p:sp>
          <p:nvSpPr>
            <p:cNvPr id="486" name="Google Shape;486;p39"/>
            <p:cNvSpPr/>
            <p:nvPr/>
          </p:nvSpPr>
          <p:spPr>
            <a:xfrm>
              <a:off x="6399534" y="2326971"/>
              <a:ext cx="492629" cy="459777"/>
            </a:xfrm>
            <a:custGeom>
              <a:rect b="b" l="l" r="r" t="t"/>
              <a:pathLst>
                <a:path extrusionOk="0" h="20713" w="22193">
                  <a:moveTo>
                    <a:pt x="20499" y="645"/>
                  </a:moveTo>
                  <a:cubicBezTo>
                    <a:pt x="20839" y="645"/>
                    <a:pt x="21139" y="663"/>
                    <a:pt x="21386" y="686"/>
                  </a:cubicBezTo>
                  <a:cubicBezTo>
                    <a:pt x="19835" y="1994"/>
                    <a:pt x="19562" y="2901"/>
                    <a:pt x="19297" y="3777"/>
                  </a:cubicBezTo>
                  <a:cubicBezTo>
                    <a:pt x="19291" y="3796"/>
                    <a:pt x="19286" y="3814"/>
                    <a:pt x="19281" y="3835"/>
                  </a:cubicBezTo>
                  <a:cubicBezTo>
                    <a:pt x="18969" y="3479"/>
                    <a:pt x="18529" y="3294"/>
                    <a:pt x="17976" y="3294"/>
                  </a:cubicBezTo>
                  <a:cubicBezTo>
                    <a:pt x="17952" y="3294"/>
                    <a:pt x="17929" y="3294"/>
                    <a:pt x="17905" y="3295"/>
                  </a:cubicBezTo>
                  <a:cubicBezTo>
                    <a:pt x="17871" y="3296"/>
                    <a:pt x="17839" y="3296"/>
                    <a:pt x="17808" y="3296"/>
                  </a:cubicBezTo>
                  <a:cubicBezTo>
                    <a:pt x="17460" y="3296"/>
                    <a:pt x="17250" y="3235"/>
                    <a:pt x="17117" y="3096"/>
                  </a:cubicBezTo>
                  <a:cubicBezTo>
                    <a:pt x="16898" y="2867"/>
                    <a:pt x="16815" y="2358"/>
                    <a:pt x="16870" y="1583"/>
                  </a:cubicBezTo>
                  <a:cubicBezTo>
                    <a:pt x="16873" y="1523"/>
                    <a:pt x="16875" y="1464"/>
                    <a:pt x="16875" y="1406"/>
                  </a:cubicBezTo>
                  <a:cubicBezTo>
                    <a:pt x="18179" y="797"/>
                    <a:pt x="19506" y="645"/>
                    <a:pt x="20499" y="645"/>
                  </a:cubicBezTo>
                  <a:close/>
                  <a:moveTo>
                    <a:pt x="16214" y="1758"/>
                  </a:moveTo>
                  <a:cubicBezTo>
                    <a:pt x="16178" y="2625"/>
                    <a:pt x="16318" y="3197"/>
                    <a:pt x="16652" y="3542"/>
                  </a:cubicBezTo>
                  <a:cubicBezTo>
                    <a:pt x="16978" y="3884"/>
                    <a:pt x="17428" y="3942"/>
                    <a:pt x="17811" y="3942"/>
                  </a:cubicBezTo>
                  <a:cubicBezTo>
                    <a:pt x="17849" y="3942"/>
                    <a:pt x="17887" y="3941"/>
                    <a:pt x="17924" y="3940"/>
                  </a:cubicBezTo>
                  <a:cubicBezTo>
                    <a:pt x="17943" y="3940"/>
                    <a:pt x="17961" y="3940"/>
                    <a:pt x="17978" y="3940"/>
                  </a:cubicBezTo>
                  <a:cubicBezTo>
                    <a:pt x="18499" y="3940"/>
                    <a:pt x="18820" y="4149"/>
                    <a:pt x="19003" y="4614"/>
                  </a:cubicBezTo>
                  <a:cubicBezTo>
                    <a:pt x="18822" y="5023"/>
                    <a:pt x="18546" y="5453"/>
                    <a:pt x="18038" y="5959"/>
                  </a:cubicBezTo>
                  <a:lnTo>
                    <a:pt x="18040" y="5959"/>
                  </a:lnTo>
                  <a:cubicBezTo>
                    <a:pt x="17477" y="6521"/>
                    <a:pt x="16836" y="6805"/>
                    <a:pt x="16131" y="6805"/>
                  </a:cubicBezTo>
                  <a:cubicBezTo>
                    <a:pt x="16052" y="6805"/>
                    <a:pt x="15971" y="6801"/>
                    <a:pt x="15890" y="6794"/>
                  </a:cubicBezTo>
                  <a:cubicBezTo>
                    <a:pt x="15846" y="6651"/>
                    <a:pt x="15769" y="6522"/>
                    <a:pt x="15663" y="6417"/>
                  </a:cubicBezTo>
                  <a:lnTo>
                    <a:pt x="14424" y="5177"/>
                  </a:lnTo>
                  <a:cubicBezTo>
                    <a:pt x="14330" y="5083"/>
                    <a:pt x="14219" y="5012"/>
                    <a:pt x="14095" y="4968"/>
                  </a:cubicBezTo>
                  <a:cubicBezTo>
                    <a:pt x="14015" y="4130"/>
                    <a:pt x="14278" y="3403"/>
                    <a:pt x="14881" y="2800"/>
                  </a:cubicBezTo>
                  <a:cubicBezTo>
                    <a:pt x="15280" y="2399"/>
                    <a:pt x="15728" y="2050"/>
                    <a:pt x="16214" y="1758"/>
                  </a:cubicBezTo>
                  <a:close/>
                  <a:moveTo>
                    <a:pt x="13787" y="5557"/>
                  </a:moveTo>
                  <a:cubicBezTo>
                    <a:pt x="13853" y="5557"/>
                    <a:pt x="13918" y="5583"/>
                    <a:pt x="13968" y="5633"/>
                  </a:cubicBezTo>
                  <a:lnTo>
                    <a:pt x="15207" y="6872"/>
                  </a:lnTo>
                  <a:cubicBezTo>
                    <a:pt x="15301" y="6966"/>
                    <a:pt x="15308" y="7117"/>
                    <a:pt x="15222" y="7218"/>
                  </a:cubicBezTo>
                  <a:lnTo>
                    <a:pt x="15222" y="7217"/>
                  </a:lnTo>
                  <a:lnTo>
                    <a:pt x="14330" y="8275"/>
                  </a:lnTo>
                  <a:lnTo>
                    <a:pt x="12565" y="6510"/>
                  </a:lnTo>
                  <a:lnTo>
                    <a:pt x="13622" y="5618"/>
                  </a:lnTo>
                  <a:cubicBezTo>
                    <a:pt x="13669" y="5577"/>
                    <a:pt x="13728" y="5557"/>
                    <a:pt x="13787" y="5557"/>
                  </a:cubicBezTo>
                  <a:close/>
                  <a:moveTo>
                    <a:pt x="12069" y="6927"/>
                  </a:moveTo>
                  <a:lnTo>
                    <a:pt x="13911" y="8770"/>
                  </a:lnTo>
                  <a:lnTo>
                    <a:pt x="13050" y="9791"/>
                  </a:lnTo>
                  <a:lnTo>
                    <a:pt x="1818" y="19906"/>
                  </a:lnTo>
                  <a:cubicBezTo>
                    <a:pt x="1698" y="20013"/>
                    <a:pt x="1549" y="20066"/>
                    <a:pt x="1400" y="20066"/>
                  </a:cubicBezTo>
                  <a:cubicBezTo>
                    <a:pt x="1239" y="20066"/>
                    <a:pt x="1078" y="20004"/>
                    <a:pt x="957" y="19882"/>
                  </a:cubicBezTo>
                  <a:cubicBezTo>
                    <a:pt x="721" y="19647"/>
                    <a:pt x="710" y="19269"/>
                    <a:pt x="933" y="19021"/>
                  </a:cubicBezTo>
                  <a:lnTo>
                    <a:pt x="11048" y="7788"/>
                  </a:lnTo>
                  <a:lnTo>
                    <a:pt x="12069" y="6927"/>
                  </a:lnTo>
                  <a:close/>
                  <a:moveTo>
                    <a:pt x="20504" y="0"/>
                  </a:moveTo>
                  <a:cubicBezTo>
                    <a:pt x="18872" y="0"/>
                    <a:pt x="16387" y="381"/>
                    <a:pt x="14424" y="2343"/>
                  </a:cubicBezTo>
                  <a:cubicBezTo>
                    <a:pt x="13701" y="3067"/>
                    <a:pt x="13366" y="3973"/>
                    <a:pt x="13447" y="4978"/>
                  </a:cubicBezTo>
                  <a:cubicBezTo>
                    <a:pt x="13359" y="5015"/>
                    <a:pt x="13279" y="5064"/>
                    <a:pt x="13206" y="5125"/>
                  </a:cubicBezTo>
                  <a:lnTo>
                    <a:pt x="10616" y="7310"/>
                  </a:lnTo>
                  <a:cubicBezTo>
                    <a:pt x="10605" y="7319"/>
                    <a:pt x="10595" y="7330"/>
                    <a:pt x="10584" y="7340"/>
                  </a:cubicBezTo>
                  <a:lnTo>
                    <a:pt x="455" y="18589"/>
                  </a:lnTo>
                  <a:cubicBezTo>
                    <a:pt x="1" y="19092"/>
                    <a:pt x="21" y="19861"/>
                    <a:pt x="500" y="20341"/>
                  </a:cubicBezTo>
                  <a:cubicBezTo>
                    <a:pt x="748" y="20588"/>
                    <a:pt x="1073" y="20713"/>
                    <a:pt x="1400" y="20713"/>
                  </a:cubicBezTo>
                  <a:cubicBezTo>
                    <a:pt x="1704" y="20713"/>
                    <a:pt x="2009" y="20604"/>
                    <a:pt x="2251" y="20385"/>
                  </a:cubicBezTo>
                  <a:lnTo>
                    <a:pt x="13500" y="10256"/>
                  </a:lnTo>
                  <a:cubicBezTo>
                    <a:pt x="13510" y="10245"/>
                    <a:pt x="13521" y="10235"/>
                    <a:pt x="13530" y="10225"/>
                  </a:cubicBezTo>
                  <a:lnTo>
                    <a:pt x="15715" y="7634"/>
                  </a:lnTo>
                  <a:cubicBezTo>
                    <a:pt x="15766" y="7573"/>
                    <a:pt x="15809" y="7508"/>
                    <a:pt x="15841" y="7437"/>
                  </a:cubicBezTo>
                  <a:cubicBezTo>
                    <a:pt x="15933" y="7444"/>
                    <a:pt x="16027" y="7448"/>
                    <a:pt x="16125" y="7448"/>
                  </a:cubicBezTo>
                  <a:cubicBezTo>
                    <a:pt x="16827" y="7448"/>
                    <a:pt x="17687" y="7226"/>
                    <a:pt x="18496" y="6415"/>
                  </a:cubicBezTo>
                  <a:cubicBezTo>
                    <a:pt x="19471" y="5441"/>
                    <a:pt x="19697" y="4690"/>
                    <a:pt x="19917" y="3964"/>
                  </a:cubicBezTo>
                  <a:cubicBezTo>
                    <a:pt x="20172" y="3115"/>
                    <a:pt x="20414" y="2313"/>
                    <a:pt x="21944" y="1062"/>
                  </a:cubicBezTo>
                  <a:cubicBezTo>
                    <a:pt x="22121" y="918"/>
                    <a:pt x="22192" y="683"/>
                    <a:pt x="22129" y="466"/>
                  </a:cubicBezTo>
                  <a:cubicBezTo>
                    <a:pt x="22065" y="248"/>
                    <a:pt x="21878" y="91"/>
                    <a:pt x="21652" y="64"/>
                  </a:cubicBezTo>
                  <a:cubicBezTo>
                    <a:pt x="21358" y="30"/>
                    <a:pt x="20965" y="0"/>
                    <a:pt x="205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9"/>
            <p:cNvSpPr/>
            <p:nvPr/>
          </p:nvSpPr>
          <p:spPr>
            <a:xfrm>
              <a:off x="6403286" y="2317604"/>
              <a:ext cx="222241" cy="219888"/>
            </a:xfrm>
            <a:custGeom>
              <a:rect b="b" l="l" r="r" t="t"/>
              <a:pathLst>
                <a:path extrusionOk="0" h="9906" w="10012">
                  <a:moveTo>
                    <a:pt x="2149" y="645"/>
                  </a:moveTo>
                  <a:cubicBezTo>
                    <a:pt x="2484" y="645"/>
                    <a:pt x="2820" y="773"/>
                    <a:pt x="3077" y="1029"/>
                  </a:cubicBezTo>
                  <a:lnTo>
                    <a:pt x="3628" y="1580"/>
                  </a:lnTo>
                  <a:lnTo>
                    <a:pt x="1772" y="3436"/>
                  </a:lnTo>
                  <a:lnTo>
                    <a:pt x="1221" y="2885"/>
                  </a:lnTo>
                  <a:cubicBezTo>
                    <a:pt x="709" y="2372"/>
                    <a:pt x="709" y="1542"/>
                    <a:pt x="1221" y="1029"/>
                  </a:cubicBezTo>
                  <a:cubicBezTo>
                    <a:pt x="1477" y="773"/>
                    <a:pt x="1813" y="645"/>
                    <a:pt x="2149" y="645"/>
                  </a:cubicBezTo>
                  <a:close/>
                  <a:moveTo>
                    <a:pt x="4084" y="2036"/>
                  </a:moveTo>
                  <a:lnTo>
                    <a:pt x="4881" y="2832"/>
                  </a:lnTo>
                  <a:lnTo>
                    <a:pt x="3024" y="4687"/>
                  </a:lnTo>
                  <a:lnTo>
                    <a:pt x="2228" y="3892"/>
                  </a:lnTo>
                  <a:lnTo>
                    <a:pt x="4084" y="2036"/>
                  </a:lnTo>
                  <a:close/>
                  <a:moveTo>
                    <a:pt x="2149" y="0"/>
                  </a:moveTo>
                  <a:cubicBezTo>
                    <a:pt x="1648" y="0"/>
                    <a:pt x="1147" y="191"/>
                    <a:pt x="765" y="574"/>
                  </a:cubicBezTo>
                  <a:cubicBezTo>
                    <a:pt x="1" y="1337"/>
                    <a:pt x="1" y="2576"/>
                    <a:pt x="765" y="3341"/>
                  </a:cubicBezTo>
                  <a:lnTo>
                    <a:pt x="7238" y="9815"/>
                  </a:lnTo>
                  <a:cubicBezTo>
                    <a:pt x="7301" y="9875"/>
                    <a:pt x="7382" y="9905"/>
                    <a:pt x="7463" y="9905"/>
                  </a:cubicBezTo>
                  <a:cubicBezTo>
                    <a:pt x="7546" y="9905"/>
                    <a:pt x="7628" y="9874"/>
                    <a:pt x="7691" y="9811"/>
                  </a:cubicBezTo>
                  <a:cubicBezTo>
                    <a:pt x="7816" y="9686"/>
                    <a:pt x="7817" y="9486"/>
                    <a:pt x="7696" y="9358"/>
                  </a:cubicBezTo>
                  <a:lnTo>
                    <a:pt x="3481" y="5143"/>
                  </a:lnTo>
                  <a:lnTo>
                    <a:pt x="4180" y="4444"/>
                  </a:lnTo>
                  <a:lnTo>
                    <a:pt x="8334" y="8599"/>
                  </a:lnTo>
                  <a:cubicBezTo>
                    <a:pt x="8396" y="8659"/>
                    <a:pt x="8477" y="8690"/>
                    <a:pt x="8558" y="8690"/>
                  </a:cubicBezTo>
                  <a:cubicBezTo>
                    <a:pt x="8641" y="8690"/>
                    <a:pt x="8724" y="8658"/>
                    <a:pt x="8787" y="8595"/>
                  </a:cubicBezTo>
                  <a:cubicBezTo>
                    <a:pt x="8911" y="8470"/>
                    <a:pt x="8913" y="8268"/>
                    <a:pt x="8791" y="8142"/>
                  </a:cubicBezTo>
                  <a:lnTo>
                    <a:pt x="4637" y="3988"/>
                  </a:lnTo>
                  <a:lnTo>
                    <a:pt x="5337" y="3289"/>
                  </a:lnTo>
                  <a:lnTo>
                    <a:pt x="9430" y="7382"/>
                  </a:lnTo>
                  <a:cubicBezTo>
                    <a:pt x="9493" y="7445"/>
                    <a:pt x="9575" y="7477"/>
                    <a:pt x="9658" y="7477"/>
                  </a:cubicBezTo>
                  <a:cubicBezTo>
                    <a:pt x="9741" y="7477"/>
                    <a:pt x="9823" y="7445"/>
                    <a:pt x="9885" y="7382"/>
                  </a:cubicBezTo>
                  <a:cubicBezTo>
                    <a:pt x="10012" y="7256"/>
                    <a:pt x="10012" y="7052"/>
                    <a:pt x="9885" y="6926"/>
                  </a:cubicBezTo>
                  <a:lnTo>
                    <a:pt x="3533" y="574"/>
                  </a:lnTo>
                  <a:cubicBezTo>
                    <a:pt x="3150" y="191"/>
                    <a:pt x="2649" y="0"/>
                    <a:pt x="21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9"/>
            <p:cNvSpPr/>
            <p:nvPr/>
          </p:nvSpPr>
          <p:spPr>
            <a:xfrm>
              <a:off x="6650810" y="2564240"/>
              <a:ext cx="238357" cy="231875"/>
            </a:xfrm>
            <a:custGeom>
              <a:rect b="b" l="l" r="r" t="t"/>
              <a:pathLst>
                <a:path extrusionOk="0" h="10446" w="10738">
                  <a:moveTo>
                    <a:pt x="8071" y="6145"/>
                  </a:moveTo>
                  <a:lnTo>
                    <a:pt x="8812" y="7598"/>
                  </a:lnTo>
                  <a:cubicBezTo>
                    <a:pt x="8372" y="7854"/>
                    <a:pt x="8006" y="8220"/>
                    <a:pt x="7750" y="8660"/>
                  </a:cubicBezTo>
                  <a:lnTo>
                    <a:pt x="6297" y="7919"/>
                  </a:lnTo>
                  <a:cubicBezTo>
                    <a:pt x="6387" y="7494"/>
                    <a:pt x="6595" y="7104"/>
                    <a:pt x="6898" y="6792"/>
                  </a:cubicBezTo>
                  <a:cubicBezTo>
                    <a:pt x="6907" y="6785"/>
                    <a:pt x="6914" y="6779"/>
                    <a:pt x="6922" y="6770"/>
                  </a:cubicBezTo>
                  <a:cubicBezTo>
                    <a:pt x="6931" y="6763"/>
                    <a:pt x="6937" y="6755"/>
                    <a:pt x="6944" y="6746"/>
                  </a:cubicBezTo>
                  <a:cubicBezTo>
                    <a:pt x="7256" y="6443"/>
                    <a:pt x="7646" y="6236"/>
                    <a:pt x="8071" y="6145"/>
                  </a:cubicBezTo>
                  <a:close/>
                  <a:moveTo>
                    <a:pt x="9106" y="8173"/>
                  </a:moveTo>
                  <a:lnTo>
                    <a:pt x="9919" y="9767"/>
                  </a:lnTo>
                  <a:lnTo>
                    <a:pt x="8325" y="8954"/>
                  </a:lnTo>
                  <a:cubicBezTo>
                    <a:pt x="8518" y="8635"/>
                    <a:pt x="8787" y="8366"/>
                    <a:pt x="9106" y="8173"/>
                  </a:cubicBezTo>
                  <a:close/>
                  <a:moveTo>
                    <a:pt x="2787" y="1"/>
                  </a:moveTo>
                  <a:cubicBezTo>
                    <a:pt x="2704" y="1"/>
                    <a:pt x="2622" y="32"/>
                    <a:pt x="2559" y="95"/>
                  </a:cubicBezTo>
                  <a:cubicBezTo>
                    <a:pt x="2432" y="221"/>
                    <a:pt x="2432" y="425"/>
                    <a:pt x="2559" y="551"/>
                  </a:cubicBezTo>
                  <a:lnTo>
                    <a:pt x="7611" y="5603"/>
                  </a:lnTo>
                  <a:cubicBezTo>
                    <a:pt x="7281" y="5713"/>
                    <a:pt x="6975" y="5881"/>
                    <a:pt x="6705" y="6097"/>
                  </a:cubicBezTo>
                  <a:lnTo>
                    <a:pt x="1800" y="1191"/>
                  </a:lnTo>
                  <a:cubicBezTo>
                    <a:pt x="1737" y="1128"/>
                    <a:pt x="1654" y="1096"/>
                    <a:pt x="1571" y="1096"/>
                  </a:cubicBezTo>
                  <a:cubicBezTo>
                    <a:pt x="1488" y="1096"/>
                    <a:pt x="1406" y="1127"/>
                    <a:pt x="1343" y="1189"/>
                  </a:cubicBezTo>
                  <a:cubicBezTo>
                    <a:pt x="1217" y="1316"/>
                    <a:pt x="1217" y="1521"/>
                    <a:pt x="1343" y="1647"/>
                  </a:cubicBezTo>
                  <a:lnTo>
                    <a:pt x="6249" y="6553"/>
                  </a:lnTo>
                  <a:cubicBezTo>
                    <a:pt x="6034" y="6823"/>
                    <a:pt x="5866" y="7129"/>
                    <a:pt x="5756" y="7459"/>
                  </a:cubicBezTo>
                  <a:lnTo>
                    <a:pt x="583" y="2285"/>
                  </a:lnTo>
                  <a:cubicBezTo>
                    <a:pt x="520" y="2222"/>
                    <a:pt x="437" y="2190"/>
                    <a:pt x="355" y="2190"/>
                  </a:cubicBezTo>
                  <a:cubicBezTo>
                    <a:pt x="272" y="2190"/>
                    <a:pt x="190" y="2222"/>
                    <a:pt x="127" y="2285"/>
                  </a:cubicBezTo>
                  <a:cubicBezTo>
                    <a:pt x="1" y="2411"/>
                    <a:pt x="1" y="2616"/>
                    <a:pt x="127" y="2742"/>
                  </a:cubicBezTo>
                  <a:lnTo>
                    <a:pt x="5712" y="8327"/>
                  </a:lnTo>
                  <a:cubicBezTo>
                    <a:pt x="5736" y="8351"/>
                    <a:pt x="5764" y="8372"/>
                    <a:pt x="5794" y="8387"/>
                  </a:cubicBezTo>
                  <a:lnTo>
                    <a:pt x="9694" y="10376"/>
                  </a:lnTo>
                  <a:cubicBezTo>
                    <a:pt x="9783" y="10422"/>
                    <a:pt x="9881" y="10446"/>
                    <a:pt x="9979" y="10446"/>
                  </a:cubicBezTo>
                  <a:cubicBezTo>
                    <a:pt x="10440" y="10441"/>
                    <a:pt x="10737" y="9953"/>
                    <a:pt x="10529" y="9542"/>
                  </a:cubicBezTo>
                  <a:lnTo>
                    <a:pt x="8539" y="5642"/>
                  </a:lnTo>
                  <a:cubicBezTo>
                    <a:pt x="8524" y="5612"/>
                    <a:pt x="8503" y="5584"/>
                    <a:pt x="8479" y="5560"/>
                  </a:cubicBezTo>
                  <a:lnTo>
                    <a:pt x="3014" y="95"/>
                  </a:lnTo>
                  <a:cubicBezTo>
                    <a:pt x="2951" y="32"/>
                    <a:pt x="2869" y="1"/>
                    <a:pt x="27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 name="Google Shape;489;p39"/>
          <p:cNvGrpSpPr/>
          <p:nvPr/>
        </p:nvGrpSpPr>
        <p:grpSpPr>
          <a:xfrm>
            <a:off x="6306816" y="2638997"/>
            <a:ext cx="388718" cy="387471"/>
            <a:chOff x="5842088" y="2267415"/>
            <a:chExt cx="491364" cy="489788"/>
          </a:xfrm>
        </p:grpSpPr>
        <p:sp>
          <p:nvSpPr>
            <p:cNvPr id="490" name="Google Shape;490;p39"/>
            <p:cNvSpPr/>
            <p:nvPr/>
          </p:nvSpPr>
          <p:spPr>
            <a:xfrm>
              <a:off x="5919602" y="2436383"/>
              <a:ext cx="245682" cy="243307"/>
            </a:xfrm>
            <a:custGeom>
              <a:rect b="b" l="l" r="r" t="t"/>
              <a:pathLst>
                <a:path extrusionOk="0" h="10961" w="11068">
                  <a:moveTo>
                    <a:pt x="325" y="1"/>
                  </a:moveTo>
                  <a:cubicBezTo>
                    <a:pt x="159" y="1"/>
                    <a:pt x="0" y="130"/>
                    <a:pt x="0" y="325"/>
                  </a:cubicBezTo>
                  <a:lnTo>
                    <a:pt x="0" y="10639"/>
                  </a:lnTo>
                  <a:cubicBezTo>
                    <a:pt x="0" y="10817"/>
                    <a:pt x="144" y="10961"/>
                    <a:pt x="322" y="10961"/>
                  </a:cubicBezTo>
                  <a:lnTo>
                    <a:pt x="7727" y="10961"/>
                  </a:lnTo>
                  <a:cubicBezTo>
                    <a:pt x="7906" y="10961"/>
                    <a:pt x="8050" y="10817"/>
                    <a:pt x="8050" y="10639"/>
                  </a:cubicBezTo>
                  <a:cubicBezTo>
                    <a:pt x="8050" y="10459"/>
                    <a:pt x="7906" y="10315"/>
                    <a:pt x="7727" y="10315"/>
                  </a:cubicBezTo>
                  <a:lnTo>
                    <a:pt x="644" y="10315"/>
                  </a:lnTo>
                  <a:lnTo>
                    <a:pt x="644" y="1105"/>
                  </a:lnTo>
                  <a:lnTo>
                    <a:pt x="9855" y="10315"/>
                  </a:lnTo>
                  <a:lnTo>
                    <a:pt x="9022" y="10315"/>
                  </a:lnTo>
                  <a:cubicBezTo>
                    <a:pt x="8844" y="10315"/>
                    <a:pt x="8698" y="10459"/>
                    <a:pt x="8698" y="10639"/>
                  </a:cubicBezTo>
                  <a:cubicBezTo>
                    <a:pt x="8698" y="10817"/>
                    <a:pt x="8844" y="10961"/>
                    <a:pt x="9022" y="10961"/>
                  </a:cubicBezTo>
                  <a:lnTo>
                    <a:pt x="10636" y="10961"/>
                  </a:lnTo>
                  <a:cubicBezTo>
                    <a:pt x="10924" y="10961"/>
                    <a:pt x="11068" y="10613"/>
                    <a:pt x="10864" y="10410"/>
                  </a:cubicBezTo>
                  <a:lnTo>
                    <a:pt x="551" y="97"/>
                  </a:lnTo>
                  <a:cubicBezTo>
                    <a:pt x="485" y="30"/>
                    <a:pt x="404" y="1"/>
                    <a:pt x="3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9"/>
            <p:cNvSpPr/>
            <p:nvPr/>
          </p:nvSpPr>
          <p:spPr>
            <a:xfrm>
              <a:off x="5842088" y="2267415"/>
              <a:ext cx="491364" cy="489788"/>
            </a:xfrm>
            <a:custGeom>
              <a:rect b="b" l="l" r="r" t="t"/>
              <a:pathLst>
                <a:path extrusionOk="0" h="22065" w="22136">
                  <a:moveTo>
                    <a:pt x="907" y="645"/>
                  </a:moveTo>
                  <a:cubicBezTo>
                    <a:pt x="973" y="645"/>
                    <a:pt x="1037" y="672"/>
                    <a:pt x="1083" y="719"/>
                  </a:cubicBezTo>
                  <a:lnTo>
                    <a:pt x="21347" y="20984"/>
                  </a:lnTo>
                  <a:cubicBezTo>
                    <a:pt x="21420" y="21057"/>
                    <a:pt x="21442" y="21166"/>
                    <a:pt x="21402" y="21261"/>
                  </a:cubicBezTo>
                  <a:lnTo>
                    <a:pt x="21399" y="21261"/>
                  </a:lnTo>
                  <a:cubicBezTo>
                    <a:pt x="21361" y="21357"/>
                    <a:pt x="21269" y="21419"/>
                    <a:pt x="21168" y="21419"/>
                  </a:cubicBezTo>
                  <a:cubicBezTo>
                    <a:pt x="21167" y="21419"/>
                    <a:pt x="21166" y="21419"/>
                    <a:pt x="21165" y="21419"/>
                  </a:cubicBezTo>
                  <a:lnTo>
                    <a:pt x="20357" y="21419"/>
                  </a:lnTo>
                  <a:lnTo>
                    <a:pt x="3891" y="4952"/>
                  </a:lnTo>
                  <a:cubicBezTo>
                    <a:pt x="3827" y="4885"/>
                    <a:pt x="3742" y="4852"/>
                    <a:pt x="3657" y="4852"/>
                  </a:cubicBezTo>
                  <a:cubicBezTo>
                    <a:pt x="3575" y="4852"/>
                    <a:pt x="3492" y="4884"/>
                    <a:pt x="3428" y="4947"/>
                  </a:cubicBezTo>
                  <a:cubicBezTo>
                    <a:pt x="3301" y="5075"/>
                    <a:pt x="3302" y="5283"/>
                    <a:pt x="3434" y="5409"/>
                  </a:cubicBezTo>
                  <a:lnTo>
                    <a:pt x="19444" y="21419"/>
                  </a:lnTo>
                  <a:lnTo>
                    <a:pt x="16320" y="21419"/>
                  </a:lnTo>
                  <a:lnTo>
                    <a:pt x="16320" y="20506"/>
                  </a:lnTo>
                  <a:cubicBezTo>
                    <a:pt x="16320" y="20328"/>
                    <a:pt x="16176" y="20182"/>
                    <a:pt x="15997" y="20182"/>
                  </a:cubicBezTo>
                  <a:cubicBezTo>
                    <a:pt x="15819" y="20182"/>
                    <a:pt x="15675" y="20328"/>
                    <a:pt x="15675" y="20506"/>
                  </a:cubicBezTo>
                  <a:lnTo>
                    <a:pt x="15675" y="21419"/>
                  </a:lnTo>
                  <a:lnTo>
                    <a:pt x="14116" y="21419"/>
                  </a:lnTo>
                  <a:lnTo>
                    <a:pt x="14116" y="20506"/>
                  </a:lnTo>
                  <a:cubicBezTo>
                    <a:pt x="14116" y="20328"/>
                    <a:pt x="13970" y="20182"/>
                    <a:pt x="13792" y="20182"/>
                  </a:cubicBezTo>
                  <a:cubicBezTo>
                    <a:pt x="13613" y="20182"/>
                    <a:pt x="13469" y="20328"/>
                    <a:pt x="13469" y="20506"/>
                  </a:cubicBezTo>
                  <a:lnTo>
                    <a:pt x="13469" y="21419"/>
                  </a:lnTo>
                  <a:lnTo>
                    <a:pt x="11908" y="21419"/>
                  </a:lnTo>
                  <a:lnTo>
                    <a:pt x="11908" y="20506"/>
                  </a:lnTo>
                  <a:cubicBezTo>
                    <a:pt x="11908" y="20328"/>
                    <a:pt x="11764" y="20182"/>
                    <a:pt x="11586" y="20182"/>
                  </a:cubicBezTo>
                  <a:cubicBezTo>
                    <a:pt x="11406" y="20182"/>
                    <a:pt x="11262" y="20328"/>
                    <a:pt x="11262" y="20506"/>
                  </a:cubicBezTo>
                  <a:lnTo>
                    <a:pt x="11262" y="21419"/>
                  </a:lnTo>
                  <a:lnTo>
                    <a:pt x="9702" y="21419"/>
                  </a:lnTo>
                  <a:lnTo>
                    <a:pt x="9702" y="20506"/>
                  </a:lnTo>
                  <a:cubicBezTo>
                    <a:pt x="9702" y="20328"/>
                    <a:pt x="9558" y="20182"/>
                    <a:pt x="9380" y="20182"/>
                  </a:cubicBezTo>
                  <a:cubicBezTo>
                    <a:pt x="9200" y="20182"/>
                    <a:pt x="9056" y="20328"/>
                    <a:pt x="9056" y="20506"/>
                  </a:cubicBezTo>
                  <a:lnTo>
                    <a:pt x="9056" y="21419"/>
                  </a:lnTo>
                  <a:lnTo>
                    <a:pt x="7498" y="21419"/>
                  </a:lnTo>
                  <a:lnTo>
                    <a:pt x="7498" y="20506"/>
                  </a:lnTo>
                  <a:cubicBezTo>
                    <a:pt x="7498" y="20328"/>
                    <a:pt x="7352" y="20182"/>
                    <a:pt x="7174" y="20182"/>
                  </a:cubicBezTo>
                  <a:cubicBezTo>
                    <a:pt x="6996" y="20182"/>
                    <a:pt x="6850" y="20328"/>
                    <a:pt x="6850" y="20506"/>
                  </a:cubicBezTo>
                  <a:lnTo>
                    <a:pt x="6850" y="21419"/>
                  </a:lnTo>
                  <a:lnTo>
                    <a:pt x="5291" y="21419"/>
                  </a:lnTo>
                  <a:lnTo>
                    <a:pt x="5291" y="20506"/>
                  </a:lnTo>
                  <a:cubicBezTo>
                    <a:pt x="5291" y="20328"/>
                    <a:pt x="5146" y="20182"/>
                    <a:pt x="4968" y="20182"/>
                  </a:cubicBezTo>
                  <a:cubicBezTo>
                    <a:pt x="4790" y="20182"/>
                    <a:pt x="4644" y="20328"/>
                    <a:pt x="4644" y="20506"/>
                  </a:cubicBezTo>
                  <a:lnTo>
                    <a:pt x="4644" y="21419"/>
                  </a:lnTo>
                  <a:lnTo>
                    <a:pt x="3085" y="21419"/>
                  </a:lnTo>
                  <a:lnTo>
                    <a:pt x="3085" y="20506"/>
                  </a:lnTo>
                  <a:cubicBezTo>
                    <a:pt x="3085" y="20328"/>
                    <a:pt x="2941" y="20182"/>
                    <a:pt x="2762" y="20182"/>
                  </a:cubicBezTo>
                  <a:cubicBezTo>
                    <a:pt x="2584" y="20182"/>
                    <a:pt x="2439" y="20328"/>
                    <a:pt x="2439" y="20506"/>
                  </a:cubicBezTo>
                  <a:lnTo>
                    <a:pt x="2439" y="21419"/>
                  </a:lnTo>
                  <a:lnTo>
                    <a:pt x="903" y="21419"/>
                  </a:lnTo>
                  <a:cubicBezTo>
                    <a:pt x="762" y="21419"/>
                    <a:pt x="649" y="21304"/>
                    <a:pt x="649" y="21165"/>
                  </a:cubicBezTo>
                  <a:lnTo>
                    <a:pt x="649" y="19076"/>
                  </a:lnTo>
                  <a:lnTo>
                    <a:pt x="1525" y="19076"/>
                  </a:lnTo>
                  <a:cubicBezTo>
                    <a:pt x="1705" y="19076"/>
                    <a:pt x="1849" y="18932"/>
                    <a:pt x="1849" y="18754"/>
                  </a:cubicBezTo>
                  <a:cubicBezTo>
                    <a:pt x="1849" y="18574"/>
                    <a:pt x="1705" y="18430"/>
                    <a:pt x="1525" y="18430"/>
                  </a:cubicBezTo>
                  <a:lnTo>
                    <a:pt x="649" y="18430"/>
                  </a:lnTo>
                  <a:lnTo>
                    <a:pt x="649" y="16871"/>
                  </a:lnTo>
                  <a:lnTo>
                    <a:pt x="1525" y="16871"/>
                  </a:lnTo>
                  <a:cubicBezTo>
                    <a:pt x="1705" y="16871"/>
                    <a:pt x="1849" y="16726"/>
                    <a:pt x="1849" y="16548"/>
                  </a:cubicBezTo>
                  <a:cubicBezTo>
                    <a:pt x="1849" y="16370"/>
                    <a:pt x="1705" y="16224"/>
                    <a:pt x="1525" y="16224"/>
                  </a:cubicBezTo>
                  <a:lnTo>
                    <a:pt x="649" y="16224"/>
                  </a:lnTo>
                  <a:lnTo>
                    <a:pt x="649" y="14665"/>
                  </a:lnTo>
                  <a:lnTo>
                    <a:pt x="1525" y="14665"/>
                  </a:lnTo>
                  <a:cubicBezTo>
                    <a:pt x="1705" y="14665"/>
                    <a:pt x="1849" y="14521"/>
                    <a:pt x="1849" y="14343"/>
                  </a:cubicBezTo>
                  <a:cubicBezTo>
                    <a:pt x="1849" y="14164"/>
                    <a:pt x="1705" y="14020"/>
                    <a:pt x="1525" y="14020"/>
                  </a:cubicBezTo>
                  <a:lnTo>
                    <a:pt x="649" y="14020"/>
                  </a:lnTo>
                  <a:lnTo>
                    <a:pt x="649" y="12459"/>
                  </a:lnTo>
                  <a:lnTo>
                    <a:pt x="1525" y="12459"/>
                  </a:lnTo>
                  <a:cubicBezTo>
                    <a:pt x="1705" y="12459"/>
                    <a:pt x="1849" y="12314"/>
                    <a:pt x="1849" y="12136"/>
                  </a:cubicBezTo>
                  <a:cubicBezTo>
                    <a:pt x="1849" y="11956"/>
                    <a:pt x="1705" y="11812"/>
                    <a:pt x="1525" y="11812"/>
                  </a:cubicBezTo>
                  <a:lnTo>
                    <a:pt x="649" y="11812"/>
                  </a:lnTo>
                  <a:lnTo>
                    <a:pt x="649" y="10252"/>
                  </a:lnTo>
                  <a:lnTo>
                    <a:pt x="1525" y="10252"/>
                  </a:lnTo>
                  <a:cubicBezTo>
                    <a:pt x="1705" y="10252"/>
                    <a:pt x="1849" y="10108"/>
                    <a:pt x="1849" y="9930"/>
                  </a:cubicBezTo>
                  <a:cubicBezTo>
                    <a:pt x="1849" y="9750"/>
                    <a:pt x="1705" y="9606"/>
                    <a:pt x="1525" y="9606"/>
                  </a:cubicBezTo>
                  <a:lnTo>
                    <a:pt x="649" y="9606"/>
                  </a:lnTo>
                  <a:lnTo>
                    <a:pt x="649" y="8047"/>
                  </a:lnTo>
                  <a:lnTo>
                    <a:pt x="1525" y="8047"/>
                  </a:lnTo>
                  <a:cubicBezTo>
                    <a:pt x="1705" y="8047"/>
                    <a:pt x="1849" y="7902"/>
                    <a:pt x="1849" y="7723"/>
                  </a:cubicBezTo>
                  <a:cubicBezTo>
                    <a:pt x="1849" y="7545"/>
                    <a:pt x="1705" y="7400"/>
                    <a:pt x="1525" y="7400"/>
                  </a:cubicBezTo>
                  <a:lnTo>
                    <a:pt x="649" y="7400"/>
                  </a:lnTo>
                  <a:lnTo>
                    <a:pt x="649" y="5841"/>
                  </a:lnTo>
                  <a:lnTo>
                    <a:pt x="1525" y="5841"/>
                  </a:lnTo>
                  <a:cubicBezTo>
                    <a:pt x="1705" y="5841"/>
                    <a:pt x="1849" y="5697"/>
                    <a:pt x="1849" y="5519"/>
                  </a:cubicBezTo>
                  <a:cubicBezTo>
                    <a:pt x="1849" y="5339"/>
                    <a:pt x="1705" y="5195"/>
                    <a:pt x="1525" y="5195"/>
                  </a:cubicBezTo>
                  <a:lnTo>
                    <a:pt x="649" y="5195"/>
                  </a:lnTo>
                  <a:lnTo>
                    <a:pt x="649" y="2621"/>
                  </a:lnTo>
                  <a:lnTo>
                    <a:pt x="2509" y="4483"/>
                  </a:lnTo>
                  <a:cubicBezTo>
                    <a:pt x="2572" y="4544"/>
                    <a:pt x="2654" y="4575"/>
                    <a:pt x="2736" y="4575"/>
                  </a:cubicBezTo>
                  <a:cubicBezTo>
                    <a:pt x="2819" y="4575"/>
                    <a:pt x="2902" y="4543"/>
                    <a:pt x="2965" y="4480"/>
                  </a:cubicBezTo>
                  <a:cubicBezTo>
                    <a:pt x="3091" y="4355"/>
                    <a:pt x="3091" y="4151"/>
                    <a:pt x="2967" y="4025"/>
                  </a:cubicBezTo>
                  <a:lnTo>
                    <a:pt x="649" y="1706"/>
                  </a:lnTo>
                  <a:lnTo>
                    <a:pt x="649" y="900"/>
                  </a:lnTo>
                  <a:cubicBezTo>
                    <a:pt x="648" y="796"/>
                    <a:pt x="710" y="704"/>
                    <a:pt x="805" y="666"/>
                  </a:cubicBezTo>
                  <a:cubicBezTo>
                    <a:pt x="838" y="652"/>
                    <a:pt x="872" y="645"/>
                    <a:pt x="907" y="645"/>
                  </a:cubicBezTo>
                  <a:close/>
                  <a:moveTo>
                    <a:pt x="900" y="0"/>
                  </a:moveTo>
                  <a:cubicBezTo>
                    <a:pt x="784" y="0"/>
                    <a:pt x="667" y="23"/>
                    <a:pt x="556" y="69"/>
                  </a:cubicBezTo>
                  <a:cubicBezTo>
                    <a:pt x="220" y="208"/>
                    <a:pt x="0" y="537"/>
                    <a:pt x="0" y="900"/>
                  </a:cubicBezTo>
                  <a:lnTo>
                    <a:pt x="0" y="21165"/>
                  </a:lnTo>
                  <a:cubicBezTo>
                    <a:pt x="0" y="21662"/>
                    <a:pt x="403" y="22065"/>
                    <a:pt x="900" y="22065"/>
                  </a:cubicBezTo>
                  <a:lnTo>
                    <a:pt x="21165" y="22065"/>
                  </a:lnTo>
                  <a:cubicBezTo>
                    <a:pt x="21528" y="22065"/>
                    <a:pt x="21856" y="21845"/>
                    <a:pt x="21996" y="21509"/>
                  </a:cubicBezTo>
                  <a:cubicBezTo>
                    <a:pt x="22136" y="21172"/>
                    <a:pt x="22058" y="20786"/>
                    <a:pt x="21802" y="20528"/>
                  </a:cubicBezTo>
                  <a:lnTo>
                    <a:pt x="1537" y="263"/>
                  </a:lnTo>
                  <a:cubicBezTo>
                    <a:pt x="1364" y="92"/>
                    <a:pt x="1134" y="0"/>
                    <a:pt x="9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39"/>
          <p:cNvGrpSpPr/>
          <p:nvPr/>
        </p:nvGrpSpPr>
        <p:grpSpPr>
          <a:xfrm>
            <a:off x="5799579" y="2638962"/>
            <a:ext cx="359006" cy="387541"/>
            <a:chOff x="5151857" y="2267460"/>
            <a:chExt cx="453806" cy="489877"/>
          </a:xfrm>
        </p:grpSpPr>
        <p:sp>
          <p:nvSpPr>
            <p:cNvPr id="493" name="Google Shape;493;p39"/>
            <p:cNvSpPr/>
            <p:nvPr/>
          </p:nvSpPr>
          <p:spPr>
            <a:xfrm>
              <a:off x="5259093" y="2409723"/>
              <a:ext cx="239422" cy="227436"/>
            </a:xfrm>
            <a:custGeom>
              <a:rect b="b" l="l" r="r" t="t"/>
              <a:pathLst>
                <a:path extrusionOk="0" h="10246" w="10786">
                  <a:moveTo>
                    <a:pt x="5435" y="649"/>
                  </a:moveTo>
                  <a:cubicBezTo>
                    <a:pt x="5887" y="662"/>
                    <a:pt x="6286" y="889"/>
                    <a:pt x="6531" y="1275"/>
                  </a:cubicBezTo>
                  <a:cubicBezTo>
                    <a:pt x="6779" y="1663"/>
                    <a:pt x="6818" y="2150"/>
                    <a:pt x="6635" y="2571"/>
                  </a:cubicBezTo>
                  <a:lnTo>
                    <a:pt x="6246" y="3470"/>
                  </a:lnTo>
                  <a:cubicBezTo>
                    <a:pt x="5974" y="3346"/>
                    <a:pt x="5683" y="3284"/>
                    <a:pt x="5392" y="3284"/>
                  </a:cubicBezTo>
                  <a:cubicBezTo>
                    <a:pt x="5100" y="3284"/>
                    <a:pt x="4809" y="3346"/>
                    <a:pt x="4537" y="3470"/>
                  </a:cubicBezTo>
                  <a:lnTo>
                    <a:pt x="4148" y="2571"/>
                  </a:lnTo>
                  <a:cubicBezTo>
                    <a:pt x="3964" y="2150"/>
                    <a:pt x="4003" y="1663"/>
                    <a:pt x="4251" y="1275"/>
                  </a:cubicBezTo>
                  <a:lnTo>
                    <a:pt x="4252" y="1275"/>
                  </a:lnTo>
                  <a:cubicBezTo>
                    <a:pt x="4497" y="889"/>
                    <a:pt x="4897" y="662"/>
                    <a:pt x="5348" y="649"/>
                  </a:cubicBezTo>
                  <a:close/>
                  <a:moveTo>
                    <a:pt x="2116" y="2982"/>
                  </a:moveTo>
                  <a:cubicBezTo>
                    <a:pt x="2459" y="2982"/>
                    <a:pt x="2795" y="3110"/>
                    <a:pt x="3054" y="3346"/>
                  </a:cubicBezTo>
                  <a:lnTo>
                    <a:pt x="3802" y="4034"/>
                  </a:lnTo>
                  <a:cubicBezTo>
                    <a:pt x="3439" y="4473"/>
                    <a:pt x="3274" y="5046"/>
                    <a:pt x="3347" y="5612"/>
                  </a:cubicBezTo>
                  <a:lnTo>
                    <a:pt x="2241" y="5696"/>
                  </a:lnTo>
                  <a:cubicBezTo>
                    <a:pt x="2206" y="5699"/>
                    <a:pt x="2172" y="5700"/>
                    <a:pt x="2138" y="5700"/>
                  </a:cubicBezTo>
                  <a:cubicBezTo>
                    <a:pt x="1716" y="5700"/>
                    <a:pt x="1314" y="5508"/>
                    <a:pt x="1050" y="5174"/>
                  </a:cubicBezTo>
                  <a:cubicBezTo>
                    <a:pt x="765" y="4816"/>
                    <a:pt x="680" y="4365"/>
                    <a:pt x="815" y="3933"/>
                  </a:cubicBezTo>
                  <a:cubicBezTo>
                    <a:pt x="820" y="3919"/>
                    <a:pt x="824" y="3906"/>
                    <a:pt x="829" y="3891"/>
                  </a:cubicBezTo>
                  <a:cubicBezTo>
                    <a:pt x="835" y="3878"/>
                    <a:pt x="839" y="3864"/>
                    <a:pt x="844" y="3851"/>
                  </a:cubicBezTo>
                  <a:cubicBezTo>
                    <a:pt x="1004" y="3428"/>
                    <a:pt x="1350" y="3125"/>
                    <a:pt x="1795" y="3020"/>
                  </a:cubicBezTo>
                  <a:cubicBezTo>
                    <a:pt x="1901" y="2994"/>
                    <a:pt x="2009" y="2982"/>
                    <a:pt x="2116" y="2982"/>
                  </a:cubicBezTo>
                  <a:close/>
                  <a:moveTo>
                    <a:pt x="8673" y="2982"/>
                  </a:moveTo>
                  <a:cubicBezTo>
                    <a:pt x="8780" y="2982"/>
                    <a:pt x="8888" y="2994"/>
                    <a:pt x="8994" y="3020"/>
                  </a:cubicBezTo>
                  <a:cubicBezTo>
                    <a:pt x="9438" y="3127"/>
                    <a:pt x="9785" y="3428"/>
                    <a:pt x="9944" y="3851"/>
                  </a:cubicBezTo>
                  <a:cubicBezTo>
                    <a:pt x="9950" y="3864"/>
                    <a:pt x="9955" y="3878"/>
                    <a:pt x="9959" y="3893"/>
                  </a:cubicBezTo>
                  <a:cubicBezTo>
                    <a:pt x="9963" y="3906"/>
                    <a:pt x="9969" y="3919"/>
                    <a:pt x="9974" y="3933"/>
                  </a:cubicBezTo>
                  <a:cubicBezTo>
                    <a:pt x="10109" y="4363"/>
                    <a:pt x="10023" y="4816"/>
                    <a:pt x="9739" y="5174"/>
                  </a:cubicBezTo>
                  <a:cubicBezTo>
                    <a:pt x="9474" y="5508"/>
                    <a:pt x="9073" y="5700"/>
                    <a:pt x="8650" y="5700"/>
                  </a:cubicBezTo>
                  <a:cubicBezTo>
                    <a:pt x="8616" y="5700"/>
                    <a:pt x="8582" y="5699"/>
                    <a:pt x="8547" y="5696"/>
                  </a:cubicBezTo>
                  <a:lnTo>
                    <a:pt x="7437" y="5612"/>
                  </a:lnTo>
                  <a:cubicBezTo>
                    <a:pt x="7511" y="5046"/>
                    <a:pt x="7346" y="4475"/>
                    <a:pt x="6982" y="4035"/>
                  </a:cubicBezTo>
                  <a:lnTo>
                    <a:pt x="7735" y="3346"/>
                  </a:lnTo>
                  <a:cubicBezTo>
                    <a:pt x="7993" y="3110"/>
                    <a:pt x="8329" y="2982"/>
                    <a:pt x="8673" y="2982"/>
                  </a:cubicBezTo>
                  <a:close/>
                  <a:moveTo>
                    <a:pt x="5391" y="3931"/>
                  </a:moveTo>
                  <a:cubicBezTo>
                    <a:pt x="5964" y="3931"/>
                    <a:pt x="6479" y="4276"/>
                    <a:pt x="6699" y="4804"/>
                  </a:cubicBezTo>
                  <a:cubicBezTo>
                    <a:pt x="6917" y="5333"/>
                    <a:pt x="6797" y="5943"/>
                    <a:pt x="6392" y="6347"/>
                  </a:cubicBezTo>
                  <a:cubicBezTo>
                    <a:pt x="6120" y="6618"/>
                    <a:pt x="5758" y="6761"/>
                    <a:pt x="5390" y="6761"/>
                  </a:cubicBezTo>
                  <a:cubicBezTo>
                    <a:pt x="5208" y="6761"/>
                    <a:pt x="5024" y="6726"/>
                    <a:pt x="4849" y="6654"/>
                  </a:cubicBezTo>
                  <a:cubicBezTo>
                    <a:pt x="4321" y="6434"/>
                    <a:pt x="3975" y="5919"/>
                    <a:pt x="3975" y="5346"/>
                  </a:cubicBezTo>
                  <a:cubicBezTo>
                    <a:pt x="3976" y="4565"/>
                    <a:pt x="4610" y="3931"/>
                    <a:pt x="5391" y="3931"/>
                  </a:cubicBezTo>
                  <a:close/>
                  <a:moveTo>
                    <a:pt x="7123" y="6464"/>
                  </a:moveTo>
                  <a:lnTo>
                    <a:pt x="8078" y="7083"/>
                  </a:lnTo>
                  <a:cubicBezTo>
                    <a:pt x="8464" y="7332"/>
                    <a:pt x="8700" y="7760"/>
                    <a:pt x="8709" y="8220"/>
                  </a:cubicBezTo>
                  <a:lnTo>
                    <a:pt x="8710" y="8220"/>
                  </a:lnTo>
                  <a:cubicBezTo>
                    <a:pt x="8719" y="8676"/>
                    <a:pt x="8513" y="9087"/>
                    <a:pt x="8143" y="9349"/>
                  </a:cubicBezTo>
                  <a:cubicBezTo>
                    <a:pt x="8133" y="9357"/>
                    <a:pt x="8120" y="9365"/>
                    <a:pt x="8109" y="9372"/>
                  </a:cubicBezTo>
                  <a:cubicBezTo>
                    <a:pt x="8097" y="9381"/>
                    <a:pt x="8084" y="9389"/>
                    <a:pt x="8072" y="9396"/>
                  </a:cubicBezTo>
                  <a:cubicBezTo>
                    <a:pt x="7854" y="9533"/>
                    <a:pt x="7611" y="9601"/>
                    <a:pt x="7366" y="9601"/>
                  </a:cubicBezTo>
                  <a:cubicBezTo>
                    <a:pt x="7180" y="9601"/>
                    <a:pt x="6992" y="9562"/>
                    <a:pt x="6812" y="9482"/>
                  </a:cubicBezTo>
                  <a:cubicBezTo>
                    <a:pt x="6390" y="9295"/>
                    <a:pt x="6089" y="8912"/>
                    <a:pt x="6007" y="8459"/>
                  </a:cubicBezTo>
                  <a:lnTo>
                    <a:pt x="5811" y="7365"/>
                  </a:lnTo>
                  <a:cubicBezTo>
                    <a:pt x="6351" y="7252"/>
                    <a:pt x="6824" y="6927"/>
                    <a:pt x="7123" y="6464"/>
                  </a:cubicBezTo>
                  <a:close/>
                  <a:moveTo>
                    <a:pt x="3657" y="6464"/>
                  </a:moveTo>
                  <a:cubicBezTo>
                    <a:pt x="3957" y="6927"/>
                    <a:pt x="4429" y="7252"/>
                    <a:pt x="4969" y="7365"/>
                  </a:cubicBezTo>
                  <a:lnTo>
                    <a:pt x="4776" y="8459"/>
                  </a:lnTo>
                  <a:cubicBezTo>
                    <a:pt x="4695" y="8912"/>
                    <a:pt x="4393" y="9295"/>
                    <a:pt x="3972" y="9482"/>
                  </a:cubicBezTo>
                  <a:cubicBezTo>
                    <a:pt x="3791" y="9562"/>
                    <a:pt x="3604" y="9602"/>
                    <a:pt x="3417" y="9602"/>
                  </a:cubicBezTo>
                  <a:cubicBezTo>
                    <a:pt x="3172" y="9602"/>
                    <a:pt x="2930" y="9533"/>
                    <a:pt x="2713" y="9397"/>
                  </a:cubicBezTo>
                  <a:cubicBezTo>
                    <a:pt x="2699" y="9389"/>
                    <a:pt x="2687" y="9381"/>
                    <a:pt x="2676" y="9374"/>
                  </a:cubicBezTo>
                  <a:cubicBezTo>
                    <a:pt x="2662" y="9365"/>
                    <a:pt x="2650" y="9357"/>
                    <a:pt x="2638" y="9349"/>
                  </a:cubicBezTo>
                  <a:cubicBezTo>
                    <a:pt x="2269" y="9087"/>
                    <a:pt x="2062" y="8676"/>
                    <a:pt x="2071" y="8220"/>
                  </a:cubicBezTo>
                  <a:cubicBezTo>
                    <a:pt x="2080" y="7760"/>
                    <a:pt x="2316" y="7334"/>
                    <a:pt x="2702" y="7082"/>
                  </a:cubicBezTo>
                  <a:lnTo>
                    <a:pt x="3657" y="6464"/>
                  </a:lnTo>
                  <a:close/>
                  <a:moveTo>
                    <a:pt x="5391" y="0"/>
                  </a:moveTo>
                  <a:cubicBezTo>
                    <a:pt x="5370" y="0"/>
                    <a:pt x="5349" y="1"/>
                    <a:pt x="5329" y="2"/>
                  </a:cubicBezTo>
                  <a:cubicBezTo>
                    <a:pt x="4666" y="22"/>
                    <a:pt x="4059" y="368"/>
                    <a:pt x="3706" y="928"/>
                  </a:cubicBezTo>
                  <a:cubicBezTo>
                    <a:pt x="3342" y="1497"/>
                    <a:pt x="3286" y="2209"/>
                    <a:pt x="3554" y="2828"/>
                  </a:cubicBezTo>
                  <a:lnTo>
                    <a:pt x="3626" y="2994"/>
                  </a:lnTo>
                  <a:lnTo>
                    <a:pt x="3489" y="2870"/>
                  </a:lnTo>
                  <a:cubicBezTo>
                    <a:pt x="3110" y="2522"/>
                    <a:pt x="2617" y="2335"/>
                    <a:pt x="2114" y="2335"/>
                  </a:cubicBezTo>
                  <a:cubicBezTo>
                    <a:pt x="1957" y="2335"/>
                    <a:pt x="1800" y="2353"/>
                    <a:pt x="1644" y="2390"/>
                  </a:cubicBezTo>
                  <a:cubicBezTo>
                    <a:pt x="1000" y="2542"/>
                    <a:pt x="472" y="3003"/>
                    <a:pt x="238" y="3622"/>
                  </a:cubicBezTo>
                  <a:cubicBezTo>
                    <a:pt x="230" y="3640"/>
                    <a:pt x="223" y="3661"/>
                    <a:pt x="217" y="3680"/>
                  </a:cubicBezTo>
                  <a:cubicBezTo>
                    <a:pt x="210" y="3700"/>
                    <a:pt x="204" y="3719"/>
                    <a:pt x="198" y="3740"/>
                  </a:cubicBezTo>
                  <a:cubicBezTo>
                    <a:pt x="0" y="4371"/>
                    <a:pt x="130" y="5058"/>
                    <a:pt x="542" y="5576"/>
                  </a:cubicBezTo>
                  <a:cubicBezTo>
                    <a:pt x="927" y="6062"/>
                    <a:pt x="1513" y="6345"/>
                    <a:pt x="2134" y="6347"/>
                  </a:cubicBezTo>
                  <a:lnTo>
                    <a:pt x="2135" y="6347"/>
                  </a:lnTo>
                  <a:cubicBezTo>
                    <a:pt x="2186" y="6347"/>
                    <a:pt x="2238" y="6344"/>
                    <a:pt x="2288" y="6341"/>
                  </a:cubicBezTo>
                  <a:lnTo>
                    <a:pt x="2710" y="6308"/>
                  </a:lnTo>
                  <a:lnTo>
                    <a:pt x="2710" y="6308"/>
                  </a:lnTo>
                  <a:lnTo>
                    <a:pt x="2353" y="6540"/>
                  </a:lnTo>
                  <a:cubicBezTo>
                    <a:pt x="1786" y="6908"/>
                    <a:pt x="1439" y="7531"/>
                    <a:pt x="1427" y="8207"/>
                  </a:cubicBezTo>
                  <a:cubicBezTo>
                    <a:pt x="1412" y="8869"/>
                    <a:pt x="1725" y="9494"/>
                    <a:pt x="2266" y="9877"/>
                  </a:cubicBezTo>
                  <a:cubicBezTo>
                    <a:pt x="2282" y="9889"/>
                    <a:pt x="2300" y="9901"/>
                    <a:pt x="2318" y="9913"/>
                  </a:cubicBezTo>
                  <a:cubicBezTo>
                    <a:pt x="2336" y="9925"/>
                    <a:pt x="2352" y="9935"/>
                    <a:pt x="2370" y="9945"/>
                  </a:cubicBezTo>
                  <a:cubicBezTo>
                    <a:pt x="2682" y="10141"/>
                    <a:pt x="3043" y="10245"/>
                    <a:pt x="3412" y="10245"/>
                  </a:cubicBezTo>
                  <a:cubicBezTo>
                    <a:pt x="3414" y="10245"/>
                    <a:pt x="3417" y="10245"/>
                    <a:pt x="3419" y="10245"/>
                  </a:cubicBezTo>
                  <a:cubicBezTo>
                    <a:pt x="3700" y="10245"/>
                    <a:pt x="3978" y="10187"/>
                    <a:pt x="4233" y="10073"/>
                  </a:cubicBezTo>
                  <a:cubicBezTo>
                    <a:pt x="4818" y="9815"/>
                    <a:pt x="5247" y="9297"/>
                    <a:pt x="5391" y="8675"/>
                  </a:cubicBezTo>
                  <a:cubicBezTo>
                    <a:pt x="5535" y="9297"/>
                    <a:pt x="5964" y="9815"/>
                    <a:pt x="6549" y="10073"/>
                  </a:cubicBezTo>
                  <a:cubicBezTo>
                    <a:pt x="6804" y="10187"/>
                    <a:pt x="7082" y="10245"/>
                    <a:pt x="7362" y="10245"/>
                  </a:cubicBezTo>
                  <a:cubicBezTo>
                    <a:pt x="7365" y="10245"/>
                    <a:pt x="7368" y="10245"/>
                    <a:pt x="7370" y="10245"/>
                  </a:cubicBezTo>
                  <a:cubicBezTo>
                    <a:pt x="7739" y="10245"/>
                    <a:pt x="8100" y="10141"/>
                    <a:pt x="8412" y="9945"/>
                  </a:cubicBezTo>
                  <a:cubicBezTo>
                    <a:pt x="8430" y="9935"/>
                    <a:pt x="8448" y="9923"/>
                    <a:pt x="8466" y="9911"/>
                  </a:cubicBezTo>
                  <a:cubicBezTo>
                    <a:pt x="8483" y="9901"/>
                    <a:pt x="8500" y="9889"/>
                    <a:pt x="8516" y="9877"/>
                  </a:cubicBezTo>
                  <a:cubicBezTo>
                    <a:pt x="9056" y="9494"/>
                    <a:pt x="9370" y="8867"/>
                    <a:pt x="9355" y="8207"/>
                  </a:cubicBezTo>
                  <a:cubicBezTo>
                    <a:pt x="9343" y="7531"/>
                    <a:pt x="8996" y="6908"/>
                    <a:pt x="8428" y="6540"/>
                  </a:cubicBezTo>
                  <a:lnTo>
                    <a:pt x="8072" y="6308"/>
                  </a:lnTo>
                  <a:lnTo>
                    <a:pt x="8072" y="6308"/>
                  </a:lnTo>
                  <a:lnTo>
                    <a:pt x="8497" y="6341"/>
                  </a:lnTo>
                  <a:cubicBezTo>
                    <a:pt x="8549" y="6344"/>
                    <a:pt x="8601" y="6347"/>
                    <a:pt x="8651" y="6347"/>
                  </a:cubicBezTo>
                  <a:cubicBezTo>
                    <a:pt x="9272" y="6345"/>
                    <a:pt x="9858" y="6062"/>
                    <a:pt x="10244" y="5576"/>
                  </a:cubicBezTo>
                  <a:cubicBezTo>
                    <a:pt x="10657" y="5058"/>
                    <a:pt x="10786" y="4371"/>
                    <a:pt x="10588" y="3740"/>
                  </a:cubicBezTo>
                  <a:cubicBezTo>
                    <a:pt x="10583" y="3719"/>
                    <a:pt x="10575" y="3700"/>
                    <a:pt x="10571" y="3680"/>
                  </a:cubicBezTo>
                  <a:cubicBezTo>
                    <a:pt x="10565" y="3661"/>
                    <a:pt x="10556" y="3642"/>
                    <a:pt x="10548" y="3621"/>
                  </a:cubicBezTo>
                  <a:cubicBezTo>
                    <a:pt x="10314" y="3003"/>
                    <a:pt x="9787" y="2542"/>
                    <a:pt x="9142" y="2390"/>
                  </a:cubicBezTo>
                  <a:cubicBezTo>
                    <a:pt x="8987" y="2353"/>
                    <a:pt x="8829" y="2335"/>
                    <a:pt x="8672" y="2335"/>
                  </a:cubicBezTo>
                  <a:cubicBezTo>
                    <a:pt x="8169" y="2335"/>
                    <a:pt x="7676" y="2522"/>
                    <a:pt x="7297" y="2870"/>
                  </a:cubicBezTo>
                  <a:lnTo>
                    <a:pt x="7152" y="3002"/>
                  </a:lnTo>
                  <a:lnTo>
                    <a:pt x="7152" y="3002"/>
                  </a:lnTo>
                  <a:lnTo>
                    <a:pt x="7226" y="2828"/>
                  </a:lnTo>
                  <a:cubicBezTo>
                    <a:pt x="7495" y="2209"/>
                    <a:pt x="7438" y="1497"/>
                    <a:pt x="7074" y="928"/>
                  </a:cubicBezTo>
                  <a:cubicBezTo>
                    <a:pt x="6721" y="368"/>
                    <a:pt x="6114" y="22"/>
                    <a:pt x="5452" y="2"/>
                  </a:cubicBezTo>
                  <a:cubicBezTo>
                    <a:pt x="5432" y="1"/>
                    <a:pt x="5411" y="0"/>
                    <a:pt x="53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9"/>
            <p:cNvSpPr/>
            <p:nvPr/>
          </p:nvSpPr>
          <p:spPr>
            <a:xfrm>
              <a:off x="5181713" y="2399113"/>
              <a:ext cx="329344" cy="328501"/>
            </a:xfrm>
            <a:custGeom>
              <a:rect b="b" l="l" r="r" t="t"/>
              <a:pathLst>
                <a:path extrusionOk="0" h="14799" w="14837">
                  <a:moveTo>
                    <a:pt x="2412" y="1"/>
                  </a:moveTo>
                  <a:cubicBezTo>
                    <a:pt x="2322" y="1"/>
                    <a:pt x="2231" y="38"/>
                    <a:pt x="2168" y="111"/>
                  </a:cubicBezTo>
                  <a:cubicBezTo>
                    <a:pt x="770" y="1724"/>
                    <a:pt x="1" y="3786"/>
                    <a:pt x="1" y="5919"/>
                  </a:cubicBezTo>
                  <a:cubicBezTo>
                    <a:pt x="1" y="8291"/>
                    <a:pt x="928" y="10523"/>
                    <a:pt x="2612" y="12203"/>
                  </a:cubicBezTo>
                  <a:cubicBezTo>
                    <a:pt x="4291" y="13878"/>
                    <a:pt x="6515" y="14798"/>
                    <a:pt x="8878" y="14798"/>
                  </a:cubicBezTo>
                  <a:lnTo>
                    <a:pt x="8905" y="14798"/>
                  </a:lnTo>
                  <a:cubicBezTo>
                    <a:pt x="11031" y="14789"/>
                    <a:pt x="13081" y="14019"/>
                    <a:pt x="14686" y="12625"/>
                  </a:cubicBezTo>
                  <a:cubicBezTo>
                    <a:pt x="14821" y="12508"/>
                    <a:pt x="14836" y="12304"/>
                    <a:pt x="14719" y="12169"/>
                  </a:cubicBezTo>
                  <a:cubicBezTo>
                    <a:pt x="14655" y="12095"/>
                    <a:pt x="14564" y="12057"/>
                    <a:pt x="14474" y="12057"/>
                  </a:cubicBezTo>
                  <a:cubicBezTo>
                    <a:pt x="14399" y="12057"/>
                    <a:pt x="14324" y="12083"/>
                    <a:pt x="14263" y="12137"/>
                  </a:cubicBezTo>
                  <a:cubicBezTo>
                    <a:pt x="12775" y="13428"/>
                    <a:pt x="10874" y="14144"/>
                    <a:pt x="8904" y="14151"/>
                  </a:cubicBezTo>
                  <a:lnTo>
                    <a:pt x="8878" y="14151"/>
                  </a:lnTo>
                  <a:cubicBezTo>
                    <a:pt x="6689" y="14151"/>
                    <a:pt x="4625" y="13297"/>
                    <a:pt x="3069" y="11746"/>
                  </a:cubicBezTo>
                  <a:cubicBezTo>
                    <a:pt x="1506" y="10187"/>
                    <a:pt x="646" y="8118"/>
                    <a:pt x="646" y="5919"/>
                  </a:cubicBezTo>
                  <a:cubicBezTo>
                    <a:pt x="646" y="3942"/>
                    <a:pt x="1360" y="2029"/>
                    <a:pt x="2656" y="534"/>
                  </a:cubicBezTo>
                  <a:cubicBezTo>
                    <a:pt x="2772" y="401"/>
                    <a:pt x="2757" y="196"/>
                    <a:pt x="2624" y="79"/>
                  </a:cubicBezTo>
                  <a:cubicBezTo>
                    <a:pt x="2563" y="26"/>
                    <a:pt x="2487" y="1"/>
                    <a:pt x="2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9"/>
            <p:cNvSpPr/>
            <p:nvPr/>
          </p:nvSpPr>
          <p:spPr>
            <a:xfrm>
              <a:off x="5151857" y="2267460"/>
              <a:ext cx="453806" cy="489877"/>
            </a:xfrm>
            <a:custGeom>
              <a:rect b="b" l="l" r="r" t="t"/>
              <a:pathLst>
                <a:path extrusionOk="0" h="22069" w="20444">
                  <a:moveTo>
                    <a:pt x="7743" y="1023"/>
                  </a:moveTo>
                  <a:lnTo>
                    <a:pt x="7743" y="1584"/>
                  </a:lnTo>
                  <a:lnTo>
                    <a:pt x="6423" y="1584"/>
                  </a:lnTo>
                  <a:cubicBezTo>
                    <a:pt x="6268" y="1584"/>
                    <a:pt x="6142" y="1458"/>
                    <a:pt x="6142" y="1304"/>
                  </a:cubicBezTo>
                  <a:cubicBezTo>
                    <a:pt x="6142" y="1149"/>
                    <a:pt x="6268" y="1023"/>
                    <a:pt x="6423" y="1023"/>
                  </a:cubicBezTo>
                  <a:close/>
                  <a:moveTo>
                    <a:pt x="14014" y="1023"/>
                  </a:moveTo>
                  <a:cubicBezTo>
                    <a:pt x="14168" y="1023"/>
                    <a:pt x="14294" y="1149"/>
                    <a:pt x="14294" y="1304"/>
                  </a:cubicBezTo>
                  <a:cubicBezTo>
                    <a:pt x="14294" y="1458"/>
                    <a:pt x="14168" y="1584"/>
                    <a:pt x="14014" y="1584"/>
                  </a:cubicBezTo>
                  <a:lnTo>
                    <a:pt x="12707" y="1584"/>
                  </a:lnTo>
                  <a:lnTo>
                    <a:pt x="12707" y="1023"/>
                  </a:lnTo>
                  <a:close/>
                  <a:moveTo>
                    <a:pt x="12017" y="646"/>
                  </a:moveTo>
                  <a:cubicBezTo>
                    <a:pt x="12039" y="646"/>
                    <a:pt x="12057" y="664"/>
                    <a:pt x="12057" y="686"/>
                  </a:cubicBezTo>
                  <a:lnTo>
                    <a:pt x="12057" y="1884"/>
                  </a:lnTo>
                  <a:cubicBezTo>
                    <a:pt x="12057" y="2212"/>
                    <a:pt x="12280" y="2497"/>
                    <a:pt x="12597" y="2577"/>
                  </a:cubicBezTo>
                  <a:cubicBezTo>
                    <a:pt x="14619" y="3094"/>
                    <a:pt x="16447" y="4286"/>
                    <a:pt x="17746" y="5937"/>
                  </a:cubicBezTo>
                  <a:cubicBezTo>
                    <a:pt x="19085" y="7637"/>
                    <a:pt x="19793" y="9681"/>
                    <a:pt x="19793" y="11850"/>
                  </a:cubicBezTo>
                  <a:cubicBezTo>
                    <a:pt x="19793" y="14404"/>
                    <a:pt x="18800" y="16806"/>
                    <a:pt x="16996" y="18612"/>
                  </a:cubicBezTo>
                  <a:lnTo>
                    <a:pt x="16999" y="18611"/>
                  </a:lnTo>
                  <a:lnTo>
                    <a:pt x="16999" y="18611"/>
                  </a:lnTo>
                  <a:cubicBezTo>
                    <a:pt x="15195" y="20418"/>
                    <a:pt x="12796" y="21415"/>
                    <a:pt x="10244" y="21421"/>
                  </a:cubicBezTo>
                  <a:lnTo>
                    <a:pt x="10223" y="21421"/>
                  </a:lnTo>
                  <a:cubicBezTo>
                    <a:pt x="7668" y="21421"/>
                    <a:pt x="5269" y="20434"/>
                    <a:pt x="3469" y="18644"/>
                  </a:cubicBezTo>
                  <a:cubicBezTo>
                    <a:pt x="1662" y="16847"/>
                    <a:pt x="661" y="14447"/>
                    <a:pt x="652" y="11884"/>
                  </a:cubicBezTo>
                  <a:cubicBezTo>
                    <a:pt x="645" y="9708"/>
                    <a:pt x="1349" y="7655"/>
                    <a:pt x="2689" y="5947"/>
                  </a:cubicBezTo>
                  <a:cubicBezTo>
                    <a:pt x="3988" y="4292"/>
                    <a:pt x="5820" y="3095"/>
                    <a:pt x="7848" y="2577"/>
                  </a:cubicBezTo>
                  <a:cubicBezTo>
                    <a:pt x="8166" y="2497"/>
                    <a:pt x="8387" y="2211"/>
                    <a:pt x="8388" y="1884"/>
                  </a:cubicBezTo>
                  <a:lnTo>
                    <a:pt x="8388" y="686"/>
                  </a:lnTo>
                  <a:cubicBezTo>
                    <a:pt x="8388" y="664"/>
                    <a:pt x="8406" y="646"/>
                    <a:pt x="8429" y="646"/>
                  </a:cubicBezTo>
                  <a:lnTo>
                    <a:pt x="9184" y="646"/>
                  </a:lnTo>
                  <a:cubicBezTo>
                    <a:pt x="9205" y="646"/>
                    <a:pt x="9224" y="664"/>
                    <a:pt x="9224" y="686"/>
                  </a:cubicBezTo>
                  <a:lnTo>
                    <a:pt x="9224" y="3027"/>
                  </a:lnTo>
                  <a:cubicBezTo>
                    <a:pt x="7465" y="3225"/>
                    <a:pt x="5826" y="3934"/>
                    <a:pt x="4468" y="5094"/>
                  </a:cubicBezTo>
                  <a:cubicBezTo>
                    <a:pt x="4333" y="5209"/>
                    <a:pt x="4316" y="5413"/>
                    <a:pt x="4432" y="5549"/>
                  </a:cubicBezTo>
                  <a:cubicBezTo>
                    <a:pt x="4496" y="5624"/>
                    <a:pt x="4586" y="5662"/>
                    <a:pt x="4678" y="5662"/>
                  </a:cubicBezTo>
                  <a:cubicBezTo>
                    <a:pt x="4752" y="5662"/>
                    <a:pt x="4827" y="5637"/>
                    <a:pt x="4888" y="5585"/>
                  </a:cubicBezTo>
                  <a:cubicBezTo>
                    <a:pt x="6218" y="4451"/>
                    <a:pt x="7838" y="3778"/>
                    <a:pt x="9572" y="3643"/>
                  </a:cubicBezTo>
                  <a:cubicBezTo>
                    <a:pt x="9739" y="3628"/>
                    <a:pt x="9869" y="3489"/>
                    <a:pt x="9869" y="3321"/>
                  </a:cubicBezTo>
                  <a:lnTo>
                    <a:pt x="9869" y="1627"/>
                  </a:lnTo>
                  <a:lnTo>
                    <a:pt x="10575" y="1627"/>
                  </a:lnTo>
                  <a:lnTo>
                    <a:pt x="10575" y="3321"/>
                  </a:lnTo>
                  <a:cubicBezTo>
                    <a:pt x="10575" y="3489"/>
                    <a:pt x="10704" y="3630"/>
                    <a:pt x="10874" y="3643"/>
                  </a:cubicBezTo>
                  <a:cubicBezTo>
                    <a:pt x="12942" y="3805"/>
                    <a:pt x="14860" y="4740"/>
                    <a:pt x="16273" y="6274"/>
                  </a:cubicBezTo>
                  <a:cubicBezTo>
                    <a:pt x="17639" y="7751"/>
                    <a:pt x="18414" y="9678"/>
                    <a:pt x="18453" y="11688"/>
                  </a:cubicBezTo>
                  <a:cubicBezTo>
                    <a:pt x="18491" y="13698"/>
                    <a:pt x="17790" y="15654"/>
                    <a:pt x="16482" y="17183"/>
                  </a:cubicBezTo>
                  <a:cubicBezTo>
                    <a:pt x="16364" y="17318"/>
                    <a:pt x="16379" y="17524"/>
                    <a:pt x="16515" y="17641"/>
                  </a:cubicBezTo>
                  <a:cubicBezTo>
                    <a:pt x="16576" y="17694"/>
                    <a:pt x="16651" y="17719"/>
                    <a:pt x="16725" y="17719"/>
                  </a:cubicBezTo>
                  <a:cubicBezTo>
                    <a:pt x="16819" y="17719"/>
                    <a:pt x="16911" y="17679"/>
                    <a:pt x="16975" y="17601"/>
                  </a:cubicBezTo>
                  <a:cubicBezTo>
                    <a:pt x="18384" y="15953"/>
                    <a:pt x="19140" y="13845"/>
                    <a:pt x="19098" y="11676"/>
                  </a:cubicBezTo>
                  <a:cubicBezTo>
                    <a:pt x="19057" y="9507"/>
                    <a:pt x="18221" y="7429"/>
                    <a:pt x="16750" y="5836"/>
                  </a:cubicBezTo>
                  <a:cubicBezTo>
                    <a:pt x="15292" y="4255"/>
                    <a:pt x="13338" y="3265"/>
                    <a:pt x="11221" y="3027"/>
                  </a:cubicBezTo>
                  <a:lnTo>
                    <a:pt x="11221" y="686"/>
                  </a:lnTo>
                  <a:cubicBezTo>
                    <a:pt x="11221" y="664"/>
                    <a:pt x="11239" y="646"/>
                    <a:pt x="11261" y="646"/>
                  </a:cubicBezTo>
                  <a:close/>
                  <a:moveTo>
                    <a:pt x="8430" y="0"/>
                  </a:moveTo>
                  <a:cubicBezTo>
                    <a:pt x="8172" y="2"/>
                    <a:pt x="7934" y="147"/>
                    <a:pt x="7818" y="379"/>
                  </a:cubicBezTo>
                  <a:lnTo>
                    <a:pt x="6424" y="379"/>
                  </a:lnTo>
                  <a:cubicBezTo>
                    <a:pt x="5912" y="379"/>
                    <a:pt x="5496" y="793"/>
                    <a:pt x="5496" y="1305"/>
                  </a:cubicBezTo>
                  <a:cubicBezTo>
                    <a:pt x="5496" y="1817"/>
                    <a:pt x="5912" y="2231"/>
                    <a:pt x="6424" y="2231"/>
                  </a:cubicBezTo>
                  <a:lnTo>
                    <a:pt x="6779" y="2231"/>
                  </a:lnTo>
                  <a:cubicBezTo>
                    <a:pt x="4966" y="2886"/>
                    <a:pt x="3375" y="4035"/>
                    <a:pt x="2183" y="5549"/>
                  </a:cubicBezTo>
                  <a:cubicBezTo>
                    <a:pt x="753" y="7373"/>
                    <a:pt x="1" y="9564"/>
                    <a:pt x="9" y="11887"/>
                  </a:cubicBezTo>
                  <a:cubicBezTo>
                    <a:pt x="18" y="14622"/>
                    <a:pt x="1086" y="17184"/>
                    <a:pt x="3016" y="19102"/>
                  </a:cubicBezTo>
                  <a:cubicBezTo>
                    <a:pt x="4938" y="21016"/>
                    <a:pt x="7499" y="22068"/>
                    <a:pt x="10226" y="22068"/>
                  </a:cubicBezTo>
                  <a:lnTo>
                    <a:pt x="10249" y="22068"/>
                  </a:lnTo>
                  <a:cubicBezTo>
                    <a:pt x="12973" y="22063"/>
                    <a:pt x="15534" y="20997"/>
                    <a:pt x="17458" y="19068"/>
                  </a:cubicBezTo>
                  <a:cubicBezTo>
                    <a:pt x="19383" y="17140"/>
                    <a:pt x="20443" y="14576"/>
                    <a:pt x="20443" y="11850"/>
                  </a:cubicBezTo>
                  <a:cubicBezTo>
                    <a:pt x="20443" y="9536"/>
                    <a:pt x="19688" y="7352"/>
                    <a:pt x="18258" y="5536"/>
                  </a:cubicBezTo>
                  <a:lnTo>
                    <a:pt x="18258" y="5535"/>
                  </a:lnTo>
                  <a:cubicBezTo>
                    <a:pt x="17066" y="4028"/>
                    <a:pt x="15477" y="2883"/>
                    <a:pt x="13671" y="2231"/>
                  </a:cubicBezTo>
                  <a:lnTo>
                    <a:pt x="14012" y="2231"/>
                  </a:lnTo>
                  <a:cubicBezTo>
                    <a:pt x="14524" y="2231"/>
                    <a:pt x="14940" y="1817"/>
                    <a:pt x="14940" y="1305"/>
                  </a:cubicBezTo>
                  <a:cubicBezTo>
                    <a:pt x="14940" y="793"/>
                    <a:pt x="14524" y="379"/>
                    <a:pt x="14012" y="379"/>
                  </a:cubicBezTo>
                  <a:lnTo>
                    <a:pt x="12633" y="379"/>
                  </a:lnTo>
                  <a:cubicBezTo>
                    <a:pt x="12516" y="147"/>
                    <a:pt x="12278" y="2"/>
                    <a:pt x="12020" y="0"/>
                  </a:cubicBezTo>
                  <a:lnTo>
                    <a:pt x="11264" y="0"/>
                  </a:lnTo>
                  <a:cubicBezTo>
                    <a:pt x="10886" y="0"/>
                    <a:pt x="10578" y="307"/>
                    <a:pt x="10578" y="687"/>
                  </a:cubicBezTo>
                  <a:lnTo>
                    <a:pt x="10578" y="981"/>
                  </a:lnTo>
                  <a:lnTo>
                    <a:pt x="9873" y="981"/>
                  </a:lnTo>
                  <a:lnTo>
                    <a:pt x="9873" y="687"/>
                  </a:lnTo>
                  <a:cubicBezTo>
                    <a:pt x="9872" y="307"/>
                    <a:pt x="9564" y="2"/>
                    <a:pt x="9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39"/>
          <p:cNvGrpSpPr/>
          <p:nvPr/>
        </p:nvGrpSpPr>
        <p:grpSpPr>
          <a:xfrm>
            <a:off x="5263827" y="2642175"/>
            <a:ext cx="387524" cy="381114"/>
            <a:chOff x="4526620" y="2250345"/>
            <a:chExt cx="489854" cy="481752"/>
          </a:xfrm>
        </p:grpSpPr>
        <p:sp>
          <p:nvSpPr>
            <p:cNvPr id="497" name="Google Shape;497;p39"/>
            <p:cNvSpPr/>
            <p:nvPr/>
          </p:nvSpPr>
          <p:spPr>
            <a:xfrm>
              <a:off x="4560405" y="2652786"/>
              <a:ext cx="19623" cy="56426"/>
            </a:xfrm>
            <a:custGeom>
              <a:rect b="b" l="l" r="r" t="t"/>
              <a:pathLst>
                <a:path extrusionOk="0" h="2542" w="884">
                  <a:moveTo>
                    <a:pt x="555" y="0"/>
                  </a:moveTo>
                  <a:cubicBezTo>
                    <a:pt x="374" y="0"/>
                    <a:pt x="227" y="150"/>
                    <a:pt x="232" y="331"/>
                  </a:cubicBezTo>
                  <a:cubicBezTo>
                    <a:pt x="232" y="383"/>
                    <a:pt x="226" y="391"/>
                    <a:pt x="180" y="455"/>
                  </a:cubicBezTo>
                  <a:cubicBezTo>
                    <a:pt x="108" y="551"/>
                    <a:pt x="0" y="697"/>
                    <a:pt x="0" y="961"/>
                  </a:cubicBezTo>
                  <a:cubicBezTo>
                    <a:pt x="0" y="1224"/>
                    <a:pt x="108" y="1371"/>
                    <a:pt x="180" y="1467"/>
                  </a:cubicBezTo>
                  <a:cubicBezTo>
                    <a:pt x="226" y="1531"/>
                    <a:pt x="232" y="1538"/>
                    <a:pt x="232" y="1590"/>
                  </a:cubicBezTo>
                  <a:cubicBezTo>
                    <a:pt x="232" y="1641"/>
                    <a:pt x="226" y="1650"/>
                    <a:pt x="180" y="1714"/>
                  </a:cubicBezTo>
                  <a:cubicBezTo>
                    <a:pt x="108" y="1810"/>
                    <a:pt x="0" y="1956"/>
                    <a:pt x="0" y="2218"/>
                  </a:cubicBezTo>
                  <a:cubicBezTo>
                    <a:pt x="0" y="2398"/>
                    <a:pt x="146" y="2542"/>
                    <a:pt x="324" y="2542"/>
                  </a:cubicBezTo>
                  <a:cubicBezTo>
                    <a:pt x="502" y="2542"/>
                    <a:pt x="647" y="2398"/>
                    <a:pt x="647" y="2218"/>
                  </a:cubicBezTo>
                  <a:cubicBezTo>
                    <a:pt x="647" y="2168"/>
                    <a:pt x="653" y="2160"/>
                    <a:pt x="699" y="2097"/>
                  </a:cubicBezTo>
                  <a:cubicBezTo>
                    <a:pt x="771" y="2000"/>
                    <a:pt x="879" y="1853"/>
                    <a:pt x="879" y="1590"/>
                  </a:cubicBezTo>
                  <a:cubicBezTo>
                    <a:pt x="879" y="1326"/>
                    <a:pt x="771" y="1181"/>
                    <a:pt x="699" y="1084"/>
                  </a:cubicBezTo>
                  <a:cubicBezTo>
                    <a:pt x="653" y="1020"/>
                    <a:pt x="647" y="1011"/>
                    <a:pt x="647" y="961"/>
                  </a:cubicBezTo>
                  <a:cubicBezTo>
                    <a:pt x="647" y="909"/>
                    <a:pt x="653" y="902"/>
                    <a:pt x="699" y="838"/>
                  </a:cubicBezTo>
                  <a:cubicBezTo>
                    <a:pt x="771" y="741"/>
                    <a:pt x="879" y="596"/>
                    <a:pt x="879" y="331"/>
                  </a:cubicBezTo>
                  <a:cubicBezTo>
                    <a:pt x="883" y="150"/>
                    <a:pt x="736" y="0"/>
                    <a:pt x="5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9"/>
            <p:cNvSpPr/>
            <p:nvPr/>
          </p:nvSpPr>
          <p:spPr>
            <a:xfrm>
              <a:off x="4610660" y="2652941"/>
              <a:ext cx="19623" cy="56448"/>
            </a:xfrm>
            <a:custGeom>
              <a:rect b="b" l="l" r="r" t="t"/>
              <a:pathLst>
                <a:path extrusionOk="0" h="2543" w="884">
                  <a:moveTo>
                    <a:pt x="560" y="1"/>
                  </a:moveTo>
                  <a:cubicBezTo>
                    <a:pt x="382" y="1"/>
                    <a:pt x="236" y="146"/>
                    <a:pt x="236" y="324"/>
                  </a:cubicBezTo>
                  <a:cubicBezTo>
                    <a:pt x="236" y="376"/>
                    <a:pt x="230" y="384"/>
                    <a:pt x="184" y="448"/>
                  </a:cubicBezTo>
                  <a:cubicBezTo>
                    <a:pt x="113" y="544"/>
                    <a:pt x="4" y="690"/>
                    <a:pt x="4" y="954"/>
                  </a:cubicBezTo>
                  <a:cubicBezTo>
                    <a:pt x="4" y="1217"/>
                    <a:pt x="113" y="1364"/>
                    <a:pt x="184" y="1460"/>
                  </a:cubicBezTo>
                  <a:cubicBezTo>
                    <a:pt x="230" y="1524"/>
                    <a:pt x="236" y="1531"/>
                    <a:pt x="236" y="1583"/>
                  </a:cubicBezTo>
                  <a:cubicBezTo>
                    <a:pt x="236" y="1634"/>
                    <a:pt x="230" y="1643"/>
                    <a:pt x="184" y="1707"/>
                  </a:cubicBezTo>
                  <a:cubicBezTo>
                    <a:pt x="113" y="1803"/>
                    <a:pt x="4" y="1949"/>
                    <a:pt x="4" y="2211"/>
                  </a:cubicBezTo>
                  <a:cubicBezTo>
                    <a:pt x="0" y="2394"/>
                    <a:pt x="147" y="2542"/>
                    <a:pt x="328" y="2542"/>
                  </a:cubicBezTo>
                  <a:cubicBezTo>
                    <a:pt x="509" y="2542"/>
                    <a:pt x="656" y="2394"/>
                    <a:pt x="652" y="2211"/>
                  </a:cubicBezTo>
                  <a:cubicBezTo>
                    <a:pt x="652" y="2161"/>
                    <a:pt x="658" y="2153"/>
                    <a:pt x="704" y="2090"/>
                  </a:cubicBezTo>
                  <a:cubicBezTo>
                    <a:pt x="775" y="1993"/>
                    <a:pt x="883" y="1846"/>
                    <a:pt x="883" y="1583"/>
                  </a:cubicBezTo>
                  <a:cubicBezTo>
                    <a:pt x="883" y="1319"/>
                    <a:pt x="775" y="1174"/>
                    <a:pt x="704" y="1077"/>
                  </a:cubicBezTo>
                  <a:cubicBezTo>
                    <a:pt x="658" y="1013"/>
                    <a:pt x="652" y="1004"/>
                    <a:pt x="652" y="954"/>
                  </a:cubicBezTo>
                  <a:cubicBezTo>
                    <a:pt x="652" y="902"/>
                    <a:pt x="658" y="895"/>
                    <a:pt x="704" y="831"/>
                  </a:cubicBezTo>
                  <a:cubicBezTo>
                    <a:pt x="775" y="734"/>
                    <a:pt x="883" y="589"/>
                    <a:pt x="883" y="324"/>
                  </a:cubicBezTo>
                  <a:cubicBezTo>
                    <a:pt x="883" y="146"/>
                    <a:pt x="738" y="1"/>
                    <a:pt x="5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9"/>
            <p:cNvSpPr/>
            <p:nvPr/>
          </p:nvSpPr>
          <p:spPr>
            <a:xfrm>
              <a:off x="4661093" y="2652786"/>
              <a:ext cx="19600" cy="56426"/>
            </a:xfrm>
            <a:custGeom>
              <a:rect b="b" l="l" r="r" t="t"/>
              <a:pathLst>
                <a:path extrusionOk="0" h="2542" w="883">
                  <a:moveTo>
                    <a:pt x="556" y="0"/>
                  </a:moveTo>
                  <a:cubicBezTo>
                    <a:pt x="374" y="0"/>
                    <a:pt x="228" y="150"/>
                    <a:pt x="233" y="331"/>
                  </a:cubicBezTo>
                  <a:cubicBezTo>
                    <a:pt x="233" y="383"/>
                    <a:pt x="227" y="391"/>
                    <a:pt x="179" y="455"/>
                  </a:cubicBezTo>
                  <a:cubicBezTo>
                    <a:pt x="109" y="551"/>
                    <a:pt x="1" y="697"/>
                    <a:pt x="1" y="961"/>
                  </a:cubicBezTo>
                  <a:cubicBezTo>
                    <a:pt x="1" y="1224"/>
                    <a:pt x="109" y="1371"/>
                    <a:pt x="179" y="1467"/>
                  </a:cubicBezTo>
                  <a:cubicBezTo>
                    <a:pt x="227" y="1531"/>
                    <a:pt x="233" y="1538"/>
                    <a:pt x="233" y="1590"/>
                  </a:cubicBezTo>
                  <a:cubicBezTo>
                    <a:pt x="233" y="1641"/>
                    <a:pt x="227" y="1650"/>
                    <a:pt x="179" y="1714"/>
                  </a:cubicBezTo>
                  <a:cubicBezTo>
                    <a:pt x="109" y="1810"/>
                    <a:pt x="1" y="1956"/>
                    <a:pt x="1" y="2220"/>
                  </a:cubicBezTo>
                  <a:cubicBezTo>
                    <a:pt x="1" y="2398"/>
                    <a:pt x="145" y="2542"/>
                    <a:pt x="325" y="2542"/>
                  </a:cubicBezTo>
                  <a:cubicBezTo>
                    <a:pt x="503" y="2542"/>
                    <a:pt x="648" y="2398"/>
                    <a:pt x="648" y="2220"/>
                  </a:cubicBezTo>
                  <a:cubicBezTo>
                    <a:pt x="648" y="2168"/>
                    <a:pt x="654" y="2160"/>
                    <a:pt x="700" y="2097"/>
                  </a:cubicBezTo>
                  <a:cubicBezTo>
                    <a:pt x="771" y="2000"/>
                    <a:pt x="878" y="1853"/>
                    <a:pt x="878" y="1590"/>
                  </a:cubicBezTo>
                  <a:cubicBezTo>
                    <a:pt x="878" y="1328"/>
                    <a:pt x="771" y="1181"/>
                    <a:pt x="700" y="1084"/>
                  </a:cubicBezTo>
                  <a:cubicBezTo>
                    <a:pt x="654" y="1020"/>
                    <a:pt x="648" y="1011"/>
                    <a:pt x="648" y="961"/>
                  </a:cubicBezTo>
                  <a:cubicBezTo>
                    <a:pt x="648" y="909"/>
                    <a:pt x="654" y="902"/>
                    <a:pt x="700" y="838"/>
                  </a:cubicBezTo>
                  <a:cubicBezTo>
                    <a:pt x="771" y="741"/>
                    <a:pt x="878" y="596"/>
                    <a:pt x="878" y="331"/>
                  </a:cubicBezTo>
                  <a:cubicBezTo>
                    <a:pt x="883" y="150"/>
                    <a:pt x="737"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9"/>
            <p:cNvSpPr/>
            <p:nvPr/>
          </p:nvSpPr>
          <p:spPr>
            <a:xfrm>
              <a:off x="4711348" y="2652941"/>
              <a:ext cx="19600" cy="56448"/>
            </a:xfrm>
            <a:custGeom>
              <a:rect b="b" l="l" r="r" t="t"/>
              <a:pathLst>
                <a:path extrusionOk="0" h="2543" w="883">
                  <a:moveTo>
                    <a:pt x="561" y="1"/>
                  </a:moveTo>
                  <a:cubicBezTo>
                    <a:pt x="381" y="1"/>
                    <a:pt x="237" y="146"/>
                    <a:pt x="237" y="324"/>
                  </a:cubicBezTo>
                  <a:cubicBezTo>
                    <a:pt x="237" y="376"/>
                    <a:pt x="231" y="384"/>
                    <a:pt x="184" y="448"/>
                  </a:cubicBezTo>
                  <a:cubicBezTo>
                    <a:pt x="112" y="544"/>
                    <a:pt x="5" y="690"/>
                    <a:pt x="5" y="954"/>
                  </a:cubicBezTo>
                  <a:cubicBezTo>
                    <a:pt x="5" y="1217"/>
                    <a:pt x="112" y="1364"/>
                    <a:pt x="184" y="1460"/>
                  </a:cubicBezTo>
                  <a:cubicBezTo>
                    <a:pt x="231" y="1524"/>
                    <a:pt x="237" y="1531"/>
                    <a:pt x="237" y="1583"/>
                  </a:cubicBezTo>
                  <a:cubicBezTo>
                    <a:pt x="237" y="1634"/>
                    <a:pt x="231" y="1643"/>
                    <a:pt x="184" y="1707"/>
                  </a:cubicBezTo>
                  <a:cubicBezTo>
                    <a:pt x="112" y="1803"/>
                    <a:pt x="5" y="1949"/>
                    <a:pt x="5" y="2213"/>
                  </a:cubicBezTo>
                  <a:cubicBezTo>
                    <a:pt x="1" y="2394"/>
                    <a:pt x="146" y="2542"/>
                    <a:pt x="329" y="2542"/>
                  </a:cubicBezTo>
                  <a:cubicBezTo>
                    <a:pt x="510" y="2542"/>
                    <a:pt x="656" y="2394"/>
                    <a:pt x="651" y="2213"/>
                  </a:cubicBezTo>
                  <a:cubicBezTo>
                    <a:pt x="651" y="2161"/>
                    <a:pt x="657" y="2153"/>
                    <a:pt x="705" y="2090"/>
                  </a:cubicBezTo>
                  <a:cubicBezTo>
                    <a:pt x="776" y="1993"/>
                    <a:pt x="883" y="1846"/>
                    <a:pt x="883" y="1583"/>
                  </a:cubicBezTo>
                  <a:cubicBezTo>
                    <a:pt x="883" y="1321"/>
                    <a:pt x="776" y="1174"/>
                    <a:pt x="705" y="1077"/>
                  </a:cubicBezTo>
                  <a:cubicBezTo>
                    <a:pt x="657" y="1013"/>
                    <a:pt x="651" y="1004"/>
                    <a:pt x="651" y="954"/>
                  </a:cubicBezTo>
                  <a:cubicBezTo>
                    <a:pt x="651" y="902"/>
                    <a:pt x="657" y="895"/>
                    <a:pt x="705" y="831"/>
                  </a:cubicBezTo>
                  <a:cubicBezTo>
                    <a:pt x="776" y="734"/>
                    <a:pt x="883" y="589"/>
                    <a:pt x="883" y="324"/>
                  </a:cubicBezTo>
                  <a:cubicBezTo>
                    <a:pt x="883" y="146"/>
                    <a:pt x="739" y="1"/>
                    <a:pt x="5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9"/>
            <p:cNvSpPr/>
            <p:nvPr/>
          </p:nvSpPr>
          <p:spPr>
            <a:xfrm>
              <a:off x="4761803" y="2652941"/>
              <a:ext cx="19512" cy="56271"/>
            </a:xfrm>
            <a:custGeom>
              <a:rect b="b" l="l" r="r" t="t"/>
              <a:pathLst>
                <a:path extrusionOk="0" h="2535" w="879">
                  <a:moveTo>
                    <a:pt x="555" y="1"/>
                  </a:moveTo>
                  <a:cubicBezTo>
                    <a:pt x="376" y="1"/>
                    <a:pt x="232" y="146"/>
                    <a:pt x="232" y="324"/>
                  </a:cubicBezTo>
                  <a:cubicBezTo>
                    <a:pt x="232" y="376"/>
                    <a:pt x="227" y="384"/>
                    <a:pt x="179" y="448"/>
                  </a:cubicBezTo>
                  <a:cubicBezTo>
                    <a:pt x="108" y="544"/>
                    <a:pt x="1" y="690"/>
                    <a:pt x="1" y="954"/>
                  </a:cubicBezTo>
                  <a:cubicBezTo>
                    <a:pt x="1" y="1217"/>
                    <a:pt x="108" y="1364"/>
                    <a:pt x="179" y="1460"/>
                  </a:cubicBezTo>
                  <a:cubicBezTo>
                    <a:pt x="227" y="1524"/>
                    <a:pt x="232" y="1531"/>
                    <a:pt x="232" y="1583"/>
                  </a:cubicBezTo>
                  <a:cubicBezTo>
                    <a:pt x="232" y="1634"/>
                    <a:pt x="227" y="1643"/>
                    <a:pt x="179" y="1707"/>
                  </a:cubicBezTo>
                  <a:cubicBezTo>
                    <a:pt x="108" y="1803"/>
                    <a:pt x="1" y="1949"/>
                    <a:pt x="1" y="2211"/>
                  </a:cubicBezTo>
                  <a:cubicBezTo>
                    <a:pt x="1" y="2391"/>
                    <a:pt x="145" y="2535"/>
                    <a:pt x="325" y="2535"/>
                  </a:cubicBezTo>
                  <a:cubicBezTo>
                    <a:pt x="503" y="2535"/>
                    <a:pt x="647" y="2391"/>
                    <a:pt x="647" y="2211"/>
                  </a:cubicBezTo>
                  <a:cubicBezTo>
                    <a:pt x="647" y="2161"/>
                    <a:pt x="653" y="2153"/>
                    <a:pt x="700" y="2090"/>
                  </a:cubicBezTo>
                  <a:cubicBezTo>
                    <a:pt x="771" y="1993"/>
                    <a:pt x="878" y="1846"/>
                    <a:pt x="878" y="1583"/>
                  </a:cubicBezTo>
                  <a:cubicBezTo>
                    <a:pt x="878" y="1319"/>
                    <a:pt x="771" y="1174"/>
                    <a:pt x="700" y="1077"/>
                  </a:cubicBezTo>
                  <a:cubicBezTo>
                    <a:pt x="653" y="1013"/>
                    <a:pt x="647" y="1004"/>
                    <a:pt x="647" y="954"/>
                  </a:cubicBezTo>
                  <a:cubicBezTo>
                    <a:pt x="647" y="902"/>
                    <a:pt x="653" y="895"/>
                    <a:pt x="700" y="831"/>
                  </a:cubicBezTo>
                  <a:cubicBezTo>
                    <a:pt x="771" y="734"/>
                    <a:pt x="878" y="589"/>
                    <a:pt x="878" y="324"/>
                  </a:cubicBezTo>
                  <a:cubicBezTo>
                    <a:pt x="878" y="146"/>
                    <a:pt x="734" y="1"/>
                    <a:pt x="5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9"/>
            <p:cNvSpPr/>
            <p:nvPr/>
          </p:nvSpPr>
          <p:spPr>
            <a:xfrm>
              <a:off x="4812169" y="2652941"/>
              <a:ext cx="19489" cy="56271"/>
            </a:xfrm>
            <a:custGeom>
              <a:rect b="b" l="l" r="r" t="t"/>
              <a:pathLst>
                <a:path extrusionOk="0" h="2535" w="878">
                  <a:moveTo>
                    <a:pt x="554" y="1"/>
                  </a:moveTo>
                  <a:cubicBezTo>
                    <a:pt x="376" y="1"/>
                    <a:pt x="232" y="146"/>
                    <a:pt x="232" y="324"/>
                  </a:cubicBezTo>
                  <a:cubicBezTo>
                    <a:pt x="232" y="376"/>
                    <a:pt x="226" y="384"/>
                    <a:pt x="178" y="448"/>
                  </a:cubicBezTo>
                  <a:cubicBezTo>
                    <a:pt x="107" y="544"/>
                    <a:pt x="0" y="690"/>
                    <a:pt x="0" y="954"/>
                  </a:cubicBezTo>
                  <a:cubicBezTo>
                    <a:pt x="0" y="1217"/>
                    <a:pt x="107" y="1364"/>
                    <a:pt x="178" y="1460"/>
                  </a:cubicBezTo>
                  <a:cubicBezTo>
                    <a:pt x="226" y="1524"/>
                    <a:pt x="232" y="1531"/>
                    <a:pt x="232" y="1583"/>
                  </a:cubicBezTo>
                  <a:cubicBezTo>
                    <a:pt x="232" y="1634"/>
                    <a:pt x="226" y="1643"/>
                    <a:pt x="178" y="1707"/>
                  </a:cubicBezTo>
                  <a:cubicBezTo>
                    <a:pt x="107" y="1803"/>
                    <a:pt x="0" y="1949"/>
                    <a:pt x="0" y="2213"/>
                  </a:cubicBezTo>
                  <a:cubicBezTo>
                    <a:pt x="0" y="2391"/>
                    <a:pt x="144" y="2535"/>
                    <a:pt x="322" y="2535"/>
                  </a:cubicBezTo>
                  <a:cubicBezTo>
                    <a:pt x="502" y="2535"/>
                    <a:pt x="646" y="2391"/>
                    <a:pt x="646" y="2213"/>
                  </a:cubicBezTo>
                  <a:cubicBezTo>
                    <a:pt x="646" y="2161"/>
                    <a:pt x="652" y="2153"/>
                    <a:pt x="700" y="2090"/>
                  </a:cubicBezTo>
                  <a:cubicBezTo>
                    <a:pt x="771" y="1993"/>
                    <a:pt x="878" y="1846"/>
                    <a:pt x="878" y="1583"/>
                  </a:cubicBezTo>
                  <a:cubicBezTo>
                    <a:pt x="878" y="1321"/>
                    <a:pt x="771" y="1174"/>
                    <a:pt x="700" y="1077"/>
                  </a:cubicBezTo>
                  <a:cubicBezTo>
                    <a:pt x="652" y="1013"/>
                    <a:pt x="646" y="1004"/>
                    <a:pt x="646" y="954"/>
                  </a:cubicBezTo>
                  <a:cubicBezTo>
                    <a:pt x="646" y="902"/>
                    <a:pt x="652" y="895"/>
                    <a:pt x="700" y="831"/>
                  </a:cubicBezTo>
                  <a:cubicBezTo>
                    <a:pt x="771" y="734"/>
                    <a:pt x="878" y="589"/>
                    <a:pt x="878" y="324"/>
                  </a:cubicBezTo>
                  <a:cubicBezTo>
                    <a:pt x="878" y="146"/>
                    <a:pt x="734" y="1"/>
                    <a:pt x="5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9"/>
            <p:cNvSpPr/>
            <p:nvPr/>
          </p:nvSpPr>
          <p:spPr>
            <a:xfrm>
              <a:off x="4862513" y="2652941"/>
              <a:ext cx="19512" cy="56271"/>
            </a:xfrm>
            <a:custGeom>
              <a:rect b="b" l="l" r="r" t="t"/>
              <a:pathLst>
                <a:path extrusionOk="0" h="2535" w="879">
                  <a:moveTo>
                    <a:pt x="555" y="1"/>
                  </a:moveTo>
                  <a:cubicBezTo>
                    <a:pt x="376" y="1"/>
                    <a:pt x="231" y="146"/>
                    <a:pt x="231" y="324"/>
                  </a:cubicBezTo>
                  <a:cubicBezTo>
                    <a:pt x="231" y="376"/>
                    <a:pt x="226" y="384"/>
                    <a:pt x="179" y="448"/>
                  </a:cubicBezTo>
                  <a:cubicBezTo>
                    <a:pt x="108" y="544"/>
                    <a:pt x="1" y="690"/>
                    <a:pt x="1" y="954"/>
                  </a:cubicBezTo>
                  <a:cubicBezTo>
                    <a:pt x="1" y="1217"/>
                    <a:pt x="108" y="1364"/>
                    <a:pt x="179" y="1460"/>
                  </a:cubicBezTo>
                  <a:cubicBezTo>
                    <a:pt x="226" y="1524"/>
                    <a:pt x="231" y="1531"/>
                    <a:pt x="231" y="1583"/>
                  </a:cubicBezTo>
                  <a:cubicBezTo>
                    <a:pt x="231" y="1634"/>
                    <a:pt x="226" y="1643"/>
                    <a:pt x="179" y="1707"/>
                  </a:cubicBezTo>
                  <a:cubicBezTo>
                    <a:pt x="108" y="1803"/>
                    <a:pt x="1" y="1949"/>
                    <a:pt x="1" y="2213"/>
                  </a:cubicBezTo>
                  <a:cubicBezTo>
                    <a:pt x="1" y="2391"/>
                    <a:pt x="145" y="2535"/>
                    <a:pt x="323" y="2535"/>
                  </a:cubicBezTo>
                  <a:cubicBezTo>
                    <a:pt x="503" y="2535"/>
                    <a:pt x="647" y="2391"/>
                    <a:pt x="647" y="2213"/>
                  </a:cubicBezTo>
                  <a:cubicBezTo>
                    <a:pt x="647" y="2161"/>
                    <a:pt x="653" y="2153"/>
                    <a:pt x="700" y="2090"/>
                  </a:cubicBezTo>
                  <a:cubicBezTo>
                    <a:pt x="771" y="1993"/>
                    <a:pt x="878" y="1846"/>
                    <a:pt x="878" y="1583"/>
                  </a:cubicBezTo>
                  <a:cubicBezTo>
                    <a:pt x="878" y="1321"/>
                    <a:pt x="771" y="1174"/>
                    <a:pt x="700" y="1077"/>
                  </a:cubicBezTo>
                  <a:cubicBezTo>
                    <a:pt x="653" y="1013"/>
                    <a:pt x="647" y="1004"/>
                    <a:pt x="647" y="954"/>
                  </a:cubicBezTo>
                  <a:cubicBezTo>
                    <a:pt x="647" y="902"/>
                    <a:pt x="653" y="895"/>
                    <a:pt x="700" y="831"/>
                  </a:cubicBezTo>
                  <a:cubicBezTo>
                    <a:pt x="771" y="734"/>
                    <a:pt x="878" y="589"/>
                    <a:pt x="878" y="324"/>
                  </a:cubicBezTo>
                  <a:cubicBezTo>
                    <a:pt x="878" y="146"/>
                    <a:pt x="733" y="1"/>
                    <a:pt x="5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9"/>
            <p:cNvSpPr/>
            <p:nvPr/>
          </p:nvSpPr>
          <p:spPr>
            <a:xfrm>
              <a:off x="4912834" y="2652786"/>
              <a:ext cx="19645" cy="56426"/>
            </a:xfrm>
            <a:custGeom>
              <a:rect b="b" l="l" r="r" t="t"/>
              <a:pathLst>
                <a:path extrusionOk="0" h="2542" w="885">
                  <a:moveTo>
                    <a:pt x="556" y="0"/>
                  </a:moveTo>
                  <a:cubicBezTo>
                    <a:pt x="375" y="0"/>
                    <a:pt x="228" y="150"/>
                    <a:pt x="232" y="331"/>
                  </a:cubicBezTo>
                  <a:cubicBezTo>
                    <a:pt x="232" y="383"/>
                    <a:pt x="226" y="391"/>
                    <a:pt x="180" y="455"/>
                  </a:cubicBezTo>
                  <a:cubicBezTo>
                    <a:pt x="109" y="551"/>
                    <a:pt x="1" y="697"/>
                    <a:pt x="1" y="961"/>
                  </a:cubicBezTo>
                  <a:cubicBezTo>
                    <a:pt x="1" y="1224"/>
                    <a:pt x="109" y="1371"/>
                    <a:pt x="180" y="1467"/>
                  </a:cubicBezTo>
                  <a:cubicBezTo>
                    <a:pt x="226" y="1531"/>
                    <a:pt x="232" y="1538"/>
                    <a:pt x="232" y="1590"/>
                  </a:cubicBezTo>
                  <a:cubicBezTo>
                    <a:pt x="232" y="1641"/>
                    <a:pt x="226" y="1650"/>
                    <a:pt x="180" y="1714"/>
                  </a:cubicBezTo>
                  <a:cubicBezTo>
                    <a:pt x="109" y="1810"/>
                    <a:pt x="1" y="1956"/>
                    <a:pt x="1" y="2218"/>
                  </a:cubicBezTo>
                  <a:cubicBezTo>
                    <a:pt x="1" y="2398"/>
                    <a:pt x="146" y="2542"/>
                    <a:pt x="324" y="2542"/>
                  </a:cubicBezTo>
                  <a:cubicBezTo>
                    <a:pt x="503" y="2542"/>
                    <a:pt x="648" y="2398"/>
                    <a:pt x="648" y="2218"/>
                  </a:cubicBezTo>
                  <a:cubicBezTo>
                    <a:pt x="648" y="2168"/>
                    <a:pt x="654" y="2160"/>
                    <a:pt x="701" y="2097"/>
                  </a:cubicBezTo>
                  <a:cubicBezTo>
                    <a:pt x="771" y="2000"/>
                    <a:pt x="880" y="1853"/>
                    <a:pt x="880" y="1590"/>
                  </a:cubicBezTo>
                  <a:cubicBezTo>
                    <a:pt x="880" y="1326"/>
                    <a:pt x="771" y="1181"/>
                    <a:pt x="701" y="1084"/>
                  </a:cubicBezTo>
                  <a:cubicBezTo>
                    <a:pt x="654" y="1020"/>
                    <a:pt x="648" y="1011"/>
                    <a:pt x="648" y="961"/>
                  </a:cubicBezTo>
                  <a:cubicBezTo>
                    <a:pt x="648" y="909"/>
                    <a:pt x="654" y="902"/>
                    <a:pt x="701" y="838"/>
                  </a:cubicBezTo>
                  <a:cubicBezTo>
                    <a:pt x="771" y="741"/>
                    <a:pt x="880" y="596"/>
                    <a:pt x="880" y="331"/>
                  </a:cubicBezTo>
                  <a:cubicBezTo>
                    <a:pt x="884" y="150"/>
                    <a:pt x="737" y="0"/>
                    <a:pt x="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9"/>
            <p:cNvSpPr/>
            <p:nvPr/>
          </p:nvSpPr>
          <p:spPr>
            <a:xfrm>
              <a:off x="4963090" y="2652941"/>
              <a:ext cx="19645" cy="56448"/>
            </a:xfrm>
            <a:custGeom>
              <a:rect b="b" l="l" r="r" t="t"/>
              <a:pathLst>
                <a:path extrusionOk="0" h="2543" w="885">
                  <a:moveTo>
                    <a:pt x="560" y="1"/>
                  </a:moveTo>
                  <a:cubicBezTo>
                    <a:pt x="382" y="1"/>
                    <a:pt x="237" y="146"/>
                    <a:pt x="237" y="324"/>
                  </a:cubicBezTo>
                  <a:cubicBezTo>
                    <a:pt x="237" y="376"/>
                    <a:pt x="231" y="384"/>
                    <a:pt x="185" y="448"/>
                  </a:cubicBezTo>
                  <a:cubicBezTo>
                    <a:pt x="114" y="544"/>
                    <a:pt x="5" y="690"/>
                    <a:pt x="5" y="954"/>
                  </a:cubicBezTo>
                  <a:cubicBezTo>
                    <a:pt x="5" y="1217"/>
                    <a:pt x="114" y="1364"/>
                    <a:pt x="185" y="1460"/>
                  </a:cubicBezTo>
                  <a:cubicBezTo>
                    <a:pt x="231" y="1524"/>
                    <a:pt x="237" y="1531"/>
                    <a:pt x="237" y="1583"/>
                  </a:cubicBezTo>
                  <a:cubicBezTo>
                    <a:pt x="237" y="1634"/>
                    <a:pt x="231" y="1643"/>
                    <a:pt x="185" y="1707"/>
                  </a:cubicBezTo>
                  <a:cubicBezTo>
                    <a:pt x="114" y="1803"/>
                    <a:pt x="5" y="1949"/>
                    <a:pt x="5" y="2211"/>
                  </a:cubicBezTo>
                  <a:cubicBezTo>
                    <a:pt x="1" y="2394"/>
                    <a:pt x="148" y="2542"/>
                    <a:pt x="329" y="2542"/>
                  </a:cubicBezTo>
                  <a:cubicBezTo>
                    <a:pt x="510" y="2542"/>
                    <a:pt x="657" y="2394"/>
                    <a:pt x="652" y="2211"/>
                  </a:cubicBezTo>
                  <a:cubicBezTo>
                    <a:pt x="652" y="2161"/>
                    <a:pt x="658" y="2153"/>
                    <a:pt x="704" y="2090"/>
                  </a:cubicBezTo>
                  <a:cubicBezTo>
                    <a:pt x="776" y="1993"/>
                    <a:pt x="884" y="1846"/>
                    <a:pt x="884" y="1583"/>
                  </a:cubicBezTo>
                  <a:cubicBezTo>
                    <a:pt x="884" y="1319"/>
                    <a:pt x="776" y="1174"/>
                    <a:pt x="704" y="1077"/>
                  </a:cubicBezTo>
                  <a:cubicBezTo>
                    <a:pt x="658" y="1013"/>
                    <a:pt x="652" y="1004"/>
                    <a:pt x="652" y="954"/>
                  </a:cubicBezTo>
                  <a:cubicBezTo>
                    <a:pt x="652" y="902"/>
                    <a:pt x="658" y="895"/>
                    <a:pt x="704" y="831"/>
                  </a:cubicBezTo>
                  <a:cubicBezTo>
                    <a:pt x="776" y="734"/>
                    <a:pt x="884" y="589"/>
                    <a:pt x="884" y="324"/>
                  </a:cubicBezTo>
                  <a:cubicBezTo>
                    <a:pt x="884" y="146"/>
                    <a:pt x="739" y="1"/>
                    <a:pt x="5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9"/>
            <p:cNvSpPr/>
            <p:nvPr/>
          </p:nvSpPr>
          <p:spPr>
            <a:xfrm>
              <a:off x="4526620" y="2360978"/>
              <a:ext cx="489854" cy="371120"/>
            </a:xfrm>
            <a:custGeom>
              <a:rect b="b" l="l" r="r" t="t"/>
              <a:pathLst>
                <a:path extrusionOk="0" h="16719" w="22068">
                  <a:moveTo>
                    <a:pt x="20353" y="12772"/>
                  </a:moveTo>
                  <a:cubicBezTo>
                    <a:pt x="20943" y="12772"/>
                    <a:pt x="21422" y="13250"/>
                    <a:pt x="21422" y="13841"/>
                  </a:cubicBezTo>
                  <a:lnTo>
                    <a:pt x="21422" y="15002"/>
                  </a:lnTo>
                  <a:cubicBezTo>
                    <a:pt x="21422" y="15591"/>
                    <a:pt x="20943" y="16071"/>
                    <a:pt x="20353" y="16071"/>
                  </a:cubicBezTo>
                  <a:lnTo>
                    <a:pt x="1717" y="16071"/>
                  </a:lnTo>
                  <a:cubicBezTo>
                    <a:pt x="1126" y="16071"/>
                    <a:pt x="648" y="15591"/>
                    <a:pt x="648" y="15002"/>
                  </a:cubicBezTo>
                  <a:lnTo>
                    <a:pt x="648" y="13841"/>
                  </a:lnTo>
                  <a:cubicBezTo>
                    <a:pt x="648" y="13250"/>
                    <a:pt x="1126" y="12772"/>
                    <a:pt x="1717" y="12772"/>
                  </a:cubicBezTo>
                  <a:close/>
                  <a:moveTo>
                    <a:pt x="7482" y="0"/>
                  </a:moveTo>
                  <a:cubicBezTo>
                    <a:pt x="7441" y="0"/>
                    <a:pt x="7399" y="8"/>
                    <a:pt x="7358" y="26"/>
                  </a:cubicBezTo>
                  <a:cubicBezTo>
                    <a:pt x="3831" y="1507"/>
                    <a:pt x="1537" y="4959"/>
                    <a:pt x="1537" y="8785"/>
                  </a:cubicBezTo>
                  <a:lnTo>
                    <a:pt x="1537" y="12135"/>
                  </a:lnTo>
                  <a:cubicBezTo>
                    <a:pt x="664" y="12227"/>
                    <a:pt x="0" y="12964"/>
                    <a:pt x="0" y="13843"/>
                  </a:cubicBezTo>
                  <a:lnTo>
                    <a:pt x="0" y="15002"/>
                  </a:lnTo>
                  <a:cubicBezTo>
                    <a:pt x="2" y="15949"/>
                    <a:pt x="769" y="16717"/>
                    <a:pt x="1717" y="16718"/>
                  </a:cubicBezTo>
                  <a:lnTo>
                    <a:pt x="20351" y="16718"/>
                  </a:lnTo>
                  <a:cubicBezTo>
                    <a:pt x="21298" y="16718"/>
                    <a:pt x="22067" y="15949"/>
                    <a:pt x="22067" y="15002"/>
                  </a:cubicBezTo>
                  <a:lnTo>
                    <a:pt x="22067" y="13843"/>
                  </a:lnTo>
                  <a:cubicBezTo>
                    <a:pt x="22067" y="12964"/>
                    <a:pt x="21404" y="12227"/>
                    <a:pt x="20531" y="12135"/>
                  </a:cubicBezTo>
                  <a:lnTo>
                    <a:pt x="20531" y="12134"/>
                  </a:lnTo>
                  <a:lnTo>
                    <a:pt x="20531" y="8785"/>
                  </a:lnTo>
                  <a:cubicBezTo>
                    <a:pt x="20532" y="4960"/>
                    <a:pt x="18239" y="1509"/>
                    <a:pt x="14713" y="27"/>
                  </a:cubicBezTo>
                  <a:cubicBezTo>
                    <a:pt x="14673" y="11"/>
                    <a:pt x="14632" y="3"/>
                    <a:pt x="14591" y="3"/>
                  </a:cubicBezTo>
                  <a:cubicBezTo>
                    <a:pt x="14465" y="3"/>
                    <a:pt x="14346" y="77"/>
                    <a:pt x="14294" y="201"/>
                  </a:cubicBezTo>
                  <a:cubicBezTo>
                    <a:pt x="14226" y="364"/>
                    <a:pt x="14301" y="551"/>
                    <a:pt x="14463" y="622"/>
                  </a:cubicBezTo>
                  <a:cubicBezTo>
                    <a:pt x="17752" y="2000"/>
                    <a:pt x="19889" y="5219"/>
                    <a:pt x="19885" y="8785"/>
                  </a:cubicBezTo>
                  <a:lnTo>
                    <a:pt x="19885" y="12125"/>
                  </a:lnTo>
                  <a:lnTo>
                    <a:pt x="2184" y="12125"/>
                  </a:lnTo>
                  <a:lnTo>
                    <a:pt x="2184" y="8785"/>
                  </a:lnTo>
                  <a:cubicBezTo>
                    <a:pt x="2178" y="5219"/>
                    <a:pt x="4318" y="1999"/>
                    <a:pt x="7607" y="621"/>
                  </a:cubicBezTo>
                  <a:cubicBezTo>
                    <a:pt x="7772" y="553"/>
                    <a:pt x="7849" y="363"/>
                    <a:pt x="7781" y="198"/>
                  </a:cubicBezTo>
                  <a:cubicBezTo>
                    <a:pt x="7729" y="75"/>
                    <a:pt x="7608" y="0"/>
                    <a:pt x="7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9"/>
            <p:cNvSpPr/>
            <p:nvPr/>
          </p:nvSpPr>
          <p:spPr>
            <a:xfrm>
              <a:off x="4697852" y="2250345"/>
              <a:ext cx="147458" cy="138113"/>
            </a:xfrm>
            <a:custGeom>
              <a:rect b="b" l="l" r="r" t="t"/>
              <a:pathLst>
                <a:path extrusionOk="0" h="6222" w="6643">
                  <a:moveTo>
                    <a:pt x="3990" y="647"/>
                  </a:moveTo>
                  <a:cubicBezTo>
                    <a:pt x="4137" y="647"/>
                    <a:pt x="4279" y="728"/>
                    <a:pt x="4349" y="869"/>
                  </a:cubicBezTo>
                  <a:cubicBezTo>
                    <a:pt x="4502" y="1176"/>
                    <a:pt x="4796" y="1389"/>
                    <a:pt x="5134" y="1439"/>
                  </a:cubicBezTo>
                  <a:cubicBezTo>
                    <a:pt x="5355" y="1472"/>
                    <a:pt x="5508" y="1681"/>
                    <a:pt x="5470" y="1901"/>
                  </a:cubicBezTo>
                  <a:cubicBezTo>
                    <a:pt x="5413" y="2239"/>
                    <a:pt x="5524" y="2584"/>
                    <a:pt x="5769" y="2824"/>
                  </a:cubicBezTo>
                  <a:cubicBezTo>
                    <a:pt x="5930" y="2982"/>
                    <a:pt x="5930" y="3238"/>
                    <a:pt x="5769" y="3396"/>
                  </a:cubicBezTo>
                  <a:cubicBezTo>
                    <a:pt x="5524" y="3636"/>
                    <a:pt x="5413" y="3981"/>
                    <a:pt x="5470" y="4318"/>
                  </a:cubicBezTo>
                  <a:cubicBezTo>
                    <a:pt x="5508" y="4539"/>
                    <a:pt x="5355" y="4748"/>
                    <a:pt x="5134" y="4781"/>
                  </a:cubicBezTo>
                  <a:cubicBezTo>
                    <a:pt x="4796" y="4831"/>
                    <a:pt x="4502" y="5044"/>
                    <a:pt x="4349" y="5351"/>
                  </a:cubicBezTo>
                  <a:cubicBezTo>
                    <a:pt x="4279" y="5492"/>
                    <a:pt x="4137" y="5573"/>
                    <a:pt x="3990" y="5573"/>
                  </a:cubicBezTo>
                  <a:cubicBezTo>
                    <a:pt x="3928" y="5573"/>
                    <a:pt x="3864" y="5559"/>
                    <a:pt x="3805" y="5528"/>
                  </a:cubicBezTo>
                  <a:cubicBezTo>
                    <a:pt x="3654" y="5448"/>
                    <a:pt x="3487" y="5409"/>
                    <a:pt x="3321" y="5409"/>
                  </a:cubicBezTo>
                  <a:cubicBezTo>
                    <a:pt x="3154" y="5409"/>
                    <a:pt x="2987" y="5448"/>
                    <a:pt x="2836" y="5528"/>
                  </a:cubicBezTo>
                  <a:cubicBezTo>
                    <a:pt x="2777" y="5559"/>
                    <a:pt x="2713" y="5573"/>
                    <a:pt x="2651" y="5573"/>
                  </a:cubicBezTo>
                  <a:cubicBezTo>
                    <a:pt x="2504" y="5573"/>
                    <a:pt x="2362" y="5492"/>
                    <a:pt x="2292" y="5351"/>
                  </a:cubicBezTo>
                  <a:cubicBezTo>
                    <a:pt x="2140" y="5044"/>
                    <a:pt x="1846" y="4831"/>
                    <a:pt x="1507" y="4781"/>
                  </a:cubicBezTo>
                  <a:cubicBezTo>
                    <a:pt x="1286" y="4748"/>
                    <a:pt x="1133" y="4539"/>
                    <a:pt x="1172" y="4318"/>
                  </a:cubicBezTo>
                  <a:cubicBezTo>
                    <a:pt x="1228" y="3981"/>
                    <a:pt x="1117" y="3636"/>
                    <a:pt x="872" y="3396"/>
                  </a:cubicBezTo>
                  <a:cubicBezTo>
                    <a:pt x="711" y="3238"/>
                    <a:pt x="711" y="2982"/>
                    <a:pt x="872" y="2824"/>
                  </a:cubicBezTo>
                  <a:cubicBezTo>
                    <a:pt x="1117" y="2584"/>
                    <a:pt x="1228" y="2239"/>
                    <a:pt x="1172" y="1901"/>
                  </a:cubicBezTo>
                  <a:cubicBezTo>
                    <a:pt x="1133" y="1681"/>
                    <a:pt x="1286" y="1472"/>
                    <a:pt x="1507" y="1439"/>
                  </a:cubicBezTo>
                  <a:cubicBezTo>
                    <a:pt x="1846" y="1389"/>
                    <a:pt x="2140" y="1176"/>
                    <a:pt x="2292" y="869"/>
                  </a:cubicBezTo>
                  <a:cubicBezTo>
                    <a:pt x="2362" y="728"/>
                    <a:pt x="2504" y="647"/>
                    <a:pt x="2651" y="647"/>
                  </a:cubicBezTo>
                  <a:cubicBezTo>
                    <a:pt x="2713" y="647"/>
                    <a:pt x="2777" y="661"/>
                    <a:pt x="2836" y="692"/>
                  </a:cubicBezTo>
                  <a:cubicBezTo>
                    <a:pt x="2988" y="772"/>
                    <a:pt x="3154" y="812"/>
                    <a:pt x="3321" y="812"/>
                  </a:cubicBezTo>
                  <a:cubicBezTo>
                    <a:pt x="3487" y="812"/>
                    <a:pt x="3653" y="772"/>
                    <a:pt x="3805" y="692"/>
                  </a:cubicBezTo>
                  <a:cubicBezTo>
                    <a:pt x="3864" y="661"/>
                    <a:pt x="3928" y="647"/>
                    <a:pt x="3990" y="647"/>
                  </a:cubicBezTo>
                  <a:close/>
                  <a:moveTo>
                    <a:pt x="2653" y="1"/>
                  </a:moveTo>
                  <a:cubicBezTo>
                    <a:pt x="2268" y="1"/>
                    <a:pt x="1897" y="213"/>
                    <a:pt x="1713" y="583"/>
                  </a:cubicBezTo>
                  <a:cubicBezTo>
                    <a:pt x="1656" y="700"/>
                    <a:pt x="1543" y="781"/>
                    <a:pt x="1414" y="801"/>
                  </a:cubicBezTo>
                  <a:cubicBezTo>
                    <a:pt x="833" y="885"/>
                    <a:pt x="437" y="1432"/>
                    <a:pt x="535" y="2011"/>
                  </a:cubicBezTo>
                  <a:cubicBezTo>
                    <a:pt x="556" y="2140"/>
                    <a:pt x="514" y="2271"/>
                    <a:pt x="420" y="2363"/>
                  </a:cubicBezTo>
                  <a:cubicBezTo>
                    <a:pt x="0" y="2774"/>
                    <a:pt x="0" y="3448"/>
                    <a:pt x="420" y="3859"/>
                  </a:cubicBezTo>
                  <a:cubicBezTo>
                    <a:pt x="514" y="3951"/>
                    <a:pt x="556" y="4082"/>
                    <a:pt x="535" y="4211"/>
                  </a:cubicBezTo>
                  <a:lnTo>
                    <a:pt x="533" y="4211"/>
                  </a:lnTo>
                  <a:cubicBezTo>
                    <a:pt x="435" y="4788"/>
                    <a:pt x="832" y="5335"/>
                    <a:pt x="1412" y="5421"/>
                  </a:cubicBezTo>
                  <a:cubicBezTo>
                    <a:pt x="1543" y="5440"/>
                    <a:pt x="1654" y="5522"/>
                    <a:pt x="1713" y="5639"/>
                  </a:cubicBezTo>
                  <a:cubicBezTo>
                    <a:pt x="1896" y="6008"/>
                    <a:pt x="2267" y="6221"/>
                    <a:pt x="2652" y="6221"/>
                  </a:cubicBezTo>
                  <a:cubicBezTo>
                    <a:pt x="2816" y="6221"/>
                    <a:pt x="2981" y="6183"/>
                    <a:pt x="3136" y="6102"/>
                  </a:cubicBezTo>
                  <a:cubicBezTo>
                    <a:pt x="3194" y="6072"/>
                    <a:pt x="3257" y="6057"/>
                    <a:pt x="3321" y="6057"/>
                  </a:cubicBezTo>
                  <a:cubicBezTo>
                    <a:pt x="3385" y="6057"/>
                    <a:pt x="3449" y="6072"/>
                    <a:pt x="3507" y="6102"/>
                  </a:cubicBezTo>
                  <a:cubicBezTo>
                    <a:pt x="3662" y="6183"/>
                    <a:pt x="3827" y="6221"/>
                    <a:pt x="3990" y="6221"/>
                  </a:cubicBezTo>
                  <a:cubicBezTo>
                    <a:pt x="4375" y="6221"/>
                    <a:pt x="4746" y="6008"/>
                    <a:pt x="4929" y="5639"/>
                  </a:cubicBezTo>
                  <a:cubicBezTo>
                    <a:pt x="4987" y="5522"/>
                    <a:pt x="5100" y="5440"/>
                    <a:pt x="5229" y="5421"/>
                  </a:cubicBezTo>
                  <a:cubicBezTo>
                    <a:pt x="5809" y="5336"/>
                    <a:pt x="6206" y="4790"/>
                    <a:pt x="6108" y="4211"/>
                  </a:cubicBezTo>
                  <a:cubicBezTo>
                    <a:pt x="6087" y="4082"/>
                    <a:pt x="6129" y="3950"/>
                    <a:pt x="6222" y="3859"/>
                  </a:cubicBezTo>
                  <a:cubicBezTo>
                    <a:pt x="6642" y="3448"/>
                    <a:pt x="6642" y="2774"/>
                    <a:pt x="6222" y="2363"/>
                  </a:cubicBezTo>
                  <a:cubicBezTo>
                    <a:pt x="6129" y="2271"/>
                    <a:pt x="6087" y="2140"/>
                    <a:pt x="6108" y="2011"/>
                  </a:cubicBezTo>
                  <a:cubicBezTo>
                    <a:pt x="6206" y="1432"/>
                    <a:pt x="5809" y="885"/>
                    <a:pt x="5229" y="801"/>
                  </a:cubicBezTo>
                  <a:cubicBezTo>
                    <a:pt x="5100" y="781"/>
                    <a:pt x="4987" y="700"/>
                    <a:pt x="4929" y="583"/>
                  </a:cubicBezTo>
                  <a:cubicBezTo>
                    <a:pt x="4746" y="213"/>
                    <a:pt x="4374" y="1"/>
                    <a:pt x="3990" y="1"/>
                  </a:cubicBezTo>
                  <a:cubicBezTo>
                    <a:pt x="3827" y="1"/>
                    <a:pt x="3661" y="39"/>
                    <a:pt x="3507" y="119"/>
                  </a:cubicBezTo>
                  <a:cubicBezTo>
                    <a:pt x="3449" y="151"/>
                    <a:pt x="3385" y="166"/>
                    <a:pt x="3321" y="166"/>
                  </a:cubicBezTo>
                  <a:cubicBezTo>
                    <a:pt x="3257" y="166"/>
                    <a:pt x="3194" y="151"/>
                    <a:pt x="3136" y="119"/>
                  </a:cubicBezTo>
                  <a:cubicBezTo>
                    <a:pt x="2981" y="39"/>
                    <a:pt x="2816" y="1"/>
                    <a:pt x="26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 name="Google Shape;508;p39"/>
          <p:cNvGrpSpPr/>
          <p:nvPr/>
        </p:nvGrpSpPr>
        <p:grpSpPr>
          <a:xfrm>
            <a:off x="4728025" y="2649682"/>
            <a:ext cx="387577" cy="366100"/>
            <a:chOff x="3981028" y="2251300"/>
            <a:chExt cx="489921" cy="462773"/>
          </a:xfrm>
        </p:grpSpPr>
        <p:sp>
          <p:nvSpPr>
            <p:cNvPr id="509" name="Google Shape;509;p39"/>
            <p:cNvSpPr/>
            <p:nvPr/>
          </p:nvSpPr>
          <p:spPr>
            <a:xfrm>
              <a:off x="3981028" y="2295118"/>
              <a:ext cx="489921" cy="418956"/>
            </a:xfrm>
            <a:custGeom>
              <a:rect b="b" l="l" r="r" t="t"/>
              <a:pathLst>
                <a:path extrusionOk="0" h="18874" w="22071">
                  <a:moveTo>
                    <a:pt x="14089" y="3794"/>
                  </a:moveTo>
                  <a:cubicBezTo>
                    <a:pt x="14150" y="3794"/>
                    <a:pt x="14210" y="3805"/>
                    <a:pt x="14267" y="3828"/>
                  </a:cubicBezTo>
                  <a:lnTo>
                    <a:pt x="15201" y="4197"/>
                  </a:lnTo>
                  <a:cubicBezTo>
                    <a:pt x="15335" y="4249"/>
                    <a:pt x="15476" y="4276"/>
                    <a:pt x="15618" y="4276"/>
                  </a:cubicBezTo>
                  <a:cubicBezTo>
                    <a:pt x="15759" y="4276"/>
                    <a:pt x="15900" y="4249"/>
                    <a:pt x="16034" y="4197"/>
                  </a:cubicBezTo>
                  <a:lnTo>
                    <a:pt x="16387" y="4056"/>
                  </a:lnTo>
                  <a:lnTo>
                    <a:pt x="16387" y="4056"/>
                  </a:lnTo>
                  <a:cubicBezTo>
                    <a:pt x="16384" y="4574"/>
                    <a:pt x="16405" y="5080"/>
                    <a:pt x="16444" y="5592"/>
                  </a:cubicBezTo>
                  <a:lnTo>
                    <a:pt x="15796" y="5847"/>
                  </a:lnTo>
                  <a:cubicBezTo>
                    <a:pt x="15739" y="5870"/>
                    <a:pt x="15678" y="5882"/>
                    <a:pt x="15617" y="5882"/>
                  </a:cubicBezTo>
                  <a:cubicBezTo>
                    <a:pt x="15556" y="5882"/>
                    <a:pt x="15495" y="5870"/>
                    <a:pt x="15437" y="5847"/>
                  </a:cubicBezTo>
                  <a:lnTo>
                    <a:pt x="14506" y="5479"/>
                  </a:lnTo>
                  <a:cubicBezTo>
                    <a:pt x="14373" y="5427"/>
                    <a:pt x="14231" y="5400"/>
                    <a:pt x="14090" y="5400"/>
                  </a:cubicBezTo>
                  <a:cubicBezTo>
                    <a:pt x="13949" y="5400"/>
                    <a:pt x="13807" y="5427"/>
                    <a:pt x="13674" y="5479"/>
                  </a:cubicBezTo>
                  <a:lnTo>
                    <a:pt x="12741" y="5847"/>
                  </a:lnTo>
                  <a:cubicBezTo>
                    <a:pt x="12684" y="5870"/>
                    <a:pt x="12623" y="5882"/>
                    <a:pt x="12562" y="5882"/>
                  </a:cubicBezTo>
                  <a:cubicBezTo>
                    <a:pt x="12501" y="5882"/>
                    <a:pt x="12441" y="5870"/>
                    <a:pt x="12383" y="5847"/>
                  </a:cubicBezTo>
                  <a:lnTo>
                    <a:pt x="11451" y="5479"/>
                  </a:lnTo>
                  <a:cubicBezTo>
                    <a:pt x="11317" y="5427"/>
                    <a:pt x="11176" y="5400"/>
                    <a:pt x="11035" y="5400"/>
                  </a:cubicBezTo>
                  <a:cubicBezTo>
                    <a:pt x="10893" y="5400"/>
                    <a:pt x="10752" y="5427"/>
                    <a:pt x="10618" y="5479"/>
                  </a:cubicBezTo>
                  <a:lnTo>
                    <a:pt x="9687" y="5847"/>
                  </a:lnTo>
                  <a:cubicBezTo>
                    <a:pt x="9629" y="5870"/>
                    <a:pt x="9569" y="5882"/>
                    <a:pt x="9508" y="5882"/>
                  </a:cubicBezTo>
                  <a:cubicBezTo>
                    <a:pt x="9447" y="5882"/>
                    <a:pt x="9387" y="5870"/>
                    <a:pt x="9330" y="5847"/>
                  </a:cubicBezTo>
                  <a:lnTo>
                    <a:pt x="8397" y="5479"/>
                  </a:lnTo>
                  <a:cubicBezTo>
                    <a:pt x="8264" y="5427"/>
                    <a:pt x="8122" y="5400"/>
                    <a:pt x="7981" y="5400"/>
                  </a:cubicBezTo>
                  <a:cubicBezTo>
                    <a:pt x="7839" y="5400"/>
                    <a:pt x="7698" y="5427"/>
                    <a:pt x="7564" y="5479"/>
                  </a:cubicBezTo>
                  <a:lnTo>
                    <a:pt x="6634" y="5847"/>
                  </a:lnTo>
                  <a:cubicBezTo>
                    <a:pt x="6576" y="5870"/>
                    <a:pt x="6515" y="5882"/>
                    <a:pt x="6454" y="5882"/>
                  </a:cubicBezTo>
                  <a:cubicBezTo>
                    <a:pt x="6393" y="5882"/>
                    <a:pt x="6332" y="5870"/>
                    <a:pt x="6274" y="5847"/>
                  </a:cubicBezTo>
                  <a:lnTo>
                    <a:pt x="5628" y="5592"/>
                  </a:lnTo>
                  <a:cubicBezTo>
                    <a:pt x="5667" y="5080"/>
                    <a:pt x="5688" y="4574"/>
                    <a:pt x="5685" y="4057"/>
                  </a:cubicBezTo>
                  <a:lnTo>
                    <a:pt x="5685" y="4057"/>
                  </a:lnTo>
                  <a:lnTo>
                    <a:pt x="6037" y="4197"/>
                  </a:lnTo>
                  <a:cubicBezTo>
                    <a:pt x="6170" y="4249"/>
                    <a:pt x="6312" y="4276"/>
                    <a:pt x="6453" y="4276"/>
                  </a:cubicBezTo>
                  <a:cubicBezTo>
                    <a:pt x="6595" y="4276"/>
                    <a:pt x="6736" y="4249"/>
                    <a:pt x="6870" y="4197"/>
                  </a:cubicBezTo>
                  <a:lnTo>
                    <a:pt x="7802" y="3828"/>
                  </a:lnTo>
                  <a:cubicBezTo>
                    <a:pt x="7859" y="3805"/>
                    <a:pt x="7920" y="3794"/>
                    <a:pt x="7980" y="3794"/>
                  </a:cubicBezTo>
                  <a:cubicBezTo>
                    <a:pt x="8041" y="3794"/>
                    <a:pt x="8102" y="3805"/>
                    <a:pt x="8160" y="3828"/>
                  </a:cubicBezTo>
                  <a:lnTo>
                    <a:pt x="9091" y="4197"/>
                  </a:lnTo>
                  <a:cubicBezTo>
                    <a:pt x="9225" y="4249"/>
                    <a:pt x="9366" y="4276"/>
                    <a:pt x="9508" y="4276"/>
                  </a:cubicBezTo>
                  <a:cubicBezTo>
                    <a:pt x="9649" y="4276"/>
                    <a:pt x="9791" y="4249"/>
                    <a:pt x="9925" y="4197"/>
                  </a:cubicBezTo>
                  <a:lnTo>
                    <a:pt x="10856" y="3828"/>
                  </a:lnTo>
                  <a:cubicBezTo>
                    <a:pt x="10913" y="3805"/>
                    <a:pt x="10974" y="3794"/>
                    <a:pt x="11035" y="3794"/>
                  </a:cubicBezTo>
                  <a:cubicBezTo>
                    <a:pt x="11096" y="3794"/>
                    <a:pt x="11156" y="3805"/>
                    <a:pt x="11214" y="3828"/>
                  </a:cubicBezTo>
                  <a:lnTo>
                    <a:pt x="12146" y="4197"/>
                  </a:lnTo>
                  <a:cubicBezTo>
                    <a:pt x="12279" y="4249"/>
                    <a:pt x="12421" y="4276"/>
                    <a:pt x="12562" y="4276"/>
                  </a:cubicBezTo>
                  <a:cubicBezTo>
                    <a:pt x="12704" y="4276"/>
                    <a:pt x="12845" y="4249"/>
                    <a:pt x="12979" y="4197"/>
                  </a:cubicBezTo>
                  <a:lnTo>
                    <a:pt x="13910" y="3828"/>
                  </a:lnTo>
                  <a:cubicBezTo>
                    <a:pt x="13967" y="3805"/>
                    <a:pt x="14028" y="3794"/>
                    <a:pt x="14089" y="3794"/>
                  </a:cubicBezTo>
                  <a:close/>
                  <a:moveTo>
                    <a:pt x="14090" y="6047"/>
                  </a:moveTo>
                  <a:cubicBezTo>
                    <a:pt x="14151" y="6047"/>
                    <a:pt x="14212" y="6059"/>
                    <a:pt x="14269" y="6082"/>
                  </a:cubicBezTo>
                  <a:lnTo>
                    <a:pt x="15201" y="6449"/>
                  </a:lnTo>
                  <a:cubicBezTo>
                    <a:pt x="15335" y="6502"/>
                    <a:pt x="15476" y="6529"/>
                    <a:pt x="15618" y="6529"/>
                  </a:cubicBezTo>
                  <a:cubicBezTo>
                    <a:pt x="15759" y="6529"/>
                    <a:pt x="15900" y="6502"/>
                    <a:pt x="16034" y="6449"/>
                  </a:cubicBezTo>
                  <a:lnTo>
                    <a:pt x="16503" y="6263"/>
                  </a:lnTo>
                  <a:cubicBezTo>
                    <a:pt x="16567" y="6869"/>
                    <a:pt x="16655" y="7494"/>
                    <a:pt x="16761" y="8168"/>
                  </a:cubicBezTo>
                  <a:lnTo>
                    <a:pt x="16745" y="8742"/>
                  </a:lnTo>
                  <a:lnTo>
                    <a:pt x="15796" y="9118"/>
                  </a:lnTo>
                  <a:cubicBezTo>
                    <a:pt x="15739" y="9140"/>
                    <a:pt x="15678" y="9151"/>
                    <a:pt x="15617" y="9151"/>
                  </a:cubicBezTo>
                  <a:cubicBezTo>
                    <a:pt x="15556" y="9151"/>
                    <a:pt x="15496" y="9140"/>
                    <a:pt x="15439" y="9118"/>
                  </a:cubicBezTo>
                  <a:lnTo>
                    <a:pt x="14506" y="8750"/>
                  </a:lnTo>
                  <a:cubicBezTo>
                    <a:pt x="14373" y="8696"/>
                    <a:pt x="14231" y="8670"/>
                    <a:pt x="14090" y="8670"/>
                  </a:cubicBezTo>
                  <a:cubicBezTo>
                    <a:pt x="13949" y="8670"/>
                    <a:pt x="13807" y="8696"/>
                    <a:pt x="13674" y="8750"/>
                  </a:cubicBezTo>
                  <a:lnTo>
                    <a:pt x="12743" y="9118"/>
                  </a:lnTo>
                  <a:cubicBezTo>
                    <a:pt x="12685" y="9140"/>
                    <a:pt x="12624" y="9151"/>
                    <a:pt x="12563" y="9151"/>
                  </a:cubicBezTo>
                  <a:cubicBezTo>
                    <a:pt x="12502" y="9151"/>
                    <a:pt x="12441" y="9140"/>
                    <a:pt x="12383" y="9118"/>
                  </a:cubicBezTo>
                  <a:lnTo>
                    <a:pt x="11453" y="8750"/>
                  </a:lnTo>
                  <a:cubicBezTo>
                    <a:pt x="11318" y="8696"/>
                    <a:pt x="11177" y="8670"/>
                    <a:pt x="11036" y="8670"/>
                  </a:cubicBezTo>
                  <a:cubicBezTo>
                    <a:pt x="10894" y="8670"/>
                    <a:pt x="10753" y="8696"/>
                    <a:pt x="10620" y="8750"/>
                  </a:cubicBezTo>
                  <a:lnTo>
                    <a:pt x="9687" y="9118"/>
                  </a:lnTo>
                  <a:cubicBezTo>
                    <a:pt x="9630" y="9140"/>
                    <a:pt x="9569" y="9151"/>
                    <a:pt x="9508" y="9151"/>
                  </a:cubicBezTo>
                  <a:cubicBezTo>
                    <a:pt x="9448" y="9151"/>
                    <a:pt x="9387" y="9140"/>
                    <a:pt x="9330" y="9118"/>
                  </a:cubicBezTo>
                  <a:lnTo>
                    <a:pt x="8399" y="8750"/>
                  </a:lnTo>
                  <a:cubicBezTo>
                    <a:pt x="8264" y="8696"/>
                    <a:pt x="8123" y="8670"/>
                    <a:pt x="7982" y="8670"/>
                  </a:cubicBezTo>
                  <a:cubicBezTo>
                    <a:pt x="7840" y="8670"/>
                    <a:pt x="7699" y="8696"/>
                    <a:pt x="7564" y="8750"/>
                  </a:cubicBezTo>
                  <a:lnTo>
                    <a:pt x="6634" y="9117"/>
                  </a:lnTo>
                  <a:cubicBezTo>
                    <a:pt x="6576" y="9140"/>
                    <a:pt x="6516" y="9151"/>
                    <a:pt x="6455" y="9151"/>
                  </a:cubicBezTo>
                  <a:cubicBezTo>
                    <a:pt x="6394" y="9151"/>
                    <a:pt x="6333" y="9140"/>
                    <a:pt x="6276" y="9117"/>
                  </a:cubicBezTo>
                  <a:lnTo>
                    <a:pt x="5327" y="8742"/>
                  </a:lnTo>
                  <a:lnTo>
                    <a:pt x="5311" y="8168"/>
                  </a:lnTo>
                  <a:cubicBezTo>
                    <a:pt x="5418" y="7494"/>
                    <a:pt x="5505" y="6869"/>
                    <a:pt x="5569" y="6263"/>
                  </a:cubicBezTo>
                  <a:lnTo>
                    <a:pt x="6038" y="6449"/>
                  </a:lnTo>
                  <a:cubicBezTo>
                    <a:pt x="6172" y="6502"/>
                    <a:pt x="6313" y="6529"/>
                    <a:pt x="6455" y="6529"/>
                  </a:cubicBezTo>
                  <a:cubicBezTo>
                    <a:pt x="6596" y="6529"/>
                    <a:pt x="6737" y="6502"/>
                    <a:pt x="6871" y="6449"/>
                  </a:cubicBezTo>
                  <a:lnTo>
                    <a:pt x="7802" y="6082"/>
                  </a:lnTo>
                  <a:cubicBezTo>
                    <a:pt x="7860" y="6059"/>
                    <a:pt x="7921" y="6047"/>
                    <a:pt x="7981" y="6047"/>
                  </a:cubicBezTo>
                  <a:cubicBezTo>
                    <a:pt x="8042" y="6047"/>
                    <a:pt x="8103" y="6059"/>
                    <a:pt x="8160" y="6082"/>
                  </a:cubicBezTo>
                  <a:lnTo>
                    <a:pt x="9092" y="6449"/>
                  </a:lnTo>
                  <a:cubicBezTo>
                    <a:pt x="9226" y="6502"/>
                    <a:pt x="9367" y="6529"/>
                    <a:pt x="9508" y="6529"/>
                  </a:cubicBezTo>
                  <a:cubicBezTo>
                    <a:pt x="9650" y="6529"/>
                    <a:pt x="9791" y="6502"/>
                    <a:pt x="9925" y="6449"/>
                  </a:cubicBezTo>
                  <a:lnTo>
                    <a:pt x="10856" y="6082"/>
                  </a:lnTo>
                  <a:cubicBezTo>
                    <a:pt x="10914" y="6059"/>
                    <a:pt x="10975" y="6047"/>
                    <a:pt x="11035" y="6047"/>
                  </a:cubicBezTo>
                  <a:cubicBezTo>
                    <a:pt x="11096" y="6047"/>
                    <a:pt x="11157" y="6059"/>
                    <a:pt x="11215" y="6082"/>
                  </a:cubicBezTo>
                  <a:lnTo>
                    <a:pt x="12146" y="6449"/>
                  </a:lnTo>
                  <a:cubicBezTo>
                    <a:pt x="12279" y="6502"/>
                    <a:pt x="12421" y="6529"/>
                    <a:pt x="12562" y="6529"/>
                  </a:cubicBezTo>
                  <a:cubicBezTo>
                    <a:pt x="12704" y="6529"/>
                    <a:pt x="12845" y="6502"/>
                    <a:pt x="12979" y="6449"/>
                  </a:cubicBezTo>
                  <a:lnTo>
                    <a:pt x="13911" y="6082"/>
                  </a:lnTo>
                  <a:cubicBezTo>
                    <a:pt x="13968" y="6059"/>
                    <a:pt x="14029" y="6047"/>
                    <a:pt x="14090" y="6047"/>
                  </a:cubicBezTo>
                  <a:close/>
                  <a:moveTo>
                    <a:pt x="14090" y="9317"/>
                  </a:moveTo>
                  <a:cubicBezTo>
                    <a:pt x="14151" y="9317"/>
                    <a:pt x="14212" y="9328"/>
                    <a:pt x="14269" y="9351"/>
                  </a:cubicBezTo>
                  <a:lnTo>
                    <a:pt x="15201" y="9719"/>
                  </a:lnTo>
                  <a:cubicBezTo>
                    <a:pt x="15335" y="9772"/>
                    <a:pt x="15476" y="9798"/>
                    <a:pt x="15617" y="9798"/>
                  </a:cubicBezTo>
                  <a:cubicBezTo>
                    <a:pt x="15758" y="9798"/>
                    <a:pt x="15900" y="9772"/>
                    <a:pt x="16034" y="9719"/>
                  </a:cubicBezTo>
                  <a:lnTo>
                    <a:pt x="16724" y="9446"/>
                  </a:lnTo>
                  <a:lnTo>
                    <a:pt x="16724" y="9446"/>
                  </a:lnTo>
                  <a:lnTo>
                    <a:pt x="16680" y="11021"/>
                  </a:lnTo>
                  <a:lnTo>
                    <a:pt x="15796" y="11370"/>
                  </a:lnTo>
                  <a:cubicBezTo>
                    <a:pt x="15739" y="11393"/>
                    <a:pt x="15678" y="11405"/>
                    <a:pt x="15617" y="11405"/>
                  </a:cubicBezTo>
                  <a:cubicBezTo>
                    <a:pt x="15556" y="11405"/>
                    <a:pt x="15496" y="11393"/>
                    <a:pt x="15439" y="11370"/>
                  </a:cubicBezTo>
                  <a:lnTo>
                    <a:pt x="14506" y="11002"/>
                  </a:lnTo>
                  <a:cubicBezTo>
                    <a:pt x="14373" y="10949"/>
                    <a:pt x="14231" y="10923"/>
                    <a:pt x="14090" y="10923"/>
                  </a:cubicBezTo>
                  <a:cubicBezTo>
                    <a:pt x="13949" y="10923"/>
                    <a:pt x="13807" y="10949"/>
                    <a:pt x="13674" y="11002"/>
                  </a:cubicBezTo>
                  <a:lnTo>
                    <a:pt x="12743" y="11370"/>
                  </a:lnTo>
                  <a:cubicBezTo>
                    <a:pt x="12685" y="11393"/>
                    <a:pt x="12624" y="11405"/>
                    <a:pt x="12563" y="11405"/>
                  </a:cubicBezTo>
                  <a:cubicBezTo>
                    <a:pt x="12502" y="11405"/>
                    <a:pt x="12441" y="11393"/>
                    <a:pt x="12383" y="11370"/>
                  </a:cubicBezTo>
                  <a:lnTo>
                    <a:pt x="11453" y="11002"/>
                  </a:lnTo>
                  <a:cubicBezTo>
                    <a:pt x="11319" y="10949"/>
                    <a:pt x="11178" y="10923"/>
                    <a:pt x="11036" y="10923"/>
                  </a:cubicBezTo>
                  <a:cubicBezTo>
                    <a:pt x="10895" y="10923"/>
                    <a:pt x="10753" y="10949"/>
                    <a:pt x="10620" y="11002"/>
                  </a:cubicBezTo>
                  <a:lnTo>
                    <a:pt x="9687" y="11370"/>
                  </a:lnTo>
                  <a:cubicBezTo>
                    <a:pt x="9630" y="11393"/>
                    <a:pt x="9570" y="11405"/>
                    <a:pt x="9509" y="11405"/>
                  </a:cubicBezTo>
                  <a:cubicBezTo>
                    <a:pt x="9448" y="11405"/>
                    <a:pt x="9387" y="11393"/>
                    <a:pt x="9330" y="11370"/>
                  </a:cubicBezTo>
                  <a:lnTo>
                    <a:pt x="8399" y="11002"/>
                  </a:lnTo>
                  <a:cubicBezTo>
                    <a:pt x="8264" y="10949"/>
                    <a:pt x="8123" y="10923"/>
                    <a:pt x="7982" y="10923"/>
                  </a:cubicBezTo>
                  <a:cubicBezTo>
                    <a:pt x="7841" y="10923"/>
                    <a:pt x="7700" y="10949"/>
                    <a:pt x="7566" y="11002"/>
                  </a:cubicBezTo>
                  <a:lnTo>
                    <a:pt x="6634" y="11370"/>
                  </a:lnTo>
                  <a:cubicBezTo>
                    <a:pt x="6576" y="11393"/>
                    <a:pt x="6516" y="11405"/>
                    <a:pt x="6455" y="11405"/>
                  </a:cubicBezTo>
                  <a:cubicBezTo>
                    <a:pt x="6394" y="11405"/>
                    <a:pt x="6333" y="11393"/>
                    <a:pt x="6276" y="11370"/>
                  </a:cubicBezTo>
                  <a:lnTo>
                    <a:pt x="5392" y="11021"/>
                  </a:lnTo>
                  <a:lnTo>
                    <a:pt x="5348" y="9446"/>
                  </a:lnTo>
                  <a:lnTo>
                    <a:pt x="5348" y="9446"/>
                  </a:lnTo>
                  <a:lnTo>
                    <a:pt x="6038" y="9719"/>
                  </a:lnTo>
                  <a:cubicBezTo>
                    <a:pt x="6172" y="9772"/>
                    <a:pt x="6313" y="9798"/>
                    <a:pt x="6455" y="9798"/>
                  </a:cubicBezTo>
                  <a:cubicBezTo>
                    <a:pt x="6596" y="9798"/>
                    <a:pt x="6737" y="9772"/>
                    <a:pt x="6871" y="9719"/>
                  </a:cubicBezTo>
                  <a:lnTo>
                    <a:pt x="7802" y="9351"/>
                  </a:lnTo>
                  <a:cubicBezTo>
                    <a:pt x="7860" y="9328"/>
                    <a:pt x="7921" y="9317"/>
                    <a:pt x="7981" y="9317"/>
                  </a:cubicBezTo>
                  <a:cubicBezTo>
                    <a:pt x="8042" y="9317"/>
                    <a:pt x="8103" y="9328"/>
                    <a:pt x="8160" y="9351"/>
                  </a:cubicBezTo>
                  <a:lnTo>
                    <a:pt x="9092" y="9719"/>
                  </a:lnTo>
                  <a:cubicBezTo>
                    <a:pt x="9226" y="9772"/>
                    <a:pt x="9367" y="9798"/>
                    <a:pt x="9508" y="9798"/>
                  </a:cubicBezTo>
                  <a:cubicBezTo>
                    <a:pt x="9650" y="9798"/>
                    <a:pt x="9791" y="9772"/>
                    <a:pt x="9925" y="9719"/>
                  </a:cubicBezTo>
                  <a:lnTo>
                    <a:pt x="10856" y="9351"/>
                  </a:lnTo>
                  <a:cubicBezTo>
                    <a:pt x="10914" y="9328"/>
                    <a:pt x="10975" y="9317"/>
                    <a:pt x="11035" y="9317"/>
                  </a:cubicBezTo>
                  <a:cubicBezTo>
                    <a:pt x="11096" y="9317"/>
                    <a:pt x="11157" y="9328"/>
                    <a:pt x="11215" y="9351"/>
                  </a:cubicBezTo>
                  <a:lnTo>
                    <a:pt x="12146" y="9719"/>
                  </a:lnTo>
                  <a:cubicBezTo>
                    <a:pt x="12279" y="9772"/>
                    <a:pt x="12421" y="9798"/>
                    <a:pt x="12562" y="9798"/>
                  </a:cubicBezTo>
                  <a:cubicBezTo>
                    <a:pt x="12704" y="9798"/>
                    <a:pt x="12845" y="9772"/>
                    <a:pt x="12979" y="9719"/>
                  </a:cubicBezTo>
                  <a:lnTo>
                    <a:pt x="13911" y="9351"/>
                  </a:lnTo>
                  <a:cubicBezTo>
                    <a:pt x="13968" y="9328"/>
                    <a:pt x="14029" y="9317"/>
                    <a:pt x="14090" y="9317"/>
                  </a:cubicBezTo>
                  <a:close/>
                  <a:moveTo>
                    <a:pt x="4831" y="1425"/>
                  </a:moveTo>
                  <a:lnTo>
                    <a:pt x="4831" y="1425"/>
                  </a:lnTo>
                  <a:cubicBezTo>
                    <a:pt x="5183" y="3894"/>
                    <a:pt x="5052" y="5650"/>
                    <a:pt x="4678" y="8030"/>
                  </a:cubicBezTo>
                  <a:lnTo>
                    <a:pt x="4677" y="8030"/>
                  </a:lnTo>
                  <a:cubicBezTo>
                    <a:pt x="3733" y="9537"/>
                    <a:pt x="3323" y="13364"/>
                    <a:pt x="3143" y="16369"/>
                  </a:cubicBezTo>
                  <a:lnTo>
                    <a:pt x="651" y="16369"/>
                  </a:lnTo>
                  <a:cubicBezTo>
                    <a:pt x="689" y="13751"/>
                    <a:pt x="896" y="11283"/>
                    <a:pt x="1262" y="9029"/>
                  </a:cubicBezTo>
                  <a:cubicBezTo>
                    <a:pt x="1825" y="5576"/>
                    <a:pt x="3906" y="2605"/>
                    <a:pt x="4831" y="1425"/>
                  </a:cubicBezTo>
                  <a:close/>
                  <a:moveTo>
                    <a:pt x="17241" y="1425"/>
                  </a:moveTo>
                  <a:lnTo>
                    <a:pt x="17241" y="1425"/>
                  </a:lnTo>
                  <a:cubicBezTo>
                    <a:pt x="18166" y="2605"/>
                    <a:pt x="20247" y="5576"/>
                    <a:pt x="20810" y="9029"/>
                  </a:cubicBezTo>
                  <a:cubicBezTo>
                    <a:pt x="21177" y="11283"/>
                    <a:pt x="21383" y="13751"/>
                    <a:pt x="21422" y="16369"/>
                  </a:cubicBezTo>
                  <a:lnTo>
                    <a:pt x="18929" y="16369"/>
                  </a:lnTo>
                  <a:cubicBezTo>
                    <a:pt x="18749" y="13364"/>
                    <a:pt x="18340" y="9537"/>
                    <a:pt x="17394" y="8030"/>
                  </a:cubicBezTo>
                  <a:cubicBezTo>
                    <a:pt x="17020" y="5650"/>
                    <a:pt x="16891" y="3892"/>
                    <a:pt x="17241" y="1425"/>
                  </a:cubicBezTo>
                  <a:close/>
                  <a:moveTo>
                    <a:pt x="2904" y="17015"/>
                  </a:moveTo>
                  <a:lnTo>
                    <a:pt x="2904" y="18122"/>
                  </a:lnTo>
                  <a:cubicBezTo>
                    <a:pt x="2904" y="18180"/>
                    <a:pt x="2857" y="18226"/>
                    <a:pt x="2799" y="18226"/>
                  </a:cubicBezTo>
                  <a:lnTo>
                    <a:pt x="940" y="18226"/>
                  </a:lnTo>
                  <a:cubicBezTo>
                    <a:pt x="882" y="18226"/>
                    <a:pt x="836" y="18180"/>
                    <a:pt x="836" y="18122"/>
                  </a:cubicBezTo>
                  <a:lnTo>
                    <a:pt x="836" y="17015"/>
                  </a:lnTo>
                  <a:close/>
                  <a:moveTo>
                    <a:pt x="14089" y="11569"/>
                  </a:moveTo>
                  <a:cubicBezTo>
                    <a:pt x="14150" y="11569"/>
                    <a:pt x="14211" y="11580"/>
                    <a:pt x="14269" y="11603"/>
                  </a:cubicBezTo>
                  <a:lnTo>
                    <a:pt x="15201" y="11971"/>
                  </a:lnTo>
                  <a:cubicBezTo>
                    <a:pt x="15335" y="12024"/>
                    <a:pt x="15476" y="12050"/>
                    <a:pt x="15618" y="12050"/>
                  </a:cubicBezTo>
                  <a:cubicBezTo>
                    <a:pt x="15759" y="12050"/>
                    <a:pt x="15900" y="12024"/>
                    <a:pt x="16034" y="11971"/>
                  </a:cubicBezTo>
                  <a:lnTo>
                    <a:pt x="16659" y="11725"/>
                  </a:lnTo>
                  <a:lnTo>
                    <a:pt x="16531" y="16153"/>
                  </a:lnTo>
                  <a:cubicBezTo>
                    <a:pt x="16522" y="16275"/>
                    <a:pt x="16423" y="16369"/>
                    <a:pt x="16301" y="16369"/>
                  </a:cubicBezTo>
                  <a:lnTo>
                    <a:pt x="8134" y="16369"/>
                  </a:lnTo>
                  <a:cubicBezTo>
                    <a:pt x="7956" y="16369"/>
                    <a:pt x="7811" y="16513"/>
                    <a:pt x="7811" y="16692"/>
                  </a:cubicBezTo>
                  <a:cubicBezTo>
                    <a:pt x="7811" y="16871"/>
                    <a:pt x="7956" y="17015"/>
                    <a:pt x="8134" y="17015"/>
                  </a:cubicBezTo>
                  <a:lnTo>
                    <a:pt x="15958" y="17015"/>
                  </a:lnTo>
                  <a:lnTo>
                    <a:pt x="15958" y="18015"/>
                  </a:lnTo>
                  <a:cubicBezTo>
                    <a:pt x="15958" y="18131"/>
                    <a:pt x="15865" y="18226"/>
                    <a:pt x="15747" y="18226"/>
                  </a:cubicBezTo>
                  <a:lnTo>
                    <a:pt x="6323" y="18226"/>
                  </a:lnTo>
                  <a:cubicBezTo>
                    <a:pt x="6207" y="18226"/>
                    <a:pt x="6112" y="18131"/>
                    <a:pt x="6112" y="18015"/>
                  </a:cubicBezTo>
                  <a:lnTo>
                    <a:pt x="6112" y="17015"/>
                  </a:lnTo>
                  <a:lnTo>
                    <a:pt x="6843" y="17015"/>
                  </a:lnTo>
                  <a:cubicBezTo>
                    <a:pt x="7021" y="17015"/>
                    <a:pt x="7165" y="16871"/>
                    <a:pt x="7165" y="16692"/>
                  </a:cubicBezTo>
                  <a:cubicBezTo>
                    <a:pt x="7165" y="16513"/>
                    <a:pt x="7021" y="16369"/>
                    <a:pt x="6843" y="16369"/>
                  </a:cubicBezTo>
                  <a:lnTo>
                    <a:pt x="5770" y="16369"/>
                  </a:lnTo>
                  <a:cubicBezTo>
                    <a:pt x="5649" y="16369"/>
                    <a:pt x="5548" y="16275"/>
                    <a:pt x="5541" y="16153"/>
                  </a:cubicBezTo>
                  <a:lnTo>
                    <a:pt x="5413" y="11725"/>
                  </a:lnTo>
                  <a:lnTo>
                    <a:pt x="6037" y="11971"/>
                  </a:lnTo>
                  <a:cubicBezTo>
                    <a:pt x="6171" y="12025"/>
                    <a:pt x="6313" y="12052"/>
                    <a:pt x="6454" y="12052"/>
                  </a:cubicBezTo>
                  <a:cubicBezTo>
                    <a:pt x="6595" y="12052"/>
                    <a:pt x="6737" y="12025"/>
                    <a:pt x="6871" y="11971"/>
                  </a:cubicBezTo>
                  <a:lnTo>
                    <a:pt x="7802" y="11603"/>
                  </a:lnTo>
                  <a:cubicBezTo>
                    <a:pt x="7859" y="11580"/>
                    <a:pt x="7920" y="11569"/>
                    <a:pt x="7981" y="11569"/>
                  </a:cubicBezTo>
                  <a:cubicBezTo>
                    <a:pt x="8042" y="11569"/>
                    <a:pt x="8103" y="11580"/>
                    <a:pt x="8160" y="11603"/>
                  </a:cubicBezTo>
                  <a:lnTo>
                    <a:pt x="9092" y="11971"/>
                  </a:lnTo>
                  <a:cubicBezTo>
                    <a:pt x="9226" y="12024"/>
                    <a:pt x="9367" y="12050"/>
                    <a:pt x="9508" y="12050"/>
                  </a:cubicBezTo>
                  <a:cubicBezTo>
                    <a:pt x="9650" y="12050"/>
                    <a:pt x="9791" y="12024"/>
                    <a:pt x="9925" y="11971"/>
                  </a:cubicBezTo>
                  <a:lnTo>
                    <a:pt x="10856" y="11603"/>
                  </a:lnTo>
                  <a:cubicBezTo>
                    <a:pt x="10914" y="11581"/>
                    <a:pt x="10975" y="11570"/>
                    <a:pt x="11035" y="11570"/>
                  </a:cubicBezTo>
                  <a:cubicBezTo>
                    <a:pt x="11096" y="11570"/>
                    <a:pt x="11157" y="11581"/>
                    <a:pt x="11215" y="11603"/>
                  </a:cubicBezTo>
                  <a:lnTo>
                    <a:pt x="12146" y="11971"/>
                  </a:lnTo>
                  <a:cubicBezTo>
                    <a:pt x="12279" y="12024"/>
                    <a:pt x="12421" y="12050"/>
                    <a:pt x="12562" y="12050"/>
                  </a:cubicBezTo>
                  <a:cubicBezTo>
                    <a:pt x="12704" y="12050"/>
                    <a:pt x="12845" y="12024"/>
                    <a:pt x="12979" y="11971"/>
                  </a:cubicBezTo>
                  <a:lnTo>
                    <a:pt x="13911" y="11603"/>
                  </a:lnTo>
                  <a:cubicBezTo>
                    <a:pt x="13968" y="11580"/>
                    <a:pt x="14029" y="11569"/>
                    <a:pt x="14089" y="11569"/>
                  </a:cubicBezTo>
                  <a:close/>
                  <a:moveTo>
                    <a:pt x="21239" y="17015"/>
                  </a:moveTo>
                  <a:lnTo>
                    <a:pt x="21240" y="18122"/>
                  </a:lnTo>
                  <a:cubicBezTo>
                    <a:pt x="21240" y="18180"/>
                    <a:pt x="21193" y="18226"/>
                    <a:pt x="21135" y="18226"/>
                  </a:cubicBezTo>
                  <a:lnTo>
                    <a:pt x="19276" y="18226"/>
                  </a:lnTo>
                  <a:cubicBezTo>
                    <a:pt x="19218" y="18226"/>
                    <a:pt x="19172" y="18180"/>
                    <a:pt x="19172" y="18122"/>
                  </a:cubicBezTo>
                  <a:lnTo>
                    <a:pt x="19172" y="17015"/>
                  </a:lnTo>
                  <a:close/>
                  <a:moveTo>
                    <a:pt x="6252" y="0"/>
                  </a:moveTo>
                  <a:cubicBezTo>
                    <a:pt x="6221" y="0"/>
                    <a:pt x="6189" y="5"/>
                    <a:pt x="6157" y="14"/>
                  </a:cubicBezTo>
                  <a:lnTo>
                    <a:pt x="4953" y="353"/>
                  </a:lnTo>
                  <a:cubicBezTo>
                    <a:pt x="4897" y="369"/>
                    <a:pt x="4845" y="400"/>
                    <a:pt x="4803" y="445"/>
                  </a:cubicBezTo>
                  <a:cubicBezTo>
                    <a:pt x="4803" y="447"/>
                    <a:pt x="4802" y="447"/>
                    <a:pt x="4802" y="448"/>
                  </a:cubicBezTo>
                  <a:cubicBezTo>
                    <a:pt x="4766" y="487"/>
                    <a:pt x="3935" y="1413"/>
                    <a:pt x="2999" y="2921"/>
                  </a:cubicBezTo>
                  <a:cubicBezTo>
                    <a:pt x="1433" y="5448"/>
                    <a:pt x="844" y="7581"/>
                    <a:pt x="625" y="8925"/>
                  </a:cubicBezTo>
                  <a:cubicBezTo>
                    <a:pt x="248" y="11239"/>
                    <a:pt x="39" y="13775"/>
                    <a:pt x="3" y="16462"/>
                  </a:cubicBezTo>
                  <a:cubicBezTo>
                    <a:pt x="0" y="16609"/>
                    <a:pt x="57" y="16749"/>
                    <a:pt x="159" y="16853"/>
                  </a:cubicBezTo>
                  <a:cubicBezTo>
                    <a:pt x="170" y="16863"/>
                    <a:pt x="180" y="16871"/>
                    <a:pt x="190" y="16881"/>
                  </a:cubicBezTo>
                  <a:lnTo>
                    <a:pt x="190" y="18122"/>
                  </a:lnTo>
                  <a:cubicBezTo>
                    <a:pt x="192" y="18536"/>
                    <a:pt x="527" y="18872"/>
                    <a:pt x="942" y="18873"/>
                  </a:cubicBezTo>
                  <a:lnTo>
                    <a:pt x="2799" y="18873"/>
                  </a:lnTo>
                  <a:cubicBezTo>
                    <a:pt x="3215" y="18872"/>
                    <a:pt x="3550" y="18536"/>
                    <a:pt x="3550" y="18122"/>
                  </a:cubicBezTo>
                  <a:lnTo>
                    <a:pt x="3550" y="16915"/>
                  </a:lnTo>
                  <a:cubicBezTo>
                    <a:pt x="3687" y="16820"/>
                    <a:pt x="3773" y="16667"/>
                    <a:pt x="3783" y="16501"/>
                  </a:cubicBezTo>
                  <a:cubicBezTo>
                    <a:pt x="3960" y="13474"/>
                    <a:pt x="4279" y="11122"/>
                    <a:pt x="4705" y="9647"/>
                  </a:cubicBezTo>
                  <a:lnTo>
                    <a:pt x="4894" y="16177"/>
                  </a:lnTo>
                  <a:lnTo>
                    <a:pt x="4894" y="16185"/>
                  </a:lnTo>
                  <a:cubicBezTo>
                    <a:pt x="4913" y="16534"/>
                    <a:pt x="5137" y="16838"/>
                    <a:pt x="5465" y="16960"/>
                  </a:cubicBezTo>
                  <a:lnTo>
                    <a:pt x="5465" y="18015"/>
                  </a:lnTo>
                  <a:cubicBezTo>
                    <a:pt x="5467" y="18487"/>
                    <a:pt x="5850" y="18872"/>
                    <a:pt x="6323" y="18872"/>
                  </a:cubicBezTo>
                  <a:lnTo>
                    <a:pt x="15747" y="18872"/>
                  </a:lnTo>
                  <a:cubicBezTo>
                    <a:pt x="16221" y="18872"/>
                    <a:pt x="16604" y="18487"/>
                    <a:pt x="16606" y="18015"/>
                  </a:cubicBezTo>
                  <a:lnTo>
                    <a:pt x="16606" y="16960"/>
                  </a:lnTo>
                  <a:cubicBezTo>
                    <a:pt x="16932" y="16838"/>
                    <a:pt x="17158" y="16534"/>
                    <a:pt x="17176" y="16185"/>
                  </a:cubicBezTo>
                  <a:lnTo>
                    <a:pt x="17176" y="16177"/>
                  </a:lnTo>
                  <a:lnTo>
                    <a:pt x="17375" y="9679"/>
                  </a:lnTo>
                  <a:cubicBezTo>
                    <a:pt x="17796" y="11158"/>
                    <a:pt x="18112" y="13496"/>
                    <a:pt x="18288" y="16501"/>
                  </a:cubicBezTo>
                  <a:cubicBezTo>
                    <a:pt x="18298" y="16669"/>
                    <a:pt x="18386" y="16823"/>
                    <a:pt x="18525" y="16918"/>
                  </a:cubicBezTo>
                  <a:lnTo>
                    <a:pt x="18525" y="18121"/>
                  </a:lnTo>
                  <a:cubicBezTo>
                    <a:pt x="18525" y="18535"/>
                    <a:pt x="18861" y="18872"/>
                    <a:pt x="19276" y="18872"/>
                  </a:cubicBezTo>
                  <a:lnTo>
                    <a:pt x="21134" y="18872"/>
                  </a:lnTo>
                  <a:cubicBezTo>
                    <a:pt x="21549" y="18872"/>
                    <a:pt x="21885" y="18535"/>
                    <a:pt x="21885" y="18121"/>
                  </a:cubicBezTo>
                  <a:lnTo>
                    <a:pt x="21885" y="16876"/>
                  </a:lnTo>
                  <a:cubicBezTo>
                    <a:pt x="21894" y="16868"/>
                    <a:pt x="21904" y="16860"/>
                    <a:pt x="21912" y="16851"/>
                  </a:cubicBezTo>
                  <a:cubicBezTo>
                    <a:pt x="22014" y="16749"/>
                    <a:pt x="22070" y="16608"/>
                    <a:pt x="22069" y="16462"/>
                  </a:cubicBezTo>
                  <a:cubicBezTo>
                    <a:pt x="22033" y="13775"/>
                    <a:pt x="21824" y="11238"/>
                    <a:pt x="21447" y="8924"/>
                  </a:cubicBezTo>
                  <a:lnTo>
                    <a:pt x="21447" y="8925"/>
                  </a:lnTo>
                  <a:cubicBezTo>
                    <a:pt x="21050" y="6490"/>
                    <a:pt x="19937" y="4317"/>
                    <a:pt x="19073" y="2921"/>
                  </a:cubicBezTo>
                  <a:cubicBezTo>
                    <a:pt x="18138" y="1411"/>
                    <a:pt x="17306" y="487"/>
                    <a:pt x="17271" y="448"/>
                  </a:cubicBezTo>
                  <a:cubicBezTo>
                    <a:pt x="17271" y="448"/>
                    <a:pt x="17269" y="447"/>
                    <a:pt x="17269" y="445"/>
                  </a:cubicBezTo>
                  <a:cubicBezTo>
                    <a:pt x="17229" y="400"/>
                    <a:pt x="17177" y="369"/>
                    <a:pt x="17119" y="353"/>
                  </a:cubicBezTo>
                  <a:lnTo>
                    <a:pt x="15915" y="13"/>
                  </a:lnTo>
                  <a:cubicBezTo>
                    <a:pt x="15886" y="5"/>
                    <a:pt x="15857" y="1"/>
                    <a:pt x="15828" y="1"/>
                  </a:cubicBezTo>
                  <a:cubicBezTo>
                    <a:pt x="15687" y="1"/>
                    <a:pt x="15557" y="94"/>
                    <a:pt x="15516" y="237"/>
                  </a:cubicBezTo>
                  <a:cubicBezTo>
                    <a:pt x="15468" y="409"/>
                    <a:pt x="15568" y="588"/>
                    <a:pt x="15740" y="637"/>
                  </a:cubicBezTo>
                  <a:lnTo>
                    <a:pt x="16665" y="896"/>
                  </a:lnTo>
                  <a:cubicBezTo>
                    <a:pt x="16522" y="1792"/>
                    <a:pt x="16439" y="2592"/>
                    <a:pt x="16405" y="3353"/>
                  </a:cubicBezTo>
                  <a:lnTo>
                    <a:pt x="15796" y="3594"/>
                  </a:lnTo>
                  <a:cubicBezTo>
                    <a:pt x="15739" y="3617"/>
                    <a:pt x="15678" y="3628"/>
                    <a:pt x="15618" y="3628"/>
                  </a:cubicBezTo>
                  <a:cubicBezTo>
                    <a:pt x="15557" y="3628"/>
                    <a:pt x="15496" y="3617"/>
                    <a:pt x="15439" y="3594"/>
                  </a:cubicBezTo>
                  <a:lnTo>
                    <a:pt x="14506" y="3227"/>
                  </a:lnTo>
                  <a:cubicBezTo>
                    <a:pt x="14373" y="3174"/>
                    <a:pt x="14231" y="3147"/>
                    <a:pt x="14090" y="3147"/>
                  </a:cubicBezTo>
                  <a:cubicBezTo>
                    <a:pt x="13949" y="3147"/>
                    <a:pt x="13807" y="3174"/>
                    <a:pt x="13674" y="3227"/>
                  </a:cubicBezTo>
                  <a:lnTo>
                    <a:pt x="12743" y="3594"/>
                  </a:lnTo>
                  <a:cubicBezTo>
                    <a:pt x="12685" y="3617"/>
                    <a:pt x="12624" y="3628"/>
                    <a:pt x="12563" y="3628"/>
                  </a:cubicBezTo>
                  <a:cubicBezTo>
                    <a:pt x="12502" y="3628"/>
                    <a:pt x="12441" y="3617"/>
                    <a:pt x="12383" y="3594"/>
                  </a:cubicBezTo>
                  <a:lnTo>
                    <a:pt x="11453" y="3227"/>
                  </a:lnTo>
                  <a:cubicBezTo>
                    <a:pt x="11319" y="3174"/>
                    <a:pt x="11178" y="3148"/>
                    <a:pt x="11036" y="3148"/>
                  </a:cubicBezTo>
                  <a:cubicBezTo>
                    <a:pt x="10895" y="3148"/>
                    <a:pt x="10753" y="3174"/>
                    <a:pt x="10620" y="3227"/>
                  </a:cubicBezTo>
                  <a:lnTo>
                    <a:pt x="9687" y="3595"/>
                  </a:lnTo>
                  <a:cubicBezTo>
                    <a:pt x="9630" y="3618"/>
                    <a:pt x="9570" y="3629"/>
                    <a:pt x="9509" y="3629"/>
                  </a:cubicBezTo>
                  <a:cubicBezTo>
                    <a:pt x="9448" y="3629"/>
                    <a:pt x="9387" y="3618"/>
                    <a:pt x="9330" y="3595"/>
                  </a:cubicBezTo>
                  <a:lnTo>
                    <a:pt x="8399" y="3227"/>
                  </a:lnTo>
                  <a:cubicBezTo>
                    <a:pt x="8265" y="3174"/>
                    <a:pt x="8124" y="3148"/>
                    <a:pt x="7982" y="3148"/>
                  </a:cubicBezTo>
                  <a:cubicBezTo>
                    <a:pt x="7841" y="3148"/>
                    <a:pt x="7700" y="3174"/>
                    <a:pt x="7566" y="3227"/>
                  </a:cubicBezTo>
                  <a:lnTo>
                    <a:pt x="6634" y="3595"/>
                  </a:lnTo>
                  <a:cubicBezTo>
                    <a:pt x="6576" y="3618"/>
                    <a:pt x="6516" y="3629"/>
                    <a:pt x="6455" y="3629"/>
                  </a:cubicBezTo>
                  <a:cubicBezTo>
                    <a:pt x="6394" y="3629"/>
                    <a:pt x="6333" y="3618"/>
                    <a:pt x="6276" y="3595"/>
                  </a:cubicBezTo>
                  <a:lnTo>
                    <a:pt x="5667" y="3353"/>
                  </a:lnTo>
                  <a:cubicBezTo>
                    <a:pt x="5633" y="2593"/>
                    <a:pt x="5548" y="1792"/>
                    <a:pt x="5407" y="896"/>
                  </a:cubicBezTo>
                  <a:lnTo>
                    <a:pt x="6331" y="637"/>
                  </a:lnTo>
                  <a:cubicBezTo>
                    <a:pt x="6507" y="592"/>
                    <a:pt x="6611" y="411"/>
                    <a:pt x="6562" y="236"/>
                  </a:cubicBezTo>
                  <a:cubicBezTo>
                    <a:pt x="6522" y="93"/>
                    <a:pt x="6392" y="0"/>
                    <a:pt x="62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9"/>
            <p:cNvSpPr/>
            <p:nvPr/>
          </p:nvSpPr>
          <p:spPr>
            <a:xfrm>
              <a:off x="4139274" y="2251300"/>
              <a:ext cx="173429" cy="67192"/>
            </a:xfrm>
            <a:custGeom>
              <a:rect b="b" l="l" r="r" t="t"/>
              <a:pathLst>
                <a:path extrusionOk="0" h="3027" w="7813">
                  <a:moveTo>
                    <a:pt x="6969" y="648"/>
                  </a:moveTo>
                  <a:cubicBezTo>
                    <a:pt x="7077" y="648"/>
                    <a:pt x="7167" y="735"/>
                    <a:pt x="7167" y="844"/>
                  </a:cubicBezTo>
                  <a:lnTo>
                    <a:pt x="7167" y="1761"/>
                  </a:lnTo>
                  <a:cubicBezTo>
                    <a:pt x="7167" y="1855"/>
                    <a:pt x="7100" y="1937"/>
                    <a:pt x="7008" y="1954"/>
                  </a:cubicBezTo>
                  <a:lnTo>
                    <a:pt x="5706" y="2207"/>
                  </a:lnTo>
                  <a:cubicBezTo>
                    <a:pt x="5112" y="2323"/>
                    <a:pt x="4510" y="2380"/>
                    <a:pt x="3907" y="2380"/>
                  </a:cubicBezTo>
                  <a:cubicBezTo>
                    <a:pt x="3305" y="2380"/>
                    <a:pt x="2702" y="2323"/>
                    <a:pt x="2109" y="2207"/>
                  </a:cubicBezTo>
                  <a:lnTo>
                    <a:pt x="807" y="1954"/>
                  </a:lnTo>
                  <a:cubicBezTo>
                    <a:pt x="715" y="1935"/>
                    <a:pt x="648" y="1855"/>
                    <a:pt x="648" y="1761"/>
                  </a:cubicBezTo>
                  <a:lnTo>
                    <a:pt x="648" y="844"/>
                  </a:lnTo>
                  <a:cubicBezTo>
                    <a:pt x="648" y="735"/>
                    <a:pt x="735" y="648"/>
                    <a:pt x="844" y="648"/>
                  </a:cubicBezTo>
                  <a:close/>
                  <a:moveTo>
                    <a:pt x="844" y="1"/>
                  </a:moveTo>
                  <a:cubicBezTo>
                    <a:pt x="379" y="1"/>
                    <a:pt x="2" y="378"/>
                    <a:pt x="0" y="844"/>
                  </a:cubicBezTo>
                  <a:lnTo>
                    <a:pt x="0" y="1761"/>
                  </a:lnTo>
                  <a:cubicBezTo>
                    <a:pt x="2" y="2164"/>
                    <a:pt x="287" y="2511"/>
                    <a:pt x="683" y="2588"/>
                  </a:cubicBezTo>
                  <a:lnTo>
                    <a:pt x="1985" y="2841"/>
                  </a:lnTo>
                  <a:cubicBezTo>
                    <a:pt x="2620" y="2965"/>
                    <a:pt x="3264" y="3027"/>
                    <a:pt x="3907" y="3027"/>
                  </a:cubicBezTo>
                  <a:cubicBezTo>
                    <a:pt x="4551" y="3027"/>
                    <a:pt x="5194" y="2965"/>
                    <a:pt x="5829" y="2841"/>
                  </a:cubicBezTo>
                  <a:lnTo>
                    <a:pt x="7131" y="2588"/>
                  </a:lnTo>
                  <a:cubicBezTo>
                    <a:pt x="7526" y="2511"/>
                    <a:pt x="7812" y="2164"/>
                    <a:pt x="7812" y="1760"/>
                  </a:cubicBezTo>
                  <a:lnTo>
                    <a:pt x="7812" y="844"/>
                  </a:lnTo>
                  <a:cubicBezTo>
                    <a:pt x="7812" y="378"/>
                    <a:pt x="7435" y="1"/>
                    <a:pt x="69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 name="Google Shape;511;p39"/>
          <p:cNvGrpSpPr/>
          <p:nvPr/>
        </p:nvGrpSpPr>
        <p:grpSpPr>
          <a:xfrm>
            <a:off x="4190796" y="2638954"/>
            <a:ext cx="388999" cy="387559"/>
            <a:chOff x="3283094" y="2283198"/>
            <a:chExt cx="491719" cy="489899"/>
          </a:xfrm>
        </p:grpSpPr>
        <p:sp>
          <p:nvSpPr>
            <p:cNvPr id="512" name="Google Shape;512;p39"/>
            <p:cNvSpPr/>
            <p:nvPr/>
          </p:nvSpPr>
          <p:spPr>
            <a:xfrm>
              <a:off x="3283094" y="2283198"/>
              <a:ext cx="491719" cy="420687"/>
            </a:xfrm>
            <a:custGeom>
              <a:rect b="b" l="l" r="r" t="t"/>
              <a:pathLst>
                <a:path extrusionOk="0" h="18952" w="22152">
                  <a:moveTo>
                    <a:pt x="11991" y="648"/>
                  </a:moveTo>
                  <a:cubicBezTo>
                    <a:pt x="12260" y="648"/>
                    <a:pt x="12420" y="949"/>
                    <a:pt x="12270" y="1172"/>
                  </a:cubicBezTo>
                  <a:lnTo>
                    <a:pt x="11898" y="1727"/>
                  </a:lnTo>
                  <a:lnTo>
                    <a:pt x="8511" y="1727"/>
                  </a:lnTo>
                  <a:lnTo>
                    <a:pt x="8140" y="1174"/>
                  </a:lnTo>
                  <a:cubicBezTo>
                    <a:pt x="8090" y="1098"/>
                    <a:pt x="8072" y="1004"/>
                    <a:pt x="8091" y="915"/>
                  </a:cubicBezTo>
                  <a:lnTo>
                    <a:pt x="8090" y="915"/>
                  </a:lnTo>
                  <a:cubicBezTo>
                    <a:pt x="8122" y="759"/>
                    <a:pt x="8260" y="648"/>
                    <a:pt x="8419" y="648"/>
                  </a:cubicBezTo>
                  <a:close/>
                  <a:moveTo>
                    <a:pt x="11469" y="2373"/>
                  </a:moveTo>
                  <a:cubicBezTo>
                    <a:pt x="11003" y="3155"/>
                    <a:pt x="11236" y="4166"/>
                    <a:pt x="11997" y="4668"/>
                  </a:cubicBezTo>
                  <a:cubicBezTo>
                    <a:pt x="12220" y="4814"/>
                    <a:pt x="12432" y="4974"/>
                    <a:pt x="12636" y="5148"/>
                  </a:cubicBezTo>
                  <a:lnTo>
                    <a:pt x="7778" y="5148"/>
                  </a:lnTo>
                  <a:cubicBezTo>
                    <a:pt x="7980" y="4974"/>
                    <a:pt x="8192" y="4814"/>
                    <a:pt x="8415" y="4668"/>
                  </a:cubicBezTo>
                  <a:cubicBezTo>
                    <a:pt x="9176" y="4166"/>
                    <a:pt x="9408" y="3155"/>
                    <a:pt x="8942" y="2373"/>
                  </a:cubicBezTo>
                  <a:close/>
                  <a:moveTo>
                    <a:pt x="21451" y="9967"/>
                  </a:moveTo>
                  <a:cubicBezTo>
                    <a:pt x="21481" y="9967"/>
                    <a:pt x="21505" y="9992"/>
                    <a:pt x="21505" y="10022"/>
                  </a:cubicBezTo>
                  <a:lnTo>
                    <a:pt x="21505" y="14198"/>
                  </a:lnTo>
                  <a:cubicBezTo>
                    <a:pt x="21505" y="14228"/>
                    <a:pt x="21481" y="14251"/>
                    <a:pt x="21451" y="14251"/>
                  </a:cubicBezTo>
                  <a:lnTo>
                    <a:pt x="20136" y="14251"/>
                  </a:lnTo>
                  <a:cubicBezTo>
                    <a:pt x="20106" y="14251"/>
                    <a:pt x="20081" y="14228"/>
                    <a:pt x="20081" y="14198"/>
                  </a:cubicBezTo>
                  <a:lnTo>
                    <a:pt x="20081" y="10022"/>
                  </a:lnTo>
                  <a:cubicBezTo>
                    <a:pt x="20081" y="9992"/>
                    <a:pt x="20105" y="9967"/>
                    <a:pt x="20136" y="9967"/>
                  </a:cubicBezTo>
                  <a:close/>
                  <a:moveTo>
                    <a:pt x="13945" y="7278"/>
                  </a:moveTo>
                  <a:cubicBezTo>
                    <a:pt x="14014" y="7278"/>
                    <a:pt x="14083" y="7297"/>
                    <a:pt x="14147" y="7335"/>
                  </a:cubicBezTo>
                  <a:lnTo>
                    <a:pt x="17447" y="9339"/>
                  </a:lnTo>
                  <a:cubicBezTo>
                    <a:pt x="17582" y="9422"/>
                    <a:pt x="17704" y="9527"/>
                    <a:pt x="17805" y="9651"/>
                  </a:cubicBezTo>
                  <a:cubicBezTo>
                    <a:pt x="18069" y="9970"/>
                    <a:pt x="18409" y="10161"/>
                    <a:pt x="19435" y="10274"/>
                  </a:cubicBezTo>
                  <a:lnTo>
                    <a:pt x="19435" y="13898"/>
                  </a:lnTo>
                  <a:lnTo>
                    <a:pt x="17406" y="14153"/>
                  </a:lnTo>
                  <a:cubicBezTo>
                    <a:pt x="17386" y="14156"/>
                    <a:pt x="17367" y="14159"/>
                    <a:pt x="17349" y="14165"/>
                  </a:cubicBezTo>
                  <a:cubicBezTo>
                    <a:pt x="16421" y="14455"/>
                    <a:pt x="15453" y="14602"/>
                    <a:pt x="14481" y="14602"/>
                  </a:cubicBezTo>
                  <a:lnTo>
                    <a:pt x="11124" y="14602"/>
                  </a:lnTo>
                  <a:cubicBezTo>
                    <a:pt x="10909" y="14602"/>
                    <a:pt x="10734" y="14426"/>
                    <a:pt x="10734" y="14211"/>
                  </a:cubicBezTo>
                  <a:cubicBezTo>
                    <a:pt x="10734" y="13996"/>
                    <a:pt x="10909" y="13821"/>
                    <a:pt x="11124" y="13821"/>
                  </a:cubicBezTo>
                  <a:lnTo>
                    <a:pt x="13243" y="13821"/>
                  </a:lnTo>
                  <a:cubicBezTo>
                    <a:pt x="13421" y="13821"/>
                    <a:pt x="13566" y="13677"/>
                    <a:pt x="13566" y="13499"/>
                  </a:cubicBezTo>
                  <a:cubicBezTo>
                    <a:pt x="13566" y="13319"/>
                    <a:pt x="13421" y="13175"/>
                    <a:pt x="13243" y="13175"/>
                  </a:cubicBezTo>
                  <a:lnTo>
                    <a:pt x="9675" y="13175"/>
                  </a:lnTo>
                  <a:cubicBezTo>
                    <a:pt x="9459" y="13175"/>
                    <a:pt x="9285" y="13000"/>
                    <a:pt x="9285" y="12785"/>
                  </a:cubicBezTo>
                  <a:cubicBezTo>
                    <a:pt x="9285" y="12569"/>
                    <a:pt x="9459" y="12394"/>
                    <a:pt x="9675" y="12394"/>
                  </a:cubicBezTo>
                  <a:lnTo>
                    <a:pt x="13244" y="12394"/>
                  </a:lnTo>
                  <a:cubicBezTo>
                    <a:pt x="13422" y="12394"/>
                    <a:pt x="13566" y="12250"/>
                    <a:pt x="13566" y="12070"/>
                  </a:cubicBezTo>
                  <a:cubicBezTo>
                    <a:pt x="13566" y="11892"/>
                    <a:pt x="13422" y="11748"/>
                    <a:pt x="13244" y="11748"/>
                  </a:cubicBezTo>
                  <a:lnTo>
                    <a:pt x="9077" y="11748"/>
                  </a:lnTo>
                  <a:cubicBezTo>
                    <a:pt x="8859" y="11748"/>
                    <a:pt x="8676" y="11579"/>
                    <a:pt x="8669" y="11371"/>
                  </a:cubicBezTo>
                  <a:cubicBezTo>
                    <a:pt x="8661" y="11151"/>
                    <a:pt x="8838" y="10967"/>
                    <a:pt x="9059" y="10967"/>
                  </a:cubicBezTo>
                  <a:lnTo>
                    <a:pt x="13243" y="10967"/>
                  </a:lnTo>
                  <a:cubicBezTo>
                    <a:pt x="13422" y="10967"/>
                    <a:pt x="13566" y="10822"/>
                    <a:pt x="13566" y="10644"/>
                  </a:cubicBezTo>
                  <a:cubicBezTo>
                    <a:pt x="13566" y="10466"/>
                    <a:pt x="13422" y="10320"/>
                    <a:pt x="13243" y="10320"/>
                  </a:cubicBezTo>
                  <a:lnTo>
                    <a:pt x="10352" y="10320"/>
                  </a:lnTo>
                  <a:cubicBezTo>
                    <a:pt x="10131" y="10320"/>
                    <a:pt x="9954" y="10137"/>
                    <a:pt x="9962" y="9916"/>
                  </a:cubicBezTo>
                  <a:cubicBezTo>
                    <a:pt x="9969" y="9708"/>
                    <a:pt x="10153" y="9541"/>
                    <a:pt x="10370" y="9541"/>
                  </a:cubicBezTo>
                  <a:lnTo>
                    <a:pt x="14825" y="9541"/>
                  </a:lnTo>
                  <a:cubicBezTo>
                    <a:pt x="15006" y="9541"/>
                    <a:pt x="15167" y="9419"/>
                    <a:pt x="15216" y="9244"/>
                  </a:cubicBezTo>
                  <a:cubicBezTo>
                    <a:pt x="15265" y="9070"/>
                    <a:pt x="15191" y="8883"/>
                    <a:pt x="15036" y="8789"/>
                  </a:cubicBezTo>
                  <a:lnTo>
                    <a:pt x="13742" y="8003"/>
                  </a:lnTo>
                  <a:cubicBezTo>
                    <a:pt x="13558" y="7891"/>
                    <a:pt x="13498" y="7652"/>
                    <a:pt x="13609" y="7467"/>
                  </a:cubicBezTo>
                  <a:cubicBezTo>
                    <a:pt x="13684" y="7346"/>
                    <a:pt x="13813" y="7278"/>
                    <a:pt x="13945" y="7278"/>
                  </a:cubicBezTo>
                  <a:close/>
                  <a:moveTo>
                    <a:pt x="13281" y="5795"/>
                  </a:moveTo>
                  <a:cubicBezTo>
                    <a:pt x="13506" y="6055"/>
                    <a:pt x="13704" y="6335"/>
                    <a:pt x="13877" y="6632"/>
                  </a:cubicBezTo>
                  <a:lnTo>
                    <a:pt x="8700" y="6632"/>
                  </a:lnTo>
                  <a:cubicBezTo>
                    <a:pt x="8520" y="6632"/>
                    <a:pt x="8376" y="6778"/>
                    <a:pt x="8376" y="6956"/>
                  </a:cubicBezTo>
                  <a:cubicBezTo>
                    <a:pt x="8376" y="7134"/>
                    <a:pt x="8520" y="7280"/>
                    <a:pt x="8700" y="7280"/>
                  </a:cubicBezTo>
                  <a:lnTo>
                    <a:pt x="12983" y="7280"/>
                  </a:lnTo>
                  <a:cubicBezTo>
                    <a:pt x="12791" y="7752"/>
                    <a:pt x="12971" y="8292"/>
                    <a:pt x="13408" y="8556"/>
                  </a:cubicBezTo>
                  <a:lnTo>
                    <a:pt x="13963" y="8893"/>
                  </a:lnTo>
                  <a:lnTo>
                    <a:pt x="10369" y="8893"/>
                  </a:lnTo>
                  <a:cubicBezTo>
                    <a:pt x="9799" y="8893"/>
                    <a:pt x="9335" y="9333"/>
                    <a:pt x="9316" y="9893"/>
                  </a:cubicBezTo>
                  <a:cubicBezTo>
                    <a:pt x="9310" y="10038"/>
                    <a:pt x="9335" y="10184"/>
                    <a:pt x="9390" y="10320"/>
                  </a:cubicBezTo>
                  <a:lnTo>
                    <a:pt x="9059" y="10320"/>
                  </a:lnTo>
                  <a:cubicBezTo>
                    <a:pt x="9056" y="10320"/>
                    <a:pt x="9053" y="10320"/>
                    <a:pt x="9050" y="10320"/>
                  </a:cubicBezTo>
                  <a:cubicBezTo>
                    <a:pt x="8542" y="10320"/>
                    <a:pt x="8107" y="10690"/>
                    <a:pt x="8027" y="11192"/>
                  </a:cubicBezTo>
                  <a:cubicBezTo>
                    <a:pt x="7947" y="11698"/>
                    <a:pt x="8250" y="12186"/>
                    <a:pt x="8739" y="12342"/>
                  </a:cubicBezTo>
                  <a:cubicBezTo>
                    <a:pt x="8412" y="13029"/>
                    <a:pt x="8914" y="13822"/>
                    <a:pt x="9675" y="13822"/>
                  </a:cubicBezTo>
                  <a:lnTo>
                    <a:pt x="10165" y="13822"/>
                  </a:lnTo>
                  <a:cubicBezTo>
                    <a:pt x="9888" y="14504"/>
                    <a:pt x="10389" y="15249"/>
                    <a:pt x="11126" y="15249"/>
                  </a:cubicBezTo>
                  <a:lnTo>
                    <a:pt x="13461" y="15249"/>
                  </a:lnTo>
                  <a:cubicBezTo>
                    <a:pt x="13326" y="15761"/>
                    <a:pt x="13239" y="16049"/>
                    <a:pt x="13184" y="16211"/>
                  </a:cubicBezTo>
                  <a:lnTo>
                    <a:pt x="7226" y="16211"/>
                  </a:lnTo>
                  <a:cubicBezTo>
                    <a:pt x="7094" y="15815"/>
                    <a:pt x="6755" y="14636"/>
                    <a:pt x="5985" y="11195"/>
                  </a:cubicBezTo>
                  <a:cubicBezTo>
                    <a:pt x="5661" y="9743"/>
                    <a:pt x="5738" y="8429"/>
                    <a:pt x="6215" y="7280"/>
                  </a:cubicBezTo>
                  <a:lnTo>
                    <a:pt x="7405" y="7280"/>
                  </a:lnTo>
                  <a:cubicBezTo>
                    <a:pt x="7584" y="7280"/>
                    <a:pt x="7728" y="7134"/>
                    <a:pt x="7728" y="6956"/>
                  </a:cubicBezTo>
                  <a:cubicBezTo>
                    <a:pt x="7728" y="6778"/>
                    <a:pt x="7584" y="6632"/>
                    <a:pt x="7405" y="6632"/>
                  </a:cubicBezTo>
                  <a:lnTo>
                    <a:pt x="6534" y="6632"/>
                  </a:lnTo>
                  <a:cubicBezTo>
                    <a:pt x="6708" y="6335"/>
                    <a:pt x="6907" y="6055"/>
                    <a:pt x="7131" y="5795"/>
                  </a:cubicBezTo>
                  <a:close/>
                  <a:moveTo>
                    <a:pt x="19193" y="16857"/>
                  </a:moveTo>
                  <a:cubicBezTo>
                    <a:pt x="19328" y="16858"/>
                    <a:pt x="19445" y="16953"/>
                    <a:pt x="19474" y="17085"/>
                  </a:cubicBezTo>
                  <a:lnTo>
                    <a:pt x="19475" y="17085"/>
                  </a:lnTo>
                  <a:lnTo>
                    <a:pt x="19658" y="17960"/>
                  </a:lnTo>
                  <a:cubicBezTo>
                    <a:pt x="19695" y="18138"/>
                    <a:pt x="19558" y="18306"/>
                    <a:pt x="19377" y="18306"/>
                  </a:cubicBezTo>
                  <a:lnTo>
                    <a:pt x="1035" y="18306"/>
                  </a:lnTo>
                  <a:cubicBezTo>
                    <a:pt x="854" y="18306"/>
                    <a:pt x="717" y="18138"/>
                    <a:pt x="754" y="17960"/>
                  </a:cubicBezTo>
                  <a:lnTo>
                    <a:pt x="937" y="17085"/>
                  </a:lnTo>
                  <a:cubicBezTo>
                    <a:pt x="965" y="16953"/>
                    <a:pt x="1081" y="16858"/>
                    <a:pt x="1218" y="16857"/>
                  </a:cubicBezTo>
                  <a:close/>
                  <a:moveTo>
                    <a:pt x="8419" y="1"/>
                  </a:moveTo>
                  <a:cubicBezTo>
                    <a:pt x="8056" y="1"/>
                    <a:pt x="7722" y="201"/>
                    <a:pt x="7551" y="522"/>
                  </a:cubicBezTo>
                  <a:cubicBezTo>
                    <a:pt x="7380" y="842"/>
                    <a:pt x="7401" y="1231"/>
                    <a:pt x="7603" y="1533"/>
                  </a:cubicBezTo>
                  <a:lnTo>
                    <a:pt x="8354" y="2652"/>
                  </a:lnTo>
                  <a:cubicBezTo>
                    <a:pt x="8682" y="3141"/>
                    <a:pt x="8550" y="3803"/>
                    <a:pt x="8060" y="4128"/>
                  </a:cubicBezTo>
                  <a:cubicBezTo>
                    <a:pt x="6927" y="4870"/>
                    <a:pt x="4398" y="7058"/>
                    <a:pt x="5354" y="11336"/>
                  </a:cubicBezTo>
                  <a:cubicBezTo>
                    <a:pt x="5888" y="13720"/>
                    <a:pt x="6301" y="15402"/>
                    <a:pt x="6547" y="16211"/>
                  </a:cubicBezTo>
                  <a:lnTo>
                    <a:pt x="1218" y="16211"/>
                  </a:lnTo>
                  <a:cubicBezTo>
                    <a:pt x="777" y="16212"/>
                    <a:pt x="395" y="16521"/>
                    <a:pt x="303" y="16953"/>
                  </a:cubicBezTo>
                  <a:lnTo>
                    <a:pt x="122" y="17828"/>
                  </a:lnTo>
                  <a:cubicBezTo>
                    <a:pt x="0" y="18408"/>
                    <a:pt x="443" y="18951"/>
                    <a:pt x="1035" y="18951"/>
                  </a:cubicBezTo>
                  <a:lnTo>
                    <a:pt x="19376" y="18951"/>
                  </a:lnTo>
                  <a:cubicBezTo>
                    <a:pt x="19967" y="18951"/>
                    <a:pt x="20409" y="18408"/>
                    <a:pt x="20289" y="17828"/>
                  </a:cubicBezTo>
                  <a:lnTo>
                    <a:pt x="20106" y="16953"/>
                  </a:lnTo>
                  <a:cubicBezTo>
                    <a:pt x="20014" y="16521"/>
                    <a:pt x="19634" y="16212"/>
                    <a:pt x="19193" y="16211"/>
                  </a:cubicBezTo>
                  <a:lnTo>
                    <a:pt x="13862" y="16211"/>
                  </a:lnTo>
                  <a:cubicBezTo>
                    <a:pt x="13936" y="15969"/>
                    <a:pt x="14027" y="15647"/>
                    <a:pt x="14129" y="15249"/>
                  </a:cubicBezTo>
                  <a:lnTo>
                    <a:pt x="14481" y="15249"/>
                  </a:lnTo>
                  <a:cubicBezTo>
                    <a:pt x="15508" y="15249"/>
                    <a:pt x="16531" y="15095"/>
                    <a:pt x="17514" y="14792"/>
                  </a:cubicBezTo>
                  <a:lnTo>
                    <a:pt x="19523" y="14538"/>
                  </a:lnTo>
                  <a:cubicBezTo>
                    <a:pt x="19646" y="14760"/>
                    <a:pt x="19880" y="14897"/>
                    <a:pt x="20136" y="14899"/>
                  </a:cubicBezTo>
                  <a:lnTo>
                    <a:pt x="21451" y="14899"/>
                  </a:lnTo>
                  <a:cubicBezTo>
                    <a:pt x="21837" y="14897"/>
                    <a:pt x="22150" y="14584"/>
                    <a:pt x="22152" y="14198"/>
                  </a:cubicBezTo>
                  <a:lnTo>
                    <a:pt x="22152" y="10022"/>
                  </a:lnTo>
                  <a:cubicBezTo>
                    <a:pt x="22150" y="9634"/>
                    <a:pt x="21837" y="9321"/>
                    <a:pt x="21450" y="9321"/>
                  </a:cubicBezTo>
                  <a:lnTo>
                    <a:pt x="20136" y="9321"/>
                  </a:lnTo>
                  <a:cubicBezTo>
                    <a:pt x="19900" y="9321"/>
                    <a:pt x="19680" y="9440"/>
                    <a:pt x="19551" y="9636"/>
                  </a:cubicBezTo>
                  <a:cubicBezTo>
                    <a:pt x="18546" y="9530"/>
                    <a:pt x="18412" y="9370"/>
                    <a:pt x="18302" y="9238"/>
                  </a:cubicBezTo>
                  <a:cubicBezTo>
                    <a:pt x="18155" y="9060"/>
                    <a:pt x="17979" y="8908"/>
                    <a:pt x="17781" y="8788"/>
                  </a:cubicBezTo>
                  <a:lnTo>
                    <a:pt x="14760" y="6952"/>
                  </a:lnTo>
                  <a:cubicBezTo>
                    <a:pt x="14144" y="5523"/>
                    <a:pt x="13115" y="4628"/>
                    <a:pt x="12351" y="4128"/>
                  </a:cubicBezTo>
                  <a:cubicBezTo>
                    <a:pt x="11859" y="3803"/>
                    <a:pt x="11727" y="3141"/>
                    <a:pt x="12055" y="2652"/>
                  </a:cubicBezTo>
                  <a:lnTo>
                    <a:pt x="12806" y="1533"/>
                  </a:lnTo>
                  <a:cubicBezTo>
                    <a:pt x="13010" y="1231"/>
                    <a:pt x="13029" y="842"/>
                    <a:pt x="12858" y="522"/>
                  </a:cubicBezTo>
                  <a:cubicBezTo>
                    <a:pt x="12688" y="201"/>
                    <a:pt x="12354" y="1"/>
                    <a:pt x="119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9"/>
            <p:cNvSpPr/>
            <p:nvPr/>
          </p:nvSpPr>
          <p:spPr>
            <a:xfrm>
              <a:off x="3384825" y="2718202"/>
              <a:ext cx="249611" cy="54894"/>
            </a:xfrm>
            <a:custGeom>
              <a:rect b="b" l="l" r="r" t="t"/>
              <a:pathLst>
                <a:path extrusionOk="0" h="2473" w="11245">
                  <a:moveTo>
                    <a:pt x="2157" y="1"/>
                  </a:moveTo>
                  <a:cubicBezTo>
                    <a:pt x="2086" y="1"/>
                    <a:pt x="2015" y="24"/>
                    <a:pt x="1955" y="72"/>
                  </a:cubicBezTo>
                  <a:lnTo>
                    <a:pt x="269" y="1430"/>
                  </a:lnTo>
                  <a:cubicBezTo>
                    <a:pt x="74" y="1584"/>
                    <a:pt x="0" y="1846"/>
                    <a:pt x="83" y="2080"/>
                  </a:cubicBezTo>
                  <a:cubicBezTo>
                    <a:pt x="166" y="2315"/>
                    <a:pt x="388" y="2472"/>
                    <a:pt x="636" y="2472"/>
                  </a:cubicBezTo>
                  <a:lnTo>
                    <a:pt x="10609" y="2472"/>
                  </a:lnTo>
                  <a:cubicBezTo>
                    <a:pt x="10857" y="2472"/>
                    <a:pt x="11080" y="2316"/>
                    <a:pt x="11163" y="2082"/>
                  </a:cubicBezTo>
                  <a:cubicBezTo>
                    <a:pt x="11244" y="1846"/>
                    <a:pt x="11170" y="1584"/>
                    <a:pt x="10977" y="1430"/>
                  </a:cubicBezTo>
                  <a:lnTo>
                    <a:pt x="9292" y="75"/>
                  </a:lnTo>
                  <a:cubicBezTo>
                    <a:pt x="9234" y="28"/>
                    <a:pt x="9164" y="5"/>
                    <a:pt x="9094" y="5"/>
                  </a:cubicBezTo>
                  <a:cubicBezTo>
                    <a:pt x="8999" y="5"/>
                    <a:pt x="8905" y="47"/>
                    <a:pt x="8841" y="126"/>
                  </a:cubicBezTo>
                  <a:cubicBezTo>
                    <a:pt x="8730" y="265"/>
                    <a:pt x="8750" y="466"/>
                    <a:pt x="8888" y="578"/>
                  </a:cubicBezTo>
                  <a:lnTo>
                    <a:pt x="10438" y="1825"/>
                  </a:lnTo>
                  <a:lnTo>
                    <a:pt x="808" y="1825"/>
                  </a:lnTo>
                  <a:lnTo>
                    <a:pt x="2361" y="576"/>
                  </a:lnTo>
                  <a:cubicBezTo>
                    <a:pt x="2499" y="463"/>
                    <a:pt x="2521" y="260"/>
                    <a:pt x="2410" y="121"/>
                  </a:cubicBezTo>
                  <a:cubicBezTo>
                    <a:pt x="2346" y="42"/>
                    <a:pt x="2252" y="1"/>
                    <a:pt x="21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 name="Google Shape;514;p39"/>
          <p:cNvGrpSpPr/>
          <p:nvPr/>
        </p:nvGrpSpPr>
        <p:grpSpPr>
          <a:xfrm>
            <a:off x="3737403" y="2639314"/>
            <a:ext cx="305165" cy="386839"/>
            <a:chOff x="2796281" y="2283042"/>
            <a:chExt cx="385748" cy="488989"/>
          </a:xfrm>
        </p:grpSpPr>
        <p:sp>
          <p:nvSpPr>
            <p:cNvPr id="515" name="Google Shape;515;p39"/>
            <p:cNvSpPr/>
            <p:nvPr/>
          </p:nvSpPr>
          <p:spPr>
            <a:xfrm>
              <a:off x="2796281" y="2283042"/>
              <a:ext cx="338934" cy="488989"/>
            </a:xfrm>
            <a:custGeom>
              <a:rect b="b" l="l" r="r" t="t"/>
              <a:pathLst>
                <a:path extrusionOk="0" h="22029" w="15269">
                  <a:moveTo>
                    <a:pt x="6260" y="646"/>
                  </a:moveTo>
                  <a:cubicBezTo>
                    <a:pt x="6284" y="646"/>
                    <a:pt x="6308" y="648"/>
                    <a:pt x="6333" y="652"/>
                  </a:cubicBezTo>
                  <a:cubicBezTo>
                    <a:pt x="6572" y="691"/>
                    <a:pt x="6733" y="916"/>
                    <a:pt x="6695" y="1155"/>
                  </a:cubicBezTo>
                  <a:lnTo>
                    <a:pt x="6549" y="1947"/>
                  </a:lnTo>
                  <a:lnTo>
                    <a:pt x="5659" y="1947"/>
                  </a:lnTo>
                  <a:lnTo>
                    <a:pt x="5829" y="1013"/>
                  </a:lnTo>
                  <a:cubicBezTo>
                    <a:pt x="5865" y="798"/>
                    <a:pt x="6051" y="646"/>
                    <a:pt x="6260" y="646"/>
                  </a:cubicBezTo>
                  <a:close/>
                  <a:moveTo>
                    <a:pt x="9007" y="642"/>
                  </a:moveTo>
                  <a:cubicBezTo>
                    <a:pt x="9221" y="642"/>
                    <a:pt x="9409" y="798"/>
                    <a:pt x="9440" y="1017"/>
                  </a:cubicBezTo>
                  <a:lnTo>
                    <a:pt x="9611" y="1947"/>
                  </a:lnTo>
                  <a:lnTo>
                    <a:pt x="8720" y="1947"/>
                  </a:lnTo>
                  <a:lnTo>
                    <a:pt x="8576" y="1160"/>
                  </a:lnTo>
                  <a:cubicBezTo>
                    <a:pt x="8531" y="918"/>
                    <a:pt x="8693" y="686"/>
                    <a:pt x="8935" y="648"/>
                  </a:cubicBezTo>
                  <a:cubicBezTo>
                    <a:pt x="8959" y="644"/>
                    <a:pt x="8983" y="642"/>
                    <a:pt x="9007" y="642"/>
                  </a:cubicBezTo>
                  <a:close/>
                  <a:moveTo>
                    <a:pt x="11076" y="2591"/>
                  </a:moveTo>
                  <a:lnTo>
                    <a:pt x="11076" y="3376"/>
                  </a:lnTo>
                  <a:lnTo>
                    <a:pt x="4193" y="3376"/>
                  </a:lnTo>
                  <a:lnTo>
                    <a:pt x="4193" y="2591"/>
                  </a:lnTo>
                  <a:close/>
                  <a:moveTo>
                    <a:pt x="14623" y="15678"/>
                  </a:moveTo>
                  <a:lnTo>
                    <a:pt x="14623" y="16463"/>
                  </a:lnTo>
                  <a:lnTo>
                    <a:pt x="647" y="16463"/>
                  </a:lnTo>
                  <a:lnTo>
                    <a:pt x="647" y="15678"/>
                  </a:lnTo>
                  <a:close/>
                  <a:moveTo>
                    <a:pt x="8073" y="17109"/>
                  </a:moveTo>
                  <a:lnTo>
                    <a:pt x="8073" y="19440"/>
                  </a:lnTo>
                  <a:cubicBezTo>
                    <a:pt x="8073" y="19681"/>
                    <a:pt x="7877" y="19877"/>
                    <a:pt x="7635" y="19877"/>
                  </a:cubicBezTo>
                  <a:cubicBezTo>
                    <a:pt x="7393" y="19877"/>
                    <a:pt x="7197" y="19681"/>
                    <a:pt x="7197" y="19440"/>
                  </a:cubicBezTo>
                  <a:lnTo>
                    <a:pt x="7197" y="17109"/>
                  </a:lnTo>
                  <a:close/>
                  <a:moveTo>
                    <a:pt x="3787" y="17109"/>
                  </a:moveTo>
                  <a:lnTo>
                    <a:pt x="3072" y="21018"/>
                  </a:lnTo>
                  <a:cubicBezTo>
                    <a:pt x="3033" y="21249"/>
                    <a:pt x="2837" y="21382"/>
                    <a:pt x="2639" y="21382"/>
                  </a:cubicBezTo>
                  <a:cubicBezTo>
                    <a:pt x="2507" y="21382"/>
                    <a:pt x="2374" y="21324"/>
                    <a:pt x="2284" y="21197"/>
                  </a:cubicBezTo>
                  <a:cubicBezTo>
                    <a:pt x="2217" y="21104"/>
                    <a:pt x="2189" y="20988"/>
                    <a:pt x="2208" y="20874"/>
                  </a:cubicBezTo>
                  <a:lnTo>
                    <a:pt x="2896" y="17109"/>
                  </a:lnTo>
                  <a:close/>
                  <a:moveTo>
                    <a:pt x="12373" y="17109"/>
                  </a:moveTo>
                  <a:lnTo>
                    <a:pt x="13059" y="20871"/>
                  </a:lnTo>
                  <a:cubicBezTo>
                    <a:pt x="13104" y="21111"/>
                    <a:pt x="12942" y="21343"/>
                    <a:pt x="12700" y="21383"/>
                  </a:cubicBezTo>
                  <a:cubicBezTo>
                    <a:pt x="12676" y="21387"/>
                    <a:pt x="12652" y="21389"/>
                    <a:pt x="12628" y="21389"/>
                  </a:cubicBezTo>
                  <a:cubicBezTo>
                    <a:pt x="12415" y="21389"/>
                    <a:pt x="12227" y="21231"/>
                    <a:pt x="12195" y="21013"/>
                  </a:cubicBezTo>
                  <a:lnTo>
                    <a:pt x="11483" y="17109"/>
                  </a:lnTo>
                  <a:close/>
                  <a:moveTo>
                    <a:pt x="9009" y="1"/>
                  </a:moveTo>
                  <a:cubicBezTo>
                    <a:pt x="8948" y="1"/>
                    <a:pt x="8887" y="6"/>
                    <a:pt x="8825" y="17"/>
                  </a:cubicBezTo>
                  <a:cubicBezTo>
                    <a:pt x="8233" y="118"/>
                    <a:pt x="7838" y="680"/>
                    <a:pt x="7940" y="1271"/>
                  </a:cubicBezTo>
                  <a:lnTo>
                    <a:pt x="8064" y="1945"/>
                  </a:lnTo>
                  <a:lnTo>
                    <a:pt x="7207" y="1945"/>
                  </a:lnTo>
                  <a:lnTo>
                    <a:pt x="7330" y="1267"/>
                  </a:lnTo>
                  <a:cubicBezTo>
                    <a:pt x="7430" y="679"/>
                    <a:pt x="7033" y="121"/>
                    <a:pt x="6445" y="20"/>
                  </a:cubicBezTo>
                  <a:cubicBezTo>
                    <a:pt x="6384" y="9"/>
                    <a:pt x="6322" y="4"/>
                    <a:pt x="6261" y="4"/>
                  </a:cubicBezTo>
                  <a:cubicBezTo>
                    <a:pt x="5745" y="4"/>
                    <a:pt x="5287" y="375"/>
                    <a:pt x="5195" y="901"/>
                  </a:cubicBezTo>
                  <a:lnTo>
                    <a:pt x="5004" y="1945"/>
                  </a:lnTo>
                  <a:lnTo>
                    <a:pt x="4112" y="1945"/>
                  </a:lnTo>
                  <a:cubicBezTo>
                    <a:pt x="3800" y="1947"/>
                    <a:pt x="3549" y="2197"/>
                    <a:pt x="3549" y="2508"/>
                  </a:cubicBezTo>
                  <a:lnTo>
                    <a:pt x="3549" y="2662"/>
                  </a:lnTo>
                  <a:lnTo>
                    <a:pt x="1356" y="2662"/>
                  </a:lnTo>
                  <a:cubicBezTo>
                    <a:pt x="979" y="2662"/>
                    <a:pt x="675" y="2966"/>
                    <a:pt x="673" y="3344"/>
                  </a:cubicBezTo>
                  <a:lnTo>
                    <a:pt x="673" y="15033"/>
                  </a:lnTo>
                  <a:lnTo>
                    <a:pt x="614" y="15033"/>
                  </a:lnTo>
                  <a:cubicBezTo>
                    <a:pt x="613" y="15033"/>
                    <a:pt x="612" y="15033"/>
                    <a:pt x="611" y="15033"/>
                  </a:cubicBezTo>
                  <a:cubicBezTo>
                    <a:pt x="274" y="15033"/>
                    <a:pt x="2" y="15307"/>
                    <a:pt x="1" y="15643"/>
                  </a:cubicBezTo>
                  <a:lnTo>
                    <a:pt x="1" y="16497"/>
                  </a:lnTo>
                  <a:cubicBezTo>
                    <a:pt x="2" y="16836"/>
                    <a:pt x="275" y="17109"/>
                    <a:pt x="614" y="17109"/>
                  </a:cubicBezTo>
                  <a:lnTo>
                    <a:pt x="2240" y="17109"/>
                  </a:lnTo>
                  <a:lnTo>
                    <a:pt x="1574" y="20764"/>
                  </a:lnTo>
                  <a:cubicBezTo>
                    <a:pt x="1474" y="21353"/>
                    <a:pt x="1870" y="21913"/>
                    <a:pt x="2461" y="22012"/>
                  </a:cubicBezTo>
                  <a:cubicBezTo>
                    <a:pt x="2520" y="22023"/>
                    <a:pt x="2581" y="22029"/>
                    <a:pt x="2642" y="22029"/>
                  </a:cubicBezTo>
                  <a:cubicBezTo>
                    <a:pt x="3169" y="22027"/>
                    <a:pt x="3619" y="21649"/>
                    <a:pt x="3709" y="21129"/>
                  </a:cubicBezTo>
                  <a:lnTo>
                    <a:pt x="4443" y="17109"/>
                  </a:lnTo>
                  <a:lnTo>
                    <a:pt x="6552" y="17109"/>
                  </a:lnTo>
                  <a:lnTo>
                    <a:pt x="6552" y="19441"/>
                  </a:lnTo>
                  <a:cubicBezTo>
                    <a:pt x="6552" y="20039"/>
                    <a:pt x="7036" y="20523"/>
                    <a:pt x="7635" y="20523"/>
                  </a:cubicBezTo>
                  <a:cubicBezTo>
                    <a:pt x="8233" y="20523"/>
                    <a:pt x="8718" y="20039"/>
                    <a:pt x="8718" y="19441"/>
                  </a:cubicBezTo>
                  <a:lnTo>
                    <a:pt x="8718" y="17109"/>
                  </a:lnTo>
                  <a:lnTo>
                    <a:pt x="10828" y="17109"/>
                  </a:lnTo>
                  <a:lnTo>
                    <a:pt x="11560" y="21125"/>
                  </a:lnTo>
                  <a:cubicBezTo>
                    <a:pt x="11649" y="21644"/>
                    <a:pt x="12099" y="22026"/>
                    <a:pt x="12626" y="22027"/>
                  </a:cubicBezTo>
                  <a:cubicBezTo>
                    <a:pt x="12688" y="22027"/>
                    <a:pt x="12749" y="22021"/>
                    <a:pt x="12810" y="22012"/>
                  </a:cubicBezTo>
                  <a:cubicBezTo>
                    <a:pt x="13401" y="21911"/>
                    <a:pt x="13799" y="21349"/>
                    <a:pt x="13696" y="20758"/>
                  </a:cubicBezTo>
                  <a:lnTo>
                    <a:pt x="13031" y="17109"/>
                  </a:lnTo>
                  <a:lnTo>
                    <a:pt x="14657" y="17109"/>
                  </a:lnTo>
                  <a:cubicBezTo>
                    <a:pt x="14994" y="17107"/>
                    <a:pt x="15268" y="16834"/>
                    <a:pt x="15268" y="16497"/>
                  </a:cubicBezTo>
                  <a:lnTo>
                    <a:pt x="15268" y="15643"/>
                  </a:lnTo>
                  <a:cubicBezTo>
                    <a:pt x="15268" y="15305"/>
                    <a:pt x="14994" y="15032"/>
                    <a:pt x="14657" y="15032"/>
                  </a:cubicBezTo>
                  <a:lnTo>
                    <a:pt x="14596" y="15032"/>
                  </a:lnTo>
                  <a:lnTo>
                    <a:pt x="14596" y="9306"/>
                  </a:lnTo>
                  <a:cubicBezTo>
                    <a:pt x="14593" y="9131"/>
                    <a:pt x="14449" y="8989"/>
                    <a:pt x="14274" y="8989"/>
                  </a:cubicBezTo>
                  <a:cubicBezTo>
                    <a:pt x="14098" y="8989"/>
                    <a:pt x="13956" y="9131"/>
                    <a:pt x="13952" y="9306"/>
                  </a:cubicBezTo>
                  <a:lnTo>
                    <a:pt x="13952" y="15033"/>
                  </a:lnTo>
                  <a:lnTo>
                    <a:pt x="1319" y="15033"/>
                  </a:lnTo>
                  <a:lnTo>
                    <a:pt x="1319" y="3344"/>
                  </a:lnTo>
                  <a:cubicBezTo>
                    <a:pt x="1319" y="3323"/>
                    <a:pt x="1335" y="3306"/>
                    <a:pt x="1356" y="3306"/>
                  </a:cubicBezTo>
                  <a:lnTo>
                    <a:pt x="3549" y="3306"/>
                  </a:lnTo>
                  <a:lnTo>
                    <a:pt x="3549" y="3459"/>
                  </a:lnTo>
                  <a:cubicBezTo>
                    <a:pt x="3549" y="3770"/>
                    <a:pt x="3801" y="4022"/>
                    <a:pt x="4112" y="4022"/>
                  </a:cubicBezTo>
                  <a:lnTo>
                    <a:pt x="11159" y="4022"/>
                  </a:lnTo>
                  <a:cubicBezTo>
                    <a:pt x="11469" y="4022"/>
                    <a:pt x="11722" y="3770"/>
                    <a:pt x="11722" y="3459"/>
                  </a:cubicBezTo>
                  <a:lnTo>
                    <a:pt x="11722" y="3306"/>
                  </a:lnTo>
                  <a:lnTo>
                    <a:pt x="13914" y="3306"/>
                  </a:lnTo>
                  <a:cubicBezTo>
                    <a:pt x="13935" y="3306"/>
                    <a:pt x="13952" y="3323"/>
                    <a:pt x="13952" y="3344"/>
                  </a:cubicBezTo>
                  <a:lnTo>
                    <a:pt x="13952" y="3583"/>
                  </a:lnTo>
                  <a:cubicBezTo>
                    <a:pt x="13947" y="3764"/>
                    <a:pt x="14093" y="3914"/>
                    <a:pt x="14274" y="3914"/>
                  </a:cubicBezTo>
                  <a:cubicBezTo>
                    <a:pt x="14455" y="3914"/>
                    <a:pt x="14600" y="3764"/>
                    <a:pt x="14597" y="3583"/>
                  </a:cubicBezTo>
                  <a:lnTo>
                    <a:pt x="14597" y="3344"/>
                  </a:lnTo>
                  <a:cubicBezTo>
                    <a:pt x="14596" y="2966"/>
                    <a:pt x="14291" y="2662"/>
                    <a:pt x="13914" y="2661"/>
                  </a:cubicBezTo>
                  <a:lnTo>
                    <a:pt x="11722" y="2661"/>
                  </a:lnTo>
                  <a:lnTo>
                    <a:pt x="11722" y="2508"/>
                  </a:lnTo>
                  <a:cubicBezTo>
                    <a:pt x="11722" y="2197"/>
                    <a:pt x="11469" y="1947"/>
                    <a:pt x="11159" y="1945"/>
                  </a:cubicBezTo>
                  <a:lnTo>
                    <a:pt x="10265" y="1945"/>
                  </a:lnTo>
                  <a:lnTo>
                    <a:pt x="10075" y="904"/>
                  </a:lnTo>
                  <a:cubicBezTo>
                    <a:pt x="9986" y="375"/>
                    <a:pt x="9528" y="1"/>
                    <a:pt x="90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9"/>
            <p:cNvSpPr/>
            <p:nvPr/>
          </p:nvSpPr>
          <p:spPr>
            <a:xfrm>
              <a:off x="2915415" y="2355428"/>
              <a:ext cx="266614" cy="246192"/>
            </a:xfrm>
            <a:custGeom>
              <a:rect b="b" l="l" r="r" t="t"/>
              <a:pathLst>
                <a:path extrusionOk="0" h="11091" w="12011">
                  <a:moveTo>
                    <a:pt x="10997" y="645"/>
                  </a:moveTo>
                  <a:cubicBezTo>
                    <a:pt x="11068" y="645"/>
                    <a:pt x="11139" y="672"/>
                    <a:pt x="11193" y="727"/>
                  </a:cubicBezTo>
                  <a:cubicBezTo>
                    <a:pt x="11297" y="829"/>
                    <a:pt x="11303" y="996"/>
                    <a:pt x="11206" y="1105"/>
                  </a:cubicBezTo>
                  <a:lnTo>
                    <a:pt x="6303" y="6679"/>
                  </a:lnTo>
                  <a:cubicBezTo>
                    <a:pt x="6226" y="6766"/>
                    <a:pt x="6141" y="6846"/>
                    <a:pt x="6049" y="6918"/>
                  </a:cubicBezTo>
                  <a:lnTo>
                    <a:pt x="4573" y="8061"/>
                  </a:lnTo>
                  <a:cubicBezTo>
                    <a:pt x="4284" y="7880"/>
                    <a:pt x="4040" y="7636"/>
                    <a:pt x="3859" y="7347"/>
                  </a:cubicBezTo>
                  <a:lnTo>
                    <a:pt x="5002" y="5872"/>
                  </a:lnTo>
                  <a:cubicBezTo>
                    <a:pt x="5073" y="5779"/>
                    <a:pt x="5154" y="5694"/>
                    <a:pt x="5241" y="5617"/>
                  </a:cubicBezTo>
                  <a:lnTo>
                    <a:pt x="10814" y="714"/>
                  </a:lnTo>
                  <a:cubicBezTo>
                    <a:pt x="10867" y="668"/>
                    <a:pt x="10932" y="645"/>
                    <a:pt x="10997" y="645"/>
                  </a:cubicBezTo>
                  <a:close/>
                  <a:moveTo>
                    <a:pt x="3282" y="7644"/>
                  </a:moveTo>
                  <a:cubicBezTo>
                    <a:pt x="3524" y="8046"/>
                    <a:pt x="3861" y="8384"/>
                    <a:pt x="4261" y="8629"/>
                  </a:cubicBezTo>
                  <a:cubicBezTo>
                    <a:pt x="4236" y="8862"/>
                    <a:pt x="4171" y="9179"/>
                    <a:pt x="3978" y="9370"/>
                  </a:cubicBezTo>
                  <a:lnTo>
                    <a:pt x="3979" y="9370"/>
                  </a:lnTo>
                  <a:cubicBezTo>
                    <a:pt x="3844" y="9504"/>
                    <a:pt x="3699" y="9627"/>
                    <a:pt x="3544" y="9738"/>
                  </a:cubicBezTo>
                  <a:cubicBezTo>
                    <a:pt x="3372" y="9412"/>
                    <a:pt x="3121" y="9159"/>
                    <a:pt x="2805" y="8999"/>
                  </a:cubicBezTo>
                  <a:cubicBezTo>
                    <a:pt x="2493" y="8842"/>
                    <a:pt x="2284" y="8643"/>
                    <a:pt x="2180" y="8407"/>
                  </a:cubicBezTo>
                  <a:cubicBezTo>
                    <a:pt x="2265" y="8264"/>
                    <a:pt x="2380" y="8113"/>
                    <a:pt x="2551" y="7943"/>
                  </a:cubicBezTo>
                  <a:cubicBezTo>
                    <a:pt x="2786" y="7707"/>
                    <a:pt x="3025" y="7653"/>
                    <a:pt x="3282" y="7644"/>
                  </a:cubicBezTo>
                  <a:close/>
                  <a:moveTo>
                    <a:pt x="1899" y="9128"/>
                  </a:moveTo>
                  <a:cubicBezTo>
                    <a:pt x="2048" y="9286"/>
                    <a:pt x="2247" y="9440"/>
                    <a:pt x="2514" y="9575"/>
                  </a:cubicBezTo>
                  <a:cubicBezTo>
                    <a:pt x="2719" y="9677"/>
                    <a:pt x="2876" y="9842"/>
                    <a:pt x="2988" y="10063"/>
                  </a:cubicBezTo>
                  <a:cubicBezTo>
                    <a:pt x="2328" y="10373"/>
                    <a:pt x="1653" y="10447"/>
                    <a:pt x="1152" y="10447"/>
                  </a:cubicBezTo>
                  <a:cubicBezTo>
                    <a:pt x="1126" y="10447"/>
                    <a:pt x="1101" y="10447"/>
                    <a:pt x="1077" y="10446"/>
                  </a:cubicBezTo>
                  <a:cubicBezTo>
                    <a:pt x="1623" y="9917"/>
                    <a:pt x="1785" y="9499"/>
                    <a:pt x="1899" y="9128"/>
                  </a:cubicBezTo>
                  <a:close/>
                  <a:moveTo>
                    <a:pt x="10997" y="0"/>
                  </a:moveTo>
                  <a:cubicBezTo>
                    <a:pt x="10780" y="0"/>
                    <a:pt x="10563" y="76"/>
                    <a:pt x="10388" y="230"/>
                  </a:cubicBezTo>
                  <a:lnTo>
                    <a:pt x="4815" y="5133"/>
                  </a:lnTo>
                  <a:cubicBezTo>
                    <a:pt x="4696" y="5237"/>
                    <a:pt x="4588" y="5351"/>
                    <a:pt x="4491" y="5476"/>
                  </a:cubicBezTo>
                  <a:lnTo>
                    <a:pt x="3314" y="6995"/>
                  </a:lnTo>
                  <a:cubicBezTo>
                    <a:pt x="2994" y="6999"/>
                    <a:pt x="2521" y="7057"/>
                    <a:pt x="2094" y="7485"/>
                  </a:cubicBezTo>
                  <a:cubicBezTo>
                    <a:pt x="1558" y="8021"/>
                    <a:pt x="1429" y="8450"/>
                    <a:pt x="1314" y="8828"/>
                  </a:cubicBezTo>
                  <a:cubicBezTo>
                    <a:pt x="1184" y="9265"/>
                    <a:pt x="1070" y="9643"/>
                    <a:pt x="308" y="10265"/>
                  </a:cubicBezTo>
                  <a:cubicBezTo>
                    <a:pt x="1" y="10516"/>
                    <a:pt x="148" y="11012"/>
                    <a:pt x="541" y="11057"/>
                  </a:cubicBezTo>
                  <a:cubicBezTo>
                    <a:pt x="733" y="11079"/>
                    <a:pt x="928" y="11091"/>
                    <a:pt x="1121" y="11091"/>
                  </a:cubicBezTo>
                  <a:cubicBezTo>
                    <a:pt x="1133" y="11091"/>
                    <a:pt x="1144" y="11091"/>
                    <a:pt x="1156" y="11091"/>
                  </a:cubicBezTo>
                  <a:cubicBezTo>
                    <a:pt x="2034" y="11091"/>
                    <a:pt x="3374" y="10886"/>
                    <a:pt x="4434" y="9826"/>
                  </a:cubicBezTo>
                  <a:cubicBezTo>
                    <a:pt x="4772" y="9486"/>
                    <a:pt x="4873" y="9018"/>
                    <a:pt x="4910" y="8616"/>
                  </a:cubicBezTo>
                  <a:lnTo>
                    <a:pt x="6442" y="7428"/>
                  </a:lnTo>
                  <a:cubicBezTo>
                    <a:pt x="6567" y="7332"/>
                    <a:pt x="6683" y="7223"/>
                    <a:pt x="6787" y="7105"/>
                  </a:cubicBezTo>
                  <a:lnTo>
                    <a:pt x="11689" y="1532"/>
                  </a:lnTo>
                  <a:cubicBezTo>
                    <a:pt x="12011" y="1165"/>
                    <a:pt x="11993" y="614"/>
                    <a:pt x="11649" y="270"/>
                  </a:cubicBezTo>
                  <a:lnTo>
                    <a:pt x="11650" y="270"/>
                  </a:lnTo>
                  <a:cubicBezTo>
                    <a:pt x="11470" y="91"/>
                    <a:pt x="11234" y="0"/>
                    <a:pt x="109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 name="Google Shape;517;p39"/>
          <p:cNvGrpSpPr/>
          <p:nvPr/>
        </p:nvGrpSpPr>
        <p:grpSpPr>
          <a:xfrm>
            <a:off x="3198963" y="2638973"/>
            <a:ext cx="390211" cy="387524"/>
            <a:chOff x="2101277" y="2357582"/>
            <a:chExt cx="493251" cy="489854"/>
          </a:xfrm>
        </p:grpSpPr>
        <p:sp>
          <p:nvSpPr>
            <p:cNvPr id="518" name="Google Shape;518;p39"/>
            <p:cNvSpPr/>
            <p:nvPr/>
          </p:nvSpPr>
          <p:spPr>
            <a:xfrm>
              <a:off x="2101277" y="2357582"/>
              <a:ext cx="493251" cy="489854"/>
            </a:xfrm>
            <a:custGeom>
              <a:rect b="b" l="l" r="r" t="t"/>
              <a:pathLst>
                <a:path extrusionOk="0" h="22068" w="22221">
                  <a:moveTo>
                    <a:pt x="19350" y="646"/>
                  </a:moveTo>
                  <a:cubicBezTo>
                    <a:pt x="19367" y="646"/>
                    <a:pt x="19385" y="651"/>
                    <a:pt x="19400" y="663"/>
                  </a:cubicBezTo>
                  <a:lnTo>
                    <a:pt x="19698" y="897"/>
                  </a:lnTo>
                  <a:lnTo>
                    <a:pt x="19116" y="1639"/>
                  </a:lnTo>
                  <a:lnTo>
                    <a:pt x="19100" y="1633"/>
                  </a:lnTo>
                  <a:cubicBezTo>
                    <a:pt x="19045" y="1618"/>
                    <a:pt x="18989" y="1611"/>
                    <a:pt x="18934" y="1611"/>
                  </a:cubicBezTo>
                  <a:cubicBezTo>
                    <a:pt x="18746" y="1611"/>
                    <a:pt x="18564" y="1697"/>
                    <a:pt x="18445" y="1852"/>
                  </a:cubicBezTo>
                  <a:lnTo>
                    <a:pt x="17189" y="3454"/>
                  </a:lnTo>
                  <a:cubicBezTo>
                    <a:pt x="17033" y="3650"/>
                    <a:pt x="17011" y="3921"/>
                    <a:pt x="17134" y="4139"/>
                  </a:cubicBezTo>
                  <a:cubicBezTo>
                    <a:pt x="17137" y="4145"/>
                    <a:pt x="17140" y="4150"/>
                    <a:pt x="17143" y="4154"/>
                  </a:cubicBezTo>
                  <a:lnTo>
                    <a:pt x="16987" y="4353"/>
                  </a:lnTo>
                  <a:cubicBezTo>
                    <a:pt x="16912" y="4451"/>
                    <a:pt x="16851" y="4561"/>
                    <a:pt x="16809" y="4678"/>
                  </a:cubicBezTo>
                  <a:cubicBezTo>
                    <a:pt x="16777" y="4653"/>
                    <a:pt x="16747" y="4623"/>
                    <a:pt x="16722" y="4591"/>
                  </a:cubicBezTo>
                  <a:cubicBezTo>
                    <a:pt x="16498" y="4304"/>
                    <a:pt x="16163" y="4152"/>
                    <a:pt x="15822" y="4152"/>
                  </a:cubicBezTo>
                  <a:cubicBezTo>
                    <a:pt x="15615" y="4152"/>
                    <a:pt x="15406" y="4208"/>
                    <a:pt x="15219" y="4325"/>
                  </a:cubicBezTo>
                  <a:lnTo>
                    <a:pt x="14609" y="4704"/>
                  </a:lnTo>
                  <a:cubicBezTo>
                    <a:pt x="14718" y="4481"/>
                    <a:pt x="14850" y="4269"/>
                    <a:pt x="15003" y="4073"/>
                  </a:cubicBezTo>
                  <a:lnTo>
                    <a:pt x="15003" y="4074"/>
                  </a:lnTo>
                  <a:lnTo>
                    <a:pt x="16106" y="2667"/>
                  </a:lnTo>
                  <a:cubicBezTo>
                    <a:pt x="16560" y="2089"/>
                    <a:pt x="17146" y="1631"/>
                    <a:pt x="17816" y="1328"/>
                  </a:cubicBezTo>
                  <a:lnTo>
                    <a:pt x="19320" y="652"/>
                  </a:lnTo>
                  <a:cubicBezTo>
                    <a:pt x="19329" y="648"/>
                    <a:pt x="19340" y="646"/>
                    <a:pt x="19350" y="646"/>
                  </a:cubicBezTo>
                  <a:close/>
                  <a:moveTo>
                    <a:pt x="21275" y="2475"/>
                  </a:moveTo>
                  <a:lnTo>
                    <a:pt x="21510" y="2774"/>
                  </a:lnTo>
                  <a:cubicBezTo>
                    <a:pt x="21527" y="2796"/>
                    <a:pt x="21532" y="2827"/>
                    <a:pt x="21520" y="2854"/>
                  </a:cubicBezTo>
                  <a:lnTo>
                    <a:pt x="20844" y="4358"/>
                  </a:lnTo>
                  <a:cubicBezTo>
                    <a:pt x="20542" y="5027"/>
                    <a:pt x="20083" y="5614"/>
                    <a:pt x="19505" y="6066"/>
                  </a:cubicBezTo>
                  <a:lnTo>
                    <a:pt x="18098" y="7170"/>
                  </a:lnTo>
                  <a:cubicBezTo>
                    <a:pt x="17648" y="7521"/>
                    <a:pt x="17121" y="7759"/>
                    <a:pt x="16560" y="7861"/>
                  </a:cubicBezTo>
                  <a:lnTo>
                    <a:pt x="12302" y="8635"/>
                  </a:lnTo>
                  <a:cubicBezTo>
                    <a:pt x="12292" y="8620"/>
                    <a:pt x="12281" y="8605"/>
                    <a:pt x="12271" y="8590"/>
                  </a:cubicBezTo>
                  <a:lnTo>
                    <a:pt x="11391" y="7466"/>
                  </a:lnTo>
                  <a:lnTo>
                    <a:pt x="15559" y="4874"/>
                  </a:lnTo>
                  <a:cubicBezTo>
                    <a:pt x="15640" y="4824"/>
                    <a:pt x="15731" y="4800"/>
                    <a:pt x="15821" y="4800"/>
                  </a:cubicBezTo>
                  <a:cubicBezTo>
                    <a:pt x="15969" y="4800"/>
                    <a:pt x="16115" y="4866"/>
                    <a:pt x="16212" y="4990"/>
                  </a:cubicBezTo>
                  <a:cubicBezTo>
                    <a:pt x="16438" y="5277"/>
                    <a:pt x="16774" y="5428"/>
                    <a:pt x="17113" y="5428"/>
                  </a:cubicBezTo>
                  <a:cubicBezTo>
                    <a:pt x="17360" y="5428"/>
                    <a:pt x="17608" y="5348"/>
                    <a:pt x="17817" y="5185"/>
                  </a:cubicBezTo>
                  <a:lnTo>
                    <a:pt x="18016" y="5029"/>
                  </a:lnTo>
                  <a:lnTo>
                    <a:pt x="18031" y="5038"/>
                  </a:lnTo>
                  <a:cubicBezTo>
                    <a:pt x="18126" y="5091"/>
                    <a:pt x="18230" y="5117"/>
                    <a:pt x="18334" y="5117"/>
                  </a:cubicBezTo>
                  <a:cubicBezTo>
                    <a:pt x="18471" y="5117"/>
                    <a:pt x="18606" y="5072"/>
                    <a:pt x="18718" y="4983"/>
                  </a:cubicBezTo>
                  <a:lnTo>
                    <a:pt x="20320" y="3727"/>
                  </a:lnTo>
                  <a:cubicBezTo>
                    <a:pt x="20519" y="3574"/>
                    <a:pt x="20605" y="3314"/>
                    <a:pt x="20537" y="3072"/>
                  </a:cubicBezTo>
                  <a:cubicBezTo>
                    <a:pt x="20536" y="3066"/>
                    <a:pt x="20534" y="3062"/>
                    <a:pt x="20533" y="3056"/>
                  </a:cubicBezTo>
                  <a:lnTo>
                    <a:pt x="21275" y="2475"/>
                  </a:lnTo>
                  <a:close/>
                  <a:moveTo>
                    <a:pt x="16055" y="8610"/>
                  </a:moveTo>
                  <a:lnTo>
                    <a:pt x="14706" y="10782"/>
                  </a:lnTo>
                  <a:lnTo>
                    <a:pt x="13580" y="9901"/>
                  </a:lnTo>
                  <a:cubicBezTo>
                    <a:pt x="13567" y="9889"/>
                    <a:pt x="13552" y="9879"/>
                    <a:pt x="13536" y="9868"/>
                  </a:cubicBezTo>
                  <a:lnTo>
                    <a:pt x="13687" y="9040"/>
                  </a:lnTo>
                  <a:lnTo>
                    <a:pt x="16055" y="8610"/>
                  </a:lnTo>
                  <a:close/>
                  <a:moveTo>
                    <a:pt x="9013" y="7227"/>
                  </a:moveTo>
                  <a:cubicBezTo>
                    <a:pt x="9015" y="7227"/>
                    <a:pt x="9017" y="7227"/>
                    <a:pt x="9020" y="7227"/>
                  </a:cubicBezTo>
                  <a:cubicBezTo>
                    <a:pt x="9032" y="7227"/>
                    <a:pt x="9042" y="7227"/>
                    <a:pt x="9054" y="7230"/>
                  </a:cubicBezTo>
                  <a:lnTo>
                    <a:pt x="10624" y="7538"/>
                  </a:lnTo>
                  <a:lnTo>
                    <a:pt x="11716" y="8930"/>
                  </a:lnTo>
                  <a:lnTo>
                    <a:pt x="9732" y="10075"/>
                  </a:lnTo>
                  <a:cubicBezTo>
                    <a:pt x="9456" y="10124"/>
                    <a:pt x="8374" y="10354"/>
                    <a:pt x="6998" y="11141"/>
                  </a:cubicBezTo>
                  <a:cubicBezTo>
                    <a:pt x="5758" y="11847"/>
                    <a:pt x="3923" y="13219"/>
                    <a:pt x="2228" y="15727"/>
                  </a:cubicBezTo>
                  <a:cubicBezTo>
                    <a:pt x="2146" y="15850"/>
                    <a:pt x="2011" y="15929"/>
                    <a:pt x="1864" y="15939"/>
                  </a:cubicBezTo>
                  <a:cubicBezTo>
                    <a:pt x="1845" y="15941"/>
                    <a:pt x="1826" y="15942"/>
                    <a:pt x="1807" y="15942"/>
                  </a:cubicBezTo>
                  <a:cubicBezTo>
                    <a:pt x="1620" y="15942"/>
                    <a:pt x="1426" y="15857"/>
                    <a:pt x="1276" y="15706"/>
                  </a:cubicBezTo>
                  <a:cubicBezTo>
                    <a:pt x="1251" y="15681"/>
                    <a:pt x="1226" y="15652"/>
                    <a:pt x="1203" y="15624"/>
                  </a:cubicBezTo>
                  <a:lnTo>
                    <a:pt x="933" y="15280"/>
                  </a:lnTo>
                  <a:cubicBezTo>
                    <a:pt x="730" y="15020"/>
                    <a:pt x="694" y="14667"/>
                    <a:pt x="848" y="14440"/>
                  </a:cubicBezTo>
                  <a:cubicBezTo>
                    <a:pt x="3531" y="10508"/>
                    <a:pt x="6588" y="9076"/>
                    <a:pt x="8172" y="8572"/>
                  </a:cubicBezTo>
                  <a:cubicBezTo>
                    <a:pt x="8347" y="8518"/>
                    <a:pt x="8488" y="8384"/>
                    <a:pt x="8552" y="8212"/>
                  </a:cubicBezTo>
                  <a:lnTo>
                    <a:pt x="8893" y="7312"/>
                  </a:lnTo>
                  <a:cubicBezTo>
                    <a:pt x="8911" y="7261"/>
                    <a:pt x="8959" y="7227"/>
                    <a:pt x="9013" y="7227"/>
                  </a:cubicBezTo>
                  <a:close/>
                  <a:moveTo>
                    <a:pt x="13242" y="10456"/>
                  </a:moveTo>
                  <a:lnTo>
                    <a:pt x="14633" y="11548"/>
                  </a:lnTo>
                  <a:lnTo>
                    <a:pt x="14940" y="13114"/>
                  </a:lnTo>
                  <a:cubicBezTo>
                    <a:pt x="14948" y="13151"/>
                    <a:pt x="14954" y="13243"/>
                    <a:pt x="14859" y="13279"/>
                  </a:cubicBezTo>
                  <a:lnTo>
                    <a:pt x="14860" y="13280"/>
                  </a:lnTo>
                  <a:lnTo>
                    <a:pt x="13960" y="13620"/>
                  </a:lnTo>
                  <a:cubicBezTo>
                    <a:pt x="13788" y="13685"/>
                    <a:pt x="13655" y="13825"/>
                    <a:pt x="13598" y="14000"/>
                  </a:cubicBezTo>
                  <a:cubicBezTo>
                    <a:pt x="13095" y="15584"/>
                    <a:pt x="11664" y="18642"/>
                    <a:pt x="7732" y="21324"/>
                  </a:cubicBezTo>
                  <a:cubicBezTo>
                    <a:pt x="7638" y="21388"/>
                    <a:pt x="7522" y="21420"/>
                    <a:pt x="7400" y="21420"/>
                  </a:cubicBezTo>
                  <a:cubicBezTo>
                    <a:pt x="7229" y="21420"/>
                    <a:pt x="7045" y="21358"/>
                    <a:pt x="6894" y="21239"/>
                  </a:cubicBezTo>
                  <a:lnTo>
                    <a:pt x="6549" y="20969"/>
                  </a:lnTo>
                  <a:cubicBezTo>
                    <a:pt x="6520" y="20947"/>
                    <a:pt x="6493" y="20921"/>
                    <a:pt x="6466" y="20895"/>
                  </a:cubicBezTo>
                  <a:cubicBezTo>
                    <a:pt x="6301" y="20730"/>
                    <a:pt x="6215" y="20510"/>
                    <a:pt x="6235" y="20308"/>
                  </a:cubicBezTo>
                  <a:cubicBezTo>
                    <a:pt x="6245" y="20160"/>
                    <a:pt x="6324" y="20026"/>
                    <a:pt x="6447" y="19943"/>
                  </a:cubicBezTo>
                  <a:cubicBezTo>
                    <a:pt x="8956" y="18248"/>
                    <a:pt x="10325" y="16413"/>
                    <a:pt x="11033" y="15174"/>
                  </a:cubicBezTo>
                  <a:cubicBezTo>
                    <a:pt x="11818" y="13797"/>
                    <a:pt x="12050" y="12714"/>
                    <a:pt x="12099" y="12438"/>
                  </a:cubicBezTo>
                  <a:lnTo>
                    <a:pt x="13242" y="10456"/>
                  </a:lnTo>
                  <a:close/>
                  <a:moveTo>
                    <a:pt x="19350" y="0"/>
                  </a:moveTo>
                  <a:cubicBezTo>
                    <a:pt x="19250" y="0"/>
                    <a:pt x="19149" y="21"/>
                    <a:pt x="19054" y="64"/>
                  </a:cubicBezTo>
                  <a:lnTo>
                    <a:pt x="17552" y="740"/>
                  </a:lnTo>
                  <a:cubicBezTo>
                    <a:pt x="16786" y="1084"/>
                    <a:pt x="16115" y="1608"/>
                    <a:pt x="15596" y="2269"/>
                  </a:cubicBezTo>
                  <a:lnTo>
                    <a:pt x="14493" y="3676"/>
                  </a:lnTo>
                  <a:cubicBezTo>
                    <a:pt x="14130" y="4141"/>
                    <a:pt x="13868" y="4678"/>
                    <a:pt x="13727" y="5253"/>
                  </a:cubicBezTo>
                  <a:lnTo>
                    <a:pt x="10954" y="6977"/>
                  </a:lnTo>
                  <a:cubicBezTo>
                    <a:pt x="10898" y="6944"/>
                    <a:pt x="10837" y="6922"/>
                    <a:pt x="10773" y="6908"/>
                  </a:cubicBezTo>
                  <a:lnTo>
                    <a:pt x="9174" y="6595"/>
                  </a:lnTo>
                  <a:cubicBezTo>
                    <a:pt x="9122" y="6585"/>
                    <a:pt x="9071" y="6581"/>
                    <a:pt x="9020" y="6581"/>
                  </a:cubicBezTo>
                  <a:cubicBezTo>
                    <a:pt x="8694" y="6581"/>
                    <a:pt x="8406" y="6774"/>
                    <a:pt x="8289" y="7083"/>
                  </a:cubicBezTo>
                  <a:lnTo>
                    <a:pt x="7955" y="7964"/>
                  </a:lnTo>
                  <a:cubicBezTo>
                    <a:pt x="6285" y="8500"/>
                    <a:pt x="3095" y="10002"/>
                    <a:pt x="314" y="14076"/>
                  </a:cubicBezTo>
                  <a:cubicBezTo>
                    <a:pt x="1" y="14536"/>
                    <a:pt x="45" y="15195"/>
                    <a:pt x="425" y="15679"/>
                  </a:cubicBezTo>
                  <a:lnTo>
                    <a:pt x="696" y="16022"/>
                  </a:lnTo>
                  <a:cubicBezTo>
                    <a:pt x="734" y="16073"/>
                    <a:pt x="776" y="16119"/>
                    <a:pt x="820" y="16165"/>
                  </a:cubicBezTo>
                  <a:cubicBezTo>
                    <a:pt x="1090" y="16435"/>
                    <a:pt x="1454" y="16588"/>
                    <a:pt x="1810" y="16588"/>
                  </a:cubicBezTo>
                  <a:cubicBezTo>
                    <a:pt x="1849" y="16588"/>
                    <a:pt x="1888" y="16586"/>
                    <a:pt x="1926" y="16583"/>
                  </a:cubicBezTo>
                  <a:cubicBezTo>
                    <a:pt x="2266" y="16554"/>
                    <a:pt x="2575" y="16372"/>
                    <a:pt x="2765" y="16089"/>
                  </a:cubicBezTo>
                  <a:cubicBezTo>
                    <a:pt x="4391" y="13684"/>
                    <a:pt x="6140" y="12376"/>
                    <a:pt x="7318" y="11702"/>
                  </a:cubicBezTo>
                  <a:cubicBezTo>
                    <a:pt x="8784" y="10866"/>
                    <a:pt x="9878" y="10706"/>
                    <a:pt x="9887" y="10704"/>
                  </a:cubicBezTo>
                  <a:cubicBezTo>
                    <a:pt x="9928" y="10698"/>
                    <a:pt x="9970" y="10685"/>
                    <a:pt x="10007" y="10664"/>
                  </a:cubicBezTo>
                  <a:lnTo>
                    <a:pt x="12106" y="9453"/>
                  </a:lnTo>
                  <a:cubicBezTo>
                    <a:pt x="12174" y="9413"/>
                    <a:pt x="12234" y="9361"/>
                    <a:pt x="12281" y="9297"/>
                  </a:cubicBezTo>
                  <a:lnTo>
                    <a:pt x="13009" y="9165"/>
                  </a:lnTo>
                  <a:lnTo>
                    <a:pt x="13009" y="9165"/>
                  </a:lnTo>
                  <a:lnTo>
                    <a:pt x="12877" y="9894"/>
                  </a:lnTo>
                  <a:cubicBezTo>
                    <a:pt x="12814" y="9940"/>
                    <a:pt x="12761" y="9999"/>
                    <a:pt x="12721" y="10067"/>
                  </a:cubicBezTo>
                  <a:lnTo>
                    <a:pt x="11511" y="12168"/>
                  </a:lnTo>
                  <a:cubicBezTo>
                    <a:pt x="11490" y="12204"/>
                    <a:pt x="11475" y="12244"/>
                    <a:pt x="11469" y="12285"/>
                  </a:cubicBezTo>
                  <a:cubicBezTo>
                    <a:pt x="11468" y="12296"/>
                    <a:pt x="11307" y="13390"/>
                    <a:pt x="10472" y="14855"/>
                  </a:cubicBezTo>
                  <a:cubicBezTo>
                    <a:pt x="9798" y="16035"/>
                    <a:pt x="8490" y="17783"/>
                    <a:pt x="6085" y="19410"/>
                  </a:cubicBezTo>
                  <a:cubicBezTo>
                    <a:pt x="5801" y="19600"/>
                    <a:pt x="5620" y="19907"/>
                    <a:pt x="5590" y="20247"/>
                  </a:cubicBezTo>
                  <a:cubicBezTo>
                    <a:pt x="5553" y="20641"/>
                    <a:pt x="5710" y="21053"/>
                    <a:pt x="6010" y="21353"/>
                  </a:cubicBezTo>
                  <a:cubicBezTo>
                    <a:pt x="6055" y="21398"/>
                    <a:pt x="6101" y="21441"/>
                    <a:pt x="6151" y="21479"/>
                  </a:cubicBezTo>
                  <a:lnTo>
                    <a:pt x="6494" y="21748"/>
                  </a:lnTo>
                  <a:cubicBezTo>
                    <a:pt x="6753" y="21953"/>
                    <a:pt x="7070" y="22064"/>
                    <a:pt x="7400" y="22067"/>
                  </a:cubicBezTo>
                  <a:cubicBezTo>
                    <a:pt x="7405" y="22067"/>
                    <a:pt x="7410" y="22067"/>
                    <a:pt x="7415" y="22067"/>
                  </a:cubicBezTo>
                  <a:cubicBezTo>
                    <a:pt x="7657" y="22067"/>
                    <a:pt x="7895" y="21995"/>
                    <a:pt x="8098" y="21860"/>
                  </a:cubicBezTo>
                  <a:cubicBezTo>
                    <a:pt x="12170" y="19080"/>
                    <a:pt x="13674" y="15889"/>
                    <a:pt x="14208" y="14220"/>
                  </a:cubicBezTo>
                  <a:lnTo>
                    <a:pt x="15090" y="13886"/>
                  </a:lnTo>
                  <a:cubicBezTo>
                    <a:pt x="15448" y="13749"/>
                    <a:pt x="15650" y="13384"/>
                    <a:pt x="15577" y="12995"/>
                  </a:cubicBezTo>
                  <a:lnTo>
                    <a:pt x="15265" y="11401"/>
                  </a:lnTo>
                  <a:cubicBezTo>
                    <a:pt x="15252" y="11337"/>
                    <a:pt x="15230" y="11274"/>
                    <a:pt x="15196" y="11219"/>
                  </a:cubicBezTo>
                  <a:lnTo>
                    <a:pt x="16921" y="8446"/>
                  </a:lnTo>
                  <a:cubicBezTo>
                    <a:pt x="17494" y="8305"/>
                    <a:pt x="18031" y="8044"/>
                    <a:pt x="18497" y="7680"/>
                  </a:cubicBezTo>
                  <a:lnTo>
                    <a:pt x="19905" y="6577"/>
                  </a:lnTo>
                  <a:cubicBezTo>
                    <a:pt x="20565" y="6059"/>
                    <a:pt x="21089" y="5388"/>
                    <a:pt x="21434" y="4623"/>
                  </a:cubicBezTo>
                  <a:lnTo>
                    <a:pt x="22111" y="3120"/>
                  </a:lnTo>
                  <a:cubicBezTo>
                    <a:pt x="22221" y="2875"/>
                    <a:pt x="22186" y="2588"/>
                    <a:pt x="22020" y="2376"/>
                  </a:cubicBezTo>
                  <a:lnTo>
                    <a:pt x="22019" y="2374"/>
                  </a:lnTo>
                  <a:lnTo>
                    <a:pt x="21725" y="2000"/>
                  </a:lnTo>
                  <a:cubicBezTo>
                    <a:pt x="21617" y="1862"/>
                    <a:pt x="21456" y="1790"/>
                    <a:pt x="21293" y="1790"/>
                  </a:cubicBezTo>
                  <a:cubicBezTo>
                    <a:pt x="21174" y="1790"/>
                    <a:pt x="21054" y="1828"/>
                    <a:pt x="20953" y="1908"/>
                  </a:cubicBezTo>
                  <a:lnTo>
                    <a:pt x="20121" y="2558"/>
                  </a:lnTo>
                  <a:cubicBezTo>
                    <a:pt x="19921" y="2717"/>
                    <a:pt x="19836" y="2983"/>
                    <a:pt x="19909" y="3229"/>
                  </a:cubicBezTo>
                  <a:lnTo>
                    <a:pt x="18332" y="4466"/>
                  </a:lnTo>
                  <a:cubicBezTo>
                    <a:pt x="18234" y="4409"/>
                    <a:pt x="18124" y="4380"/>
                    <a:pt x="18014" y="4380"/>
                  </a:cubicBezTo>
                  <a:cubicBezTo>
                    <a:pt x="17914" y="4380"/>
                    <a:pt x="17813" y="4404"/>
                    <a:pt x="17721" y="4453"/>
                  </a:cubicBezTo>
                  <a:cubicBezTo>
                    <a:pt x="17822" y="4260"/>
                    <a:pt x="17817" y="4028"/>
                    <a:pt x="17707" y="3841"/>
                  </a:cubicBezTo>
                  <a:lnTo>
                    <a:pt x="18943" y="2263"/>
                  </a:lnTo>
                  <a:cubicBezTo>
                    <a:pt x="19002" y="2281"/>
                    <a:pt x="19063" y="2290"/>
                    <a:pt x="19123" y="2290"/>
                  </a:cubicBezTo>
                  <a:cubicBezTo>
                    <a:pt x="19311" y="2290"/>
                    <a:pt x="19493" y="2204"/>
                    <a:pt x="19614" y="2052"/>
                  </a:cubicBezTo>
                  <a:lnTo>
                    <a:pt x="20265" y="1221"/>
                  </a:lnTo>
                  <a:cubicBezTo>
                    <a:pt x="20452" y="982"/>
                    <a:pt x="20411" y="636"/>
                    <a:pt x="20172" y="447"/>
                  </a:cubicBezTo>
                  <a:lnTo>
                    <a:pt x="19798" y="155"/>
                  </a:lnTo>
                  <a:cubicBezTo>
                    <a:pt x="19668" y="53"/>
                    <a:pt x="19510" y="0"/>
                    <a:pt x="193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9"/>
            <p:cNvSpPr/>
            <p:nvPr/>
          </p:nvSpPr>
          <p:spPr>
            <a:xfrm>
              <a:off x="2422941" y="2480755"/>
              <a:ext cx="49944" cy="45838"/>
            </a:xfrm>
            <a:custGeom>
              <a:rect b="b" l="l" r="r" t="t"/>
              <a:pathLst>
                <a:path extrusionOk="0" h="2065" w="2250">
                  <a:moveTo>
                    <a:pt x="1101" y="647"/>
                  </a:moveTo>
                  <a:cubicBezTo>
                    <a:pt x="1116" y="647"/>
                    <a:pt x="1132" y="647"/>
                    <a:pt x="1148" y="648"/>
                  </a:cubicBezTo>
                  <a:cubicBezTo>
                    <a:pt x="1331" y="670"/>
                    <a:pt x="1472" y="819"/>
                    <a:pt x="1485" y="1001"/>
                  </a:cubicBezTo>
                  <a:cubicBezTo>
                    <a:pt x="1500" y="1186"/>
                    <a:pt x="1383" y="1353"/>
                    <a:pt x="1205" y="1402"/>
                  </a:cubicBezTo>
                  <a:cubicBezTo>
                    <a:pt x="1170" y="1412"/>
                    <a:pt x="1136" y="1416"/>
                    <a:pt x="1101" y="1416"/>
                  </a:cubicBezTo>
                  <a:cubicBezTo>
                    <a:pt x="959" y="1416"/>
                    <a:pt x="825" y="1338"/>
                    <a:pt x="758" y="1206"/>
                  </a:cubicBezTo>
                  <a:cubicBezTo>
                    <a:pt x="675" y="1042"/>
                    <a:pt x="719" y="843"/>
                    <a:pt x="863" y="728"/>
                  </a:cubicBezTo>
                  <a:cubicBezTo>
                    <a:pt x="930" y="675"/>
                    <a:pt x="1015" y="647"/>
                    <a:pt x="1101" y="647"/>
                  </a:cubicBezTo>
                  <a:close/>
                  <a:moveTo>
                    <a:pt x="1103" y="0"/>
                  </a:moveTo>
                  <a:cubicBezTo>
                    <a:pt x="990" y="0"/>
                    <a:pt x="877" y="19"/>
                    <a:pt x="765" y="57"/>
                  </a:cubicBezTo>
                  <a:cubicBezTo>
                    <a:pt x="289" y="222"/>
                    <a:pt x="1" y="706"/>
                    <a:pt x="84" y="1203"/>
                  </a:cubicBezTo>
                  <a:cubicBezTo>
                    <a:pt x="169" y="1701"/>
                    <a:pt x="598" y="2064"/>
                    <a:pt x="1102" y="2064"/>
                  </a:cubicBezTo>
                  <a:cubicBezTo>
                    <a:pt x="1333" y="2064"/>
                    <a:pt x="1557" y="1987"/>
                    <a:pt x="1738" y="1845"/>
                  </a:cubicBezTo>
                  <a:cubicBezTo>
                    <a:pt x="2136" y="1534"/>
                    <a:pt x="2250" y="982"/>
                    <a:pt x="2008" y="540"/>
                  </a:cubicBezTo>
                  <a:cubicBezTo>
                    <a:pt x="1824" y="199"/>
                    <a:pt x="1472" y="0"/>
                    <a:pt x="1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 name="Google Shape;520;p39"/>
          <p:cNvGrpSpPr/>
          <p:nvPr/>
        </p:nvGrpSpPr>
        <p:grpSpPr>
          <a:xfrm>
            <a:off x="2659312" y="2640546"/>
            <a:ext cx="391422" cy="384381"/>
            <a:chOff x="1470313" y="2417648"/>
            <a:chExt cx="494782" cy="485881"/>
          </a:xfrm>
        </p:grpSpPr>
        <p:sp>
          <p:nvSpPr>
            <p:cNvPr id="521" name="Google Shape;521;p39"/>
            <p:cNvSpPr/>
            <p:nvPr/>
          </p:nvSpPr>
          <p:spPr>
            <a:xfrm>
              <a:off x="1739213" y="2681354"/>
              <a:ext cx="148679" cy="147258"/>
            </a:xfrm>
            <a:custGeom>
              <a:rect b="b" l="l" r="r" t="t"/>
              <a:pathLst>
                <a:path extrusionOk="0" h="6634" w="6698">
                  <a:moveTo>
                    <a:pt x="355" y="1"/>
                  </a:moveTo>
                  <a:cubicBezTo>
                    <a:pt x="272" y="1"/>
                    <a:pt x="190" y="32"/>
                    <a:pt x="127" y="94"/>
                  </a:cubicBezTo>
                  <a:cubicBezTo>
                    <a:pt x="1" y="220"/>
                    <a:pt x="1" y="425"/>
                    <a:pt x="127" y="551"/>
                  </a:cubicBezTo>
                  <a:lnTo>
                    <a:pt x="6119" y="6543"/>
                  </a:lnTo>
                  <a:cubicBezTo>
                    <a:pt x="6181" y="6603"/>
                    <a:pt x="6262" y="6633"/>
                    <a:pt x="6343" y="6633"/>
                  </a:cubicBezTo>
                  <a:cubicBezTo>
                    <a:pt x="6425" y="6633"/>
                    <a:pt x="6508" y="6602"/>
                    <a:pt x="6571" y="6539"/>
                  </a:cubicBezTo>
                  <a:cubicBezTo>
                    <a:pt x="6696" y="6414"/>
                    <a:pt x="6698" y="6214"/>
                    <a:pt x="6576" y="6086"/>
                  </a:cubicBezTo>
                  <a:lnTo>
                    <a:pt x="582" y="94"/>
                  </a:lnTo>
                  <a:cubicBezTo>
                    <a:pt x="519" y="32"/>
                    <a:pt x="437"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9"/>
            <p:cNvSpPr/>
            <p:nvPr/>
          </p:nvSpPr>
          <p:spPr>
            <a:xfrm>
              <a:off x="1625385" y="2567503"/>
              <a:ext cx="51676" cy="50277"/>
            </a:xfrm>
            <a:custGeom>
              <a:rect b="b" l="l" r="r" t="t"/>
              <a:pathLst>
                <a:path extrusionOk="0" h="2265" w="2328">
                  <a:moveTo>
                    <a:pt x="355" y="1"/>
                  </a:moveTo>
                  <a:cubicBezTo>
                    <a:pt x="273" y="1"/>
                    <a:pt x="190" y="32"/>
                    <a:pt x="127" y="95"/>
                  </a:cubicBezTo>
                  <a:cubicBezTo>
                    <a:pt x="1" y="221"/>
                    <a:pt x="1" y="426"/>
                    <a:pt x="127" y="553"/>
                  </a:cubicBezTo>
                  <a:lnTo>
                    <a:pt x="1745" y="2171"/>
                  </a:lnTo>
                  <a:cubicBezTo>
                    <a:pt x="1808" y="2233"/>
                    <a:pt x="1891" y="2264"/>
                    <a:pt x="1974" y="2264"/>
                  </a:cubicBezTo>
                  <a:cubicBezTo>
                    <a:pt x="2056" y="2264"/>
                    <a:pt x="2139" y="2233"/>
                    <a:pt x="2201" y="2171"/>
                  </a:cubicBezTo>
                  <a:cubicBezTo>
                    <a:pt x="2327" y="2045"/>
                    <a:pt x="2327" y="1840"/>
                    <a:pt x="2202" y="1713"/>
                  </a:cubicBezTo>
                  <a:lnTo>
                    <a:pt x="583" y="95"/>
                  </a:lnTo>
                  <a:cubicBezTo>
                    <a:pt x="520" y="32"/>
                    <a:pt x="438"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9"/>
            <p:cNvSpPr/>
            <p:nvPr/>
          </p:nvSpPr>
          <p:spPr>
            <a:xfrm>
              <a:off x="1470823" y="2417648"/>
              <a:ext cx="490254" cy="485881"/>
            </a:xfrm>
            <a:custGeom>
              <a:rect b="b" l="l" r="r" t="t"/>
              <a:pathLst>
                <a:path extrusionOk="0" h="21889" w="22086">
                  <a:moveTo>
                    <a:pt x="13046" y="648"/>
                  </a:moveTo>
                  <a:cubicBezTo>
                    <a:pt x="14080" y="648"/>
                    <a:pt x="15173" y="1032"/>
                    <a:pt x="15986" y="1766"/>
                  </a:cubicBezTo>
                  <a:lnTo>
                    <a:pt x="18851" y="4360"/>
                  </a:lnTo>
                  <a:lnTo>
                    <a:pt x="16875" y="6546"/>
                  </a:lnTo>
                  <a:lnTo>
                    <a:pt x="14449" y="4368"/>
                  </a:lnTo>
                  <a:cubicBezTo>
                    <a:pt x="14694" y="3807"/>
                    <a:pt x="14693" y="3289"/>
                    <a:pt x="14443" y="2825"/>
                  </a:cubicBezTo>
                  <a:cubicBezTo>
                    <a:pt x="13889" y="1791"/>
                    <a:pt x="12212" y="1347"/>
                    <a:pt x="11164" y="1166"/>
                  </a:cubicBezTo>
                  <a:cubicBezTo>
                    <a:pt x="11699" y="817"/>
                    <a:pt x="12360" y="648"/>
                    <a:pt x="13046" y="648"/>
                  </a:cubicBezTo>
                  <a:close/>
                  <a:moveTo>
                    <a:pt x="18806" y="5372"/>
                  </a:moveTo>
                  <a:lnTo>
                    <a:pt x="19170" y="5700"/>
                  </a:lnTo>
                  <a:lnTo>
                    <a:pt x="18212" y="6760"/>
                  </a:lnTo>
                  <a:lnTo>
                    <a:pt x="17849" y="6432"/>
                  </a:lnTo>
                  <a:lnTo>
                    <a:pt x="18806" y="5372"/>
                  </a:lnTo>
                  <a:close/>
                  <a:moveTo>
                    <a:pt x="20235" y="5603"/>
                  </a:moveTo>
                  <a:cubicBezTo>
                    <a:pt x="20292" y="5603"/>
                    <a:pt x="20347" y="5625"/>
                    <a:pt x="20389" y="5663"/>
                  </a:cubicBezTo>
                  <a:lnTo>
                    <a:pt x="21265" y="6454"/>
                  </a:lnTo>
                  <a:cubicBezTo>
                    <a:pt x="21361" y="6542"/>
                    <a:pt x="21369" y="6689"/>
                    <a:pt x="21281" y="6785"/>
                  </a:cubicBezTo>
                  <a:lnTo>
                    <a:pt x="19338" y="8938"/>
                  </a:lnTo>
                  <a:cubicBezTo>
                    <a:pt x="19291" y="8989"/>
                    <a:pt x="19228" y="9016"/>
                    <a:pt x="19164" y="9016"/>
                  </a:cubicBezTo>
                  <a:cubicBezTo>
                    <a:pt x="19108" y="9016"/>
                    <a:pt x="19052" y="8995"/>
                    <a:pt x="19007" y="8954"/>
                  </a:cubicBezTo>
                  <a:lnTo>
                    <a:pt x="18131" y="8163"/>
                  </a:lnTo>
                  <a:cubicBezTo>
                    <a:pt x="18034" y="8077"/>
                    <a:pt x="18027" y="7929"/>
                    <a:pt x="18115" y="7832"/>
                  </a:cubicBezTo>
                  <a:lnTo>
                    <a:pt x="20058" y="5681"/>
                  </a:lnTo>
                  <a:cubicBezTo>
                    <a:pt x="20099" y="5635"/>
                    <a:pt x="20157" y="5607"/>
                    <a:pt x="20220" y="5604"/>
                  </a:cubicBezTo>
                  <a:cubicBezTo>
                    <a:pt x="20225" y="5603"/>
                    <a:pt x="20230" y="5603"/>
                    <a:pt x="20235" y="5603"/>
                  </a:cubicBezTo>
                  <a:close/>
                  <a:moveTo>
                    <a:pt x="14327" y="5126"/>
                  </a:moveTo>
                  <a:lnTo>
                    <a:pt x="15622" y="6288"/>
                  </a:lnTo>
                  <a:lnTo>
                    <a:pt x="10438" y="12027"/>
                  </a:lnTo>
                  <a:lnTo>
                    <a:pt x="9146" y="10861"/>
                  </a:lnTo>
                  <a:lnTo>
                    <a:pt x="14327" y="5126"/>
                  </a:lnTo>
                  <a:close/>
                  <a:moveTo>
                    <a:pt x="8324" y="10997"/>
                  </a:moveTo>
                  <a:cubicBezTo>
                    <a:pt x="8330" y="10997"/>
                    <a:pt x="8336" y="10999"/>
                    <a:pt x="8340" y="11003"/>
                  </a:cubicBezTo>
                  <a:lnTo>
                    <a:pt x="10378" y="12844"/>
                  </a:lnTo>
                  <a:cubicBezTo>
                    <a:pt x="10383" y="12848"/>
                    <a:pt x="10386" y="12854"/>
                    <a:pt x="10386" y="12860"/>
                  </a:cubicBezTo>
                  <a:cubicBezTo>
                    <a:pt x="10387" y="12866"/>
                    <a:pt x="10384" y="12874"/>
                    <a:pt x="10380" y="12878"/>
                  </a:cubicBezTo>
                  <a:lnTo>
                    <a:pt x="10380" y="12877"/>
                  </a:lnTo>
                  <a:lnTo>
                    <a:pt x="9994" y="13304"/>
                  </a:lnTo>
                  <a:cubicBezTo>
                    <a:pt x="9989" y="13309"/>
                    <a:pt x="9983" y="13312"/>
                    <a:pt x="9977" y="13312"/>
                  </a:cubicBezTo>
                  <a:cubicBezTo>
                    <a:pt x="9972" y="13312"/>
                    <a:pt x="9966" y="13310"/>
                    <a:pt x="9960" y="13306"/>
                  </a:cubicBezTo>
                  <a:lnTo>
                    <a:pt x="7921" y="11465"/>
                  </a:lnTo>
                  <a:cubicBezTo>
                    <a:pt x="7912" y="11456"/>
                    <a:pt x="7911" y="11441"/>
                    <a:pt x="7920" y="11431"/>
                  </a:cubicBezTo>
                  <a:lnTo>
                    <a:pt x="8306" y="11005"/>
                  </a:lnTo>
                  <a:cubicBezTo>
                    <a:pt x="8310" y="10999"/>
                    <a:pt x="8317" y="10997"/>
                    <a:pt x="8324" y="10997"/>
                  </a:cubicBezTo>
                  <a:close/>
                  <a:moveTo>
                    <a:pt x="7875" y="12293"/>
                  </a:moveTo>
                  <a:lnTo>
                    <a:pt x="9140" y="13435"/>
                  </a:lnTo>
                  <a:lnTo>
                    <a:pt x="8267" y="14980"/>
                  </a:lnTo>
                  <a:cubicBezTo>
                    <a:pt x="7944" y="15524"/>
                    <a:pt x="7566" y="16033"/>
                    <a:pt x="7143" y="16502"/>
                  </a:cubicBezTo>
                  <a:lnTo>
                    <a:pt x="3285" y="20772"/>
                  </a:lnTo>
                  <a:cubicBezTo>
                    <a:pt x="3004" y="21084"/>
                    <a:pt x="2616" y="21242"/>
                    <a:pt x="2226" y="21242"/>
                  </a:cubicBezTo>
                  <a:cubicBezTo>
                    <a:pt x="1885" y="21242"/>
                    <a:pt x="1543" y="21121"/>
                    <a:pt x="1270" y="20874"/>
                  </a:cubicBezTo>
                  <a:cubicBezTo>
                    <a:pt x="685" y="20347"/>
                    <a:pt x="639" y="19445"/>
                    <a:pt x="1168" y="18860"/>
                  </a:cubicBezTo>
                  <a:lnTo>
                    <a:pt x="5025" y="14590"/>
                  </a:lnTo>
                  <a:cubicBezTo>
                    <a:pt x="5449" y="14121"/>
                    <a:pt x="5919" y="13695"/>
                    <a:pt x="6426" y="13318"/>
                  </a:cubicBezTo>
                  <a:lnTo>
                    <a:pt x="7875" y="12293"/>
                  </a:lnTo>
                  <a:close/>
                  <a:moveTo>
                    <a:pt x="13047" y="1"/>
                  </a:moveTo>
                  <a:cubicBezTo>
                    <a:pt x="12146" y="1"/>
                    <a:pt x="11313" y="253"/>
                    <a:pt x="10662" y="730"/>
                  </a:cubicBezTo>
                  <a:cubicBezTo>
                    <a:pt x="10472" y="868"/>
                    <a:pt x="10383" y="1108"/>
                    <a:pt x="10438" y="1338"/>
                  </a:cubicBezTo>
                  <a:cubicBezTo>
                    <a:pt x="10494" y="1569"/>
                    <a:pt x="10683" y="1742"/>
                    <a:pt x="10916" y="1779"/>
                  </a:cubicBezTo>
                  <a:cubicBezTo>
                    <a:pt x="13120" y="2130"/>
                    <a:pt x="13720" y="2839"/>
                    <a:pt x="13875" y="3129"/>
                  </a:cubicBezTo>
                  <a:cubicBezTo>
                    <a:pt x="14032" y="3421"/>
                    <a:pt x="14021" y="3752"/>
                    <a:pt x="13843" y="4141"/>
                  </a:cubicBezTo>
                  <a:cubicBezTo>
                    <a:pt x="13765" y="4312"/>
                    <a:pt x="13774" y="4510"/>
                    <a:pt x="13866" y="4673"/>
                  </a:cubicBezTo>
                  <a:lnTo>
                    <a:pt x="8658" y="10439"/>
                  </a:lnTo>
                  <a:cubicBezTo>
                    <a:pt x="8553" y="10379"/>
                    <a:pt x="8438" y="10350"/>
                    <a:pt x="8324" y="10350"/>
                  </a:cubicBezTo>
                  <a:cubicBezTo>
                    <a:pt x="8140" y="10350"/>
                    <a:pt x="7958" y="10426"/>
                    <a:pt x="7828" y="10571"/>
                  </a:cubicBezTo>
                  <a:lnTo>
                    <a:pt x="7440" y="10999"/>
                  </a:lnTo>
                  <a:cubicBezTo>
                    <a:pt x="7228" y="11233"/>
                    <a:pt x="7210" y="11585"/>
                    <a:pt x="7396" y="11840"/>
                  </a:cubicBezTo>
                  <a:lnTo>
                    <a:pt x="6051" y="12794"/>
                  </a:lnTo>
                  <a:lnTo>
                    <a:pt x="6045" y="12798"/>
                  </a:lnTo>
                  <a:cubicBezTo>
                    <a:pt x="5501" y="13200"/>
                    <a:pt x="5000" y="13656"/>
                    <a:pt x="4547" y="14158"/>
                  </a:cubicBezTo>
                  <a:lnTo>
                    <a:pt x="688" y="18426"/>
                  </a:lnTo>
                  <a:cubicBezTo>
                    <a:pt x="141" y="19033"/>
                    <a:pt x="1" y="19908"/>
                    <a:pt x="332" y="20656"/>
                  </a:cubicBezTo>
                  <a:cubicBezTo>
                    <a:pt x="665" y="21404"/>
                    <a:pt x="1405" y="21887"/>
                    <a:pt x="2223" y="21888"/>
                  </a:cubicBezTo>
                  <a:cubicBezTo>
                    <a:pt x="2259" y="21888"/>
                    <a:pt x="2295" y="21887"/>
                    <a:pt x="2332" y="21885"/>
                  </a:cubicBezTo>
                  <a:cubicBezTo>
                    <a:pt x="2881" y="21858"/>
                    <a:pt x="3396" y="21613"/>
                    <a:pt x="3764" y="21205"/>
                  </a:cubicBezTo>
                  <a:lnTo>
                    <a:pt x="7621" y="16937"/>
                  </a:lnTo>
                  <a:cubicBezTo>
                    <a:pt x="8074" y="16435"/>
                    <a:pt x="8478" y="15889"/>
                    <a:pt x="8824" y="15308"/>
                  </a:cubicBezTo>
                  <a:lnTo>
                    <a:pt x="8827" y="15302"/>
                  </a:lnTo>
                  <a:lnTo>
                    <a:pt x="9637" y="13867"/>
                  </a:lnTo>
                  <a:cubicBezTo>
                    <a:pt x="9740" y="13928"/>
                    <a:pt x="9857" y="13959"/>
                    <a:pt x="9976" y="13959"/>
                  </a:cubicBezTo>
                  <a:lnTo>
                    <a:pt x="10010" y="13959"/>
                  </a:lnTo>
                  <a:cubicBezTo>
                    <a:pt x="10187" y="13950"/>
                    <a:pt x="10353" y="13871"/>
                    <a:pt x="10472" y="13739"/>
                  </a:cubicBezTo>
                  <a:lnTo>
                    <a:pt x="10859" y="13310"/>
                  </a:lnTo>
                  <a:cubicBezTo>
                    <a:pt x="11070" y="13077"/>
                    <a:pt x="11089" y="12728"/>
                    <a:pt x="10907" y="12473"/>
                  </a:cubicBezTo>
                  <a:lnTo>
                    <a:pt x="10907" y="12471"/>
                  </a:lnTo>
                  <a:lnTo>
                    <a:pt x="16103" y="6720"/>
                  </a:lnTo>
                  <a:lnTo>
                    <a:pt x="16489" y="7067"/>
                  </a:lnTo>
                  <a:cubicBezTo>
                    <a:pt x="16601" y="7167"/>
                    <a:pt x="16740" y="7216"/>
                    <a:pt x="16879" y="7216"/>
                  </a:cubicBezTo>
                  <a:cubicBezTo>
                    <a:pt x="17039" y="7216"/>
                    <a:pt x="17198" y="7151"/>
                    <a:pt x="17313" y="7024"/>
                  </a:cubicBezTo>
                  <a:lnTo>
                    <a:pt x="17415" y="6912"/>
                  </a:lnTo>
                  <a:lnTo>
                    <a:pt x="17779" y="7240"/>
                  </a:lnTo>
                  <a:lnTo>
                    <a:pt x="17635" y="7399"/>
                  </a:lnTo>
                  <a:cubicBezTo>
                    <a:pt x="17308" y="7759"/>
                    <a:pt x="17337" y="8316"/>
                    <a:pt x="17697" y="8643"/>
                  </a:cubicBezTo>
                  <a:lnTo>
                    <a:pt x="18573" y="9434"/>
                  </a:lnTo>
                  <a:cubicBezTo>
                    <a:pt x="18735" y="9579"/>
                    <a:pt x="18944" y="9661"/>
                    <a:pt x="19163" y="9661"/>
                  </a:cubicBezTo>
                  <a:cubicBezTo>
                    <a:pt x="19177" y="9661"/>
                    <a:pt x="19192" y="9661"/>
                    <a:pt x="19207" y="9660"/>
                  </a:cubicBezTo>
                  <a:cubicBezTo>
                    <a:pt x="19440" y="9648"/>
                    <a:pt x="19660" y="9544"/>
                    <a:pt x="19816" y="9370"/>
                  </a:cubicBezTo>
                  <a:lnTo>
                    <a:pt x="21759" y="7217"/>
                  </a:lnTo>
                  <a:cubicBezTo>
                    <a:pt x="22086" y="6857"/>
                    <a:pt x="22058" y="6301"/>
                    <a:pt x="21697" y="5975"/>
                  </a:cubicBezTo>
                  <a:lnTo>
                    <a:pt x="20821" y="5184"/>
                  </a:lnTo>
                  <a:cubicBezTo>
                    <a:pt x="20653" y="5032"/>
                    <a:pt x="20442" y="4957"/>
                    <a:pt x="20231" y="4957"/>
                  </a:cubicBezTo>
                  <a:cubicBezTo>
                    <a:pt x="20003" y="4957"/>
                    <a:pt x="19774" y="5045"/>
                    <a:pt x="19602" y="5221"/>
                  </a:cubicBezTo>
                  <a:lnTo>
                    <a:pt x="19240" y="4893"/>
                  </a:lnTo>
                  <a:lnTo>
                    <a:pt x="19370" y="4747"/>
                  </a:lnTo>
                  <a:cubicBezTo>
                    <a:pt x="19586" y="4508"/>
                    <a:pt x="19568" y="4138"/>
                    <a:pt x="19329" y="3922"/>
                  </a:cubicBezTo>
                  <a:lnTo>
                    <a:pt x="16418" y="1288"/>
                  </a:lnTo>
                  <a:cubicBezTo>
                    <a:pt x="15628" y="574"/>
                    <a:pt x="14596" y="124"/>
                    <a:pt x="13515" y="23"/>
                  </a:cubicBezTo>
                  <a:cubicBezTo>
                    <a:pt x="13357" y="8"/>
                    <a:pt x="13201" y="1"/>
                    <a:pt x="130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9"/>
            <p:cNvSpPr/>
            <p:nvPr/>
          </p:nvSpPr>
          <p:spPr>
            <a:xfrm>
              <a:off x="1470313" y="2419868"/>
              <a:ext cx="230299" cy="216448"/>
            </a:xfrm>
            <a:custGeom>
              <a:rect b="b" l="l" r="r" t="t"/>
              <a:pathLst>
                <a:path extrusionOk="0" h="9751" w="10375">
                  <a:moveTo>
                    <a:pt x="3995" y="0"/>
                  </a:moveTo>
                  <a:cubicBezTo>
                    <a:pt x="3629" y="0"/>
                    <a:pt x="3259" y="52"/>
                    <a:pt x="2898" y="158"/>
                  </a:cubicBezTo>
                  <a:cubicBezTo>
                    <a:pt x="2454" y="287"/>
                    <a:pt x="2340" y="861"/>
                    <a:pt x="2699" y="1151"/>
                  </a:cubicBezTo>
                  <a:lnTo>
                    <a:pt x="4755" y="2815"/>
                  </a:lnTo>
                  <a:cubicBezTo>
                    <a:pt x="5023" y="3032"/>
                    <a:pt x="5064" y="3422"/>
                    <a:pt x="4849" y="3690"/>
                  </a:cubicBezTo>
                  <a:lnTo>
                    <a:pt x="3955" y="4794"/>
                  </a:lnTo>
                  <a:cubicBezTo>
                    <a:pt x="3832" y="4946"/>
                    <a:pt x="3652" y="5025"/>
                    <a:pt x="3471" y="5025"/>
                  </a:cubicBezTo>
                  <a:cubicBezTo>
                    <a:pt x="3334" y="5025"/>
                    <a:pt x="3196" y="4980"/>
                    <a:pt x="3081" y="4888"/>
                  </a:cubicBezTo>
                  <a:lnTo>
                    <a:pt x="1025" y="3223"/>
                  </a:lnTo>
                  <a:cubicBezTo>
                    <a:pt x="915" y="3135"/>
                    <a:pt x="789" y="3095"/>
                    <a:pt x="666" y="3095"/>
                  </a:cubicBezTo>
                  <a:cubicBezTo>
                    <a:pt x="385" y="3095"/>
                    <a:pt x="118" y="3304"/>
                    <a:pt x="94" y="3626"/>
                  </a:cubicBezTo>
                  <a:cubicBezTo>
                    <a:pt x="0" y="4902"/>
                    <a:pt x="538" y="6145"/>
                    <a:pt x="1532" y="6951"/>
                  </a:cubicBezTo>
                  <a:cubicBezTo>
                    <a:pt x="2199" y="7491"/>
                    <a:pt x="3052" y="7780"/>
                    <a:pt x="3945" y="7780"/>
                  </a:cubicBezTo>
                  <a:cubicBezTo>
                    <a:pt x="4173" y="7780"/>
                    <a:pt x="4404" y="7762"/>
                    <a:pt x="4635" y="7723"/>
                  </a:cubicBezTo>
                  <a:cubicBezTo>
                    <a:pt x="4712" y="7710"/>
                    <a:pt x="4790" y="7704"/>
                    <a:pt x="4867" y="7704"/>
                  </a:cubicBezTo>
                  <a:cubicBezTo>
                    <a:pt x="5255" y="7704"/>
                    <a:pt x="5636" y="7862"/>
                    <a:pt x="5921" y="8146"/>
                  </a:cubicBezTo>
                  <a:lnTo>
                    <a:pt x="7432" y="9658"/>
                  </a:lnTo>
                  <a:cubicBezTo>
                    <a:pt x="7495" y="9720"/>
                    <a:pt x="7577" y="9751"/>
                    <a:pt x="7659" y="9751"/>
                  </a:cubicBezTo>
                  <a:cubicBezTo>
                    <a:pt x="7742" y="9751"/>
                    <a:pt x="7825" y="9719"/>
                    <a:pt x="7888" y="9656"/>
                  </a:cubicBezTo>
                  <a:cubicBezTo>
                    <a:pt x="8014" y="9531"/>
                    <a:pt x="8014" y="9326"/>
                    <a:pt x="7888" y="9200"/>
                  </a:cubicBezTo>
                  <a:lnTo>
                    <a:pt x="6377" y="7689"/>
                  </a:lnTo>
                  <a:cubicBezTo>
                    <a:pt x="5971" y="7283"/>
                    <a:pt x="5423" y="7059"/>
                    <a:pt x="4865" y="7059"/>
                  </a:cubicBezTo>
                  <a:cubicBezTo>
                    <a:pt x="4753" y="7059"/>
                    <a:pt x="4641" y="7068"/>
                    <a:pt x="4530" y="7086"/>
                  </a:cubicBezTo>
                  <a:cubicBezTo>
                    <a:pt x="4334" y="7119"/>
                    <a:pt x="4138" y="7135"/>
                    <a:pt x="3944" y="7135"/>
                  </a:cubicBezTo>
                  <a:cubicBezTo>
                    <a:pt x="3199" y="7135"/>
                    <a:pt x="2489" y="6896"/>
                    <a:pt x="1938" y="6449"/>
                  </a:cubicBezTo>
                  <a:cubicBezTo>
                    <a:pt x="1145" y="5808"/>
                    <a:pt x="698" y="4833"/>
                    <a:pt x="728" y="3814"/>
                  </a:cubicBezTo>
                  <a:lnTo>
                    <a:pt x="728" y="3814"/>
                  </a:lnTo>
                  <a:lnTo>
                    <a:pt x="2674" y="5388"/>
                  </a:lnTo>
                  <a:cubicBezTo>
                    <a:pt x="2908" y="5578"/>
                    <a:pt x="3190" y="5670"/>
                    <a:pt x="3470" y="5670"/>
                  </a:cubicBezTo>
                  <a:cubicBezTo>
                    <a:pt x="3839" y="5670"/>
                    <a:pt x="4205" y="5510"/>
                    <a:pt x="4455" y="5201"/>
                  </a:cubicBezTo>
                  <a:lnTo>
                    <a:pt x="5349" y="4096"/>
                  </a:lnTo>
                  <a:cubicBezTo>
                    <a:pt x="5789" y="3551"/>
                    <a:pt x="5706" y="2754"/>
                    <a:pt x="5161" y="2315"/>
                  </a:cubicBezTo>
                  <a:lnTo>
                    <a:pt x="3216" y="740"/>
                  </a:lnTo>
                  <a:cubicBezTo>
                    <a:pt x="3473" y="676"/>
                    <a:pt x="3735" y="645"/>
                    <a:pt x="3994" y="645"/>
                  </a:cubicBezTo>
                  <a:cubicBezTo>
                    <a:pt x="4776" y="645"/>
                    <a:pt x="5541" y="927"/>
                    <a:pt x="6142" y="1454"/>
                  </a:cubicBezTo>
                  <a:cubicBezTo>
                    <a:pt x="6852" y="2073"/>
                    <a:pt x="7236" y="3018"/>
                    <a:pt x="7196" y="4046"/>
                  </a:cubicBezTo>
                  <a:cubicBezTo>
                    <a:pt x="7174" y="4657"/>
                    <a:pt x="7401" y="5250"/>
                    <a:pt x="7823" y="5671"/>
                  </a:cubicBezTo>
                  <a:lnTo>
                    <a:pt x="9796" y="7644"/>
                  </a:lnTo>
                  <a:cubicBezTo>
                    <a:pt x="9858" y="7705"/>
                    <a:pt x="9939" y="7735"/>
                    <a:pt x="10020" y="7735"/>
                  </a:cubicBezTo>
                  <a:cubicBezTo>
                    <a:pt x="10102" y="7735"/>
                    <a:pt x="10185" y="7703"/>
                    <a:pt x="10248" y="7640"/>
                  </a:cubicBezTo>
                  <a:cubicBezTo>
                    <a:pt x="10373" y="7515"/>
                    <a:pt x="10375" y="7315"/>
                    <a:pt x="10251" y="7187"/>
                  </a:cubicBezTo>
                  <a:lnTo>
                    <a:pt x="8278" y="5216"/>
                  </a:lnTo>
                  <a:cubicBezTo>
                    <a:pt x="7984" y="4920"/>
                    <a:pt x="7824" y="4503"/>
                    <a:pt x="7842" y="4071"/>
                  </a:cubicBezTo>
                  <a:cubicBezTo>
                    <a:pt x="7888" y="2848"/>
                    <a:pt x="7423" y="1716"/>
                    <a:pt x="6565" y="967"/>
                  </a:cubicBezTo>
                  <a:cubicBezTo>
                    <a:pt x="5846" y="336"/>
                    <a:pt x="4929" y="0"/>
                    <a:pt x="39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9"/>
            <p:cNvSpPr/>
            <p:nvPr/>
          </p:nvSpPr>
          <p:spPr>
            <a:xfrm>
              <a:off x="1724186" y="2655228"/>
              <a:ext cx="240909" cy="246059"/>
            </a:xfrm>
            <a:custGeom>
              <a:rect b="b" l="l" r="r" t="t"/>
              <a:pathLst>
                <a:path extrusionOk="0" h="11085" w="10853">
                  <a:moveTo>
                    <a:pt x="2096" y="0"/>
                  </a:moveTo>
                  <a:cubicBezTo>
                    <a:pt x="2014" y="0"/>
                    <a:pt x="1931" y="31"/>
                    <a:pt x="1868" y="94"/>
                  </a:cubicBezTo>
                  <a:cubicBezTo>
                    <a:pt x="1742" y="220"/>
                    <a:pt x="1742" y="425"/>
                    <a:pt x="1868" y="551"/>
                  </a:cubicBezTo>
                  <a:lnTo>
                    <a:pt x="9667" y="8350"/>
                  </a:lnTo>
                  <a:cubicBezTo>
                    <a:pt x="10128" y="8829"/>
                    <a:pt x="10121" y="9592"/>
                    <a:pt x="9649" y="10064"/>
                  </a:cubicBezTo>
                  <a:cubicBezTo>
                    <a:pt x="9410" y="10303"/>
                    <a:pt x="9097" y="10423"/>
                    <a:pt x="8783" y="10423"/>
                  </a:cubicBezTo>
                  <a:cubicBezTo>
                    <a:pt x="8477" y="10423"/>
                    <a:pt x="8171" y="10309"/>
                    <a:pt x="7934" y="10081"/>
                  </a:cubicBezTo>
                  <a:lnTo>
                    <a:pt x="582" y="2730"/>
                  </a:lnTo>
                  <a:cubicBezTo>
                    <a:pt x="519" y="2667"/>
                    <a:pt x="437" y="2636"/>
                    <a:pt x="355" y="2636"/>
                  </a:cubicBezTo>
                  <a:cubicBezTo>
                    <a:pt x="272" y="2636"/>
                    <a:pt x="190" y="2667"/>
                    <a:pt x="127" y="2730"/>
                  </a:cubicBezTo>
                  <a:cubicBezTo>
                    <a:pt x="1" y="2855"/>
                    <a:pt x="1" y="3060"/>
                    <a:pt x="127" y="3186"/>
                  </a:cubicBezTo>
                  <a:lnTo>
                    <a:pt x="7478" y="10538"/>
                  </a:lnTo>
                  <a:cubicBezTo>
                    <a:pt x="7843" y="10902"/>
                    <a:pt x="8322" y="11084"/>
                    <a:pt x="8800" y="11084"/>
                  </a:cubicBezTo>
                  <a:cubicBezTo>
                    <a:pt x="9278" y="11084"/>
                    <a:pt x="9757" y="10902"/>
                    <a:pt x="10122" y="10536"/>
                  </a:cubicBezTo>
                  <a:cubicBezTo>
                    <a:pt x="10853" y="9806"/>
                    <a:pt x="10853" y="8623"/>
                    <a:pt x="10122" y="7892"/>
                  </a:cubicBezTo>
                  <a:lnTo>
                    <a:pt x="2324" y="94"/>
                  </a:lnTo>
                  <a:cubicBezTo>
                    <a:pt x="2261" y="31"/>
                    <a:pt x="2178" y="0"/>
                    <a:pt x="20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 name="Google Shape;526;p39"/>
          <p:cNvGrpSpPr/>
          <p:nvPr/>
        </p:nvGrpSpPr>
        <p:grpSpPr>
          <a:xfrm>
            <a:off x="2215311" y="2638992"/>
            <a:ext cx="295771" cy="387489"/>
            <a:chOff x="872246" y="2413741"/>
            <a:chExt cx="373872" cy="489810"/>
          </a:xfrm>
        </p:grpSpPr>
        <p:sp>
          <p:nvSpPr>
            <p:cNvPr id="527" name="Google Shape;527;p39"/>
            <p:cNvSpPr/>
            <p:nvPr/>
          </p:nvSpPr>
          <p:spPr>
            <a:xfrm>
              <a:off x="872246" y="2548080"/>
              <a:ext cx="373872" cy="355471"/>
            </a:xfrm>
            <a:custGeom>
              <a:rect b="b" l="l" r="r" t="t"/>
              <a:pathLst>
                <a:path extrusionOk="0" h="16014" w="16843">
                  <a:moveTo>
                    <a:pt x="15873" y="14508"/>
                  </a:moveTo>
                  <a:lnTo>
                    <a:pt x="15322" y="15242"/>
                  </a:lnTo>
                  <a:cubicBezTo>
                    <a:pt x="15262" y="15320"/>
                    <a:pt x="15170" y="15366"/>
                    <a:pt x="15071" y="15366"/>
                  </a:cubicBezTo>
                  <a:lnTo>
                    <a:pt x="1773" y="15366"/>
                  </a:lnTo>
                  <a:cubicBezTo>
                    <a:pt x="1674" y="15366"/>
                    <a:pt x="1580" y="15320"/>
                    <a:pt x="1521" y="15242"/>
                  </a:cubicBezTo>
                  <a:lnTo>
                    <a:pt x="972" y="14508"/>
                  </a:lnTo>
                  <a:close/>
                  <a:moveTo>
                    <a:pt x="1101" y="1"/>
                  </a:moveTo>
                  <a:cubicBezTo>
                    <a:pt x="494" y="1"/>
                    <a:pt x="1" y="492"/>
                    <a:pt x="1" y="1099"/>
                  </a:cubicBezTo>
                  <a:lnTo>
                    <a:pt x="1" y="14186"/>
                  </a:lnTo>
                  <a:cubicBezTo>
                    <a:pt x="1" y="14256"/>
                    <a:pt x="23" y="14324"/>
                    <a:pt x="66" y="14381"/>
                  </a:cubicBezTo>
                  <a:lnTo>
                    <a:pt x="1004" y="15629"/>
                  </a:lnTo>
                  <a:cubicBezTo>
                    <a:pt x="1186" y="15871"/>
                    <a:pt x="1471" y="16014"/>
                    <a:pt x="1772" y="16014"/>
                  </a:cubicBezTo>
                  <a:lnTo>
                    <a:pt x="15071" y="16014"/>
                  </a:lnTo>
                  <a:cubicBezTo>
                    <a:pt x="15374" y="16014"/>
                    <a:pt x="15657" y="15871"/>
                    <a:pt x="15840" y="15631"/>
                  </a:cubicBezTo>
                  <a:lnTo>
                    <a:pt x="16777" y="14381"/>
                  </a:lnTo>
                  <a:cubicBezTo>
                    <a:pt x="16818" y="14324"/>
                    <a:pt x="16842" y="14256"/>
                    <a:pt x="16842" y="14186"/>
                  </a:cubicBezTo>
                  <a:lnTo>
                    <a:pt x="16842" y="1099"/>
                  </a:lnTo>
                  <a:cubicBezTo>
                    <a:pt x="16841" y="494"/>
                    <a:pt x="16349" y="1"/>
                    <a:pt x="15743" y="1"/>
                  </a:cubicBezTo>
                  <a:cubicBezTo>
                    <a:pt x="15564" y="1"/>
                    <a:pt x="15420" y="145"/>
                    <a:pt x="15420" y="323"/>
                  </a:cubicBezTo>
                  <a:cubicBezTo>
                    <a:pt x="15420" y="503"/>
                    <a:pt x="15564" y="647"/>
                    <a:pt x="15743" y="647"/>
                  </a:cubicBezTo>
                  <a:cubicBezTo>
                    <a:pt x="15993" y="647"/>
                    <a:pt x="16195" y="850"/>
                    <a:pt x="16196" y="1099"/>
                  </a:cubicBezTo>
                  <a:lnTo>
                    <a:pt x="16196" y="13862"/>
                  </a:lnTo>
                  <a:lnTo>
                    <a:pt x="648" y="13862"/>
                  </a:lnTo>
                  <a:lnTo>
                    <a:pt x="648" y="1099"/>
                  </a:lnTo>
                  <a:cubicBezTo>
                    <a:pt x="648" y="850"/>
                    <a:pt x="852" y="647"/>
                    <a:pt x="1101" y="647"/>
                  </a:cubicBezTo>
                  <a:cubicBezTo>
                    <a:pt x="1279" y="647"/>
                    <a:pt x="1425" y="503"/>
                    <a:pt x="1425" y="324"/>
                  </a:cubicBezTo>
                  <a:cubicBezTo>
                    <a:pt x="1425" y="145"/>
                    <a:pt x="1279" y="1"/>
                    <a:pt x="11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9"/>
            <p:cNvSpPr/>
            <p:nvPr/>
          </p:nvSpPr>
          <p:spPr>
            <a:xfrm>
              <a:off x="989604" y="2548080"/>
              <a:ext cx="139178" cy="14362"/>
            </a:xfrm>
            <a:custGeom>
              <a:rect b="b" l="l" r="r" t="t"/>
              <a:pathLst>
                <a:path extrusionOk="0" h="647" w="6270">
                  <a:moveTo>
                    <a:pt x="324" y="1"/>
                  </a:moveTo>
                  <a:cubicBezTo>
                    <a:pt x="144" y="1"/>
                    <a:pt x="0" y="145"/>
                    <a:pt x="0" y="324"/>
                  </a:cubicBezTo>
                  <a:cubicBezTo>
                    <a:pt x="0" y="503"/>
                    <a:pt x="144" y="647"/>
                    <a:pt x="324" y="647"/>
                  </a:cubicBezTo>
                  <a:lnTo>
                    <a:pt x="5946" y="647"/>
                  </a:lnTo>
                  <a:cubicBezTo>
                    <a:pt x="6124" y="647"/>
                    <a:pt x="6270" y="503"/>
                    <a:pt x="6270" y="324"/>
                  </a:cubicBezTo>
                  <a:cubicBezTo>
                    <a:pt x="6270" y="145"/>
                    <a:pt x="6124" y="1"/>
                    <a:pt x="59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9"/>
            <p:cNvSpPr/>
            <p:nvPr/>
          </p:nvSpPr>
          <p:spPr>
            <a:xfrm>
              <a:off x="918927" y="2413741"/>
              <a:ext cx="280510" cy="182486"/>
            </a:xfrm>
            <a:custGeom>
              <a:rect b="b" l="l" r="r" t="t"/>
              <a:pathLst>
                <a:path extrusionOk="0" h="8221" w="12637">
                  <a:moveTo>
                    <a:pt x="10100" y="644"/>
                  </a:moveTo>
                  <a:lnTo>
                    <a:pt x="10100" y="1889"/>
                  </a:lnTo>
                  <a:lnTo>
                    <a:pt x="2537" y="1889"/>
                  </a:lnTo>
                  <a:lnTo>
                    <a:pt x="2537" y="644"/>
                  </a:lnTo>
                  <a:close/>
                  <a:moveTo>
                    <a:pt x="1891" y="1103"/>
                  </a:moveTo>
                  <a:lnTo>
                    <a:pt x="1891" y="7575"/>
                  </a:lnTo>
                  <a:lnTo>
                    <a:pt x="647" y="7575"/>
                  </a:lnTo>
                  <a:lnTo>
                    <a:pt x="647" y="2983"/>
                  </a:lnTo>
                  <a:cubicBezTo>
                    <a:pt x="646" y="2574"/>
                    <a:pt x="808" y="2184"/>
                    <a:pt x="1097" y="1896"/>
                  </a:cubicBezTo>
                  <a:lnTo>
                    <a:pt x="1891" y="1103"/>
                  </a:lnTo>
                  <a:close/>
                  <a:moveTo>
                    <a:pt x="10746" y="1102"/>
                  </a:moveTo>
                  <a:lnTo>
                    <a:pt x="11540" y="1896"/>
                  </a:lnTo>
                  <a:cubicBezTo>
                    <a:pt x="11829" y="2183"/>
                    <a:pt x="11991" y="2574"/>
                    <a:pt x="11990" y="2983"/>
                  </a:cubicBezTo>
                  <a:lnTo>
                    <a:pt x="11990" y="7575"/>
                  </a:lnTo>
                  <a:lnTo>
                    <a:pt x="10746" y="7575"/>
                  </a:lnTo>
                  <a:lnTo>
                    <a:pt x="10746" y="1102"/>
                  </a:lnTo>
                  <a:close/>
                  <a:moveTo>
                    <a:pt x="2184" y="0"/>
                  </a:moveTo>
                  <a:cubicBezTo>
                    <a:pt x="2126" y="5"/>
                    <a:pt x="2071" y="27"/>
                    <a:pt x="2024" y="61"/>
                  </a:cubicBezTo>
                  <a:lnTo>
                    <a:pt x="2022" y="63"/>
                  </a:lnTo>
                  <a:lnTo>
                    <a:pt x="2019" y="64"/>
                  </a:lnTo>
                  <a:lnTo>
                    <a:pt x="2016" y="67"/>
                  </a:lnTo>
                  <a:lnTo>
                    <a:pt x="2015" y="68"/>
                  </a:lnTo>
                  <a:lnTo>
                    <a:pt x="2010" y="71"/>
                  </a:lnTo>
                  <a:lnTo>
                    <a:pt x="2009" y="73"/>
                  </a:lnTo>
                  <a:cubicBezTo>
                    <a:pt x="2007" y="74"/>
                    <a:pt x="2006" y="76"/>
                    <a:pt x="2003" y="77"/>
                  </a:cubicBezTo>
                  <a:lnTo>
                    <a:pt x="2001" y="79"/>
                  </a:lnTo>
                  <a:cubicBezTo>
                    <a:pt x="2000" y="79"/>
                    <a:pt x="2000" y="80"/>
                    <a:pt x="1998" y="82"/>
                  </a:cubicBezTo>
                  <a:lnTo>
                    <a:pt x="1997" y="83"/>
                  </a:lnTo>
                  <a:lnTo>
                    <a:pt x="1992" y="88"/>
                  </a:lnTo>
                  <a:lnTo>
                    <a:pt x="1991" y="88"/>
                  </a:lnTo>
                  <a:lnTo>
                    <a:pt x="1986" y="94"/>
                  </a:lnTo>
                  <a:lnTo>
                    <a:pt x="641" y="1439"/>
                  </a:lnTo>
                  <a:cubicBezTo>
                    <a:pt x="230" y="1847"/>
                    <a:pt x="0" y="2404"/>
                    <a:pt x="2" y="2983"/>
                  </a:cubicBezTo>
                  <a:lnTo>
                    <a:pt x="2" y="7683"/>
                  </a:lnTo>
                  <a:cubicBezTo>
                    <a:pt x="2" y="7980"/>
                    <a:pt x="242" y="8219"/>
                    <a:pt x="537" y="8220"/>
                  </a:cubicBezTo>
                  <a:lnTo>
                    <a:pt x="2001" y="8220"/>
                  </a:lnTo>
                  <a:cubicBezTo>
                    <a:pt x="2297" y="8219"/>
                    <a:pt x="2536" y="7978"/>
                    <a:pt x="2537" y="7683"/>
                  </a:cubicBezTo>
                  <a:lnTo>
                    <a:pt x="2537" y="2534"/>
                  </a:lnTo>
                  <a:lnTo>
                    <a:pt x="10100" y="2534"/>
                  </a:lnTo>
                  <a:lnTo>
                    <a:pt x="10100" y="7683"/>
                  </a:lnTo>
                  <a:cubicBezTo>
                    <a:pt x="10100" y="7978"/>
                    <a:pt x="10340" y="8219"/>
                    <a:pt x="10636" y="8220"/>
                  </a:cubicBezTo>
                  <a:lnTo>
                    <a:pt x="12099" y="8220"/>
                  </a:lnTo>
                  <a:cubicBezTo>
                    <a:pt x="12395" y="8219"/>
                    <a:pt x="12635" y="7978"/>
                    <a:pt x="12635" y="7683"/>
                  </a:cubicBezTo>
                  <a:lnTo>
                    <a:pt x="12635" y="2983"/>
                  </a:lnTo>
                  <a:cubicBezTo>
                    <a:pt x="12637" y="2402"/>
                    <a:pt x="12407" y="1847"/>
                    <a:pt x="11996" y="1439"/>
                  </a:cubicBezTo>
                  <a:lnTo>
                    <a:pt x="10650" y="94"/>
                  </a:lnTo>
                  <a:lnTo>
                    <a:pt x="10640" y="82"/>
                  </a:lnTo>
                  <a:cubicBezTo>
                    <a:pt x="10634" y="77"/>
                    <a:pt x="10628" y="73"/>
                    <a:pt x="10622" y="68"/>
                  </a:cubicBezTo>
                  <a:lnTo>
                    <a:pt x="10616" y="64"/>
                  </a:lnTo>
                  <a:lnTo>
                    <a:pt x="10610" y="58"/>
                  </a:lnTo>
                  <a:lnTo>
                    <a:pt x="10604" y="54"/>
                  </a:lnTo>
                  <a:lnTo>
                    <a:pt x="10602" y="52"/>
                  </a:lnTo>
                  <a:lnTo>
                    <a:pt x="10599" y="51"/>
                  </a:lnTo>
                  <a:lnTo>
                    <a:pt x="10596" y="49"/>
                  </a:lnTo>
                  <a:cubicBezTo>
                    <a:pt x="10594" y="48"/>
                    <a:pt x="10594" y="48"/>
                    <a:pt x="10593" y="46"/>
                  </a:cubicBezTo>
                  <a:lnTo>
                    <a:pt x="10579" y="39"/>
                  </a:lnTo>
                  <a:cubicBezTo>
                    <a:pt x="10553" y="24"/>
                    <a:pt x="10523" y="14"/>
                    <a:pt x="10493" y="6"/>
                  </a:cubicBezTo>
                  <a:lnTo>
                    <a:pt x="10487" y="6"/>
                  </a:lnTo>
                  <a:cubicBezTo>
                    <a:pt x="10463" y="2"/>
                    <a:pt x="10440" y="0"/>
                    <a:pt x="104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9"/>
            <p:cNvSpPr/>
            <p:nvPr/>
          </p:nvSpPr>
          <p:spPr>
            <a:xfrm>
              <a:off x="963278" y="2620822"/>
              <a:ext cx="195493" cy="185682"/>
            </a:xfrm>
            <a:custGeom>
              <a:rect b="b" l="l" r="r" t="t"/>
              <a:pathLst>
                <a:path extrusionOk="0" h="8365" w="8807">
                  <a:moveTo>
                    <a:pt x="4435" y="648"/>
                  </a:moveTo>
                  <a:cubicBezTo>
                    <a:pt x="4775" y="657"/>
                    <a:pt x="5086" y="835"/>
                    <a:pt x="5265" y="1123"/>
                  </a:cubicBezTo>
                  <a:cubicBezTo>
                    <a:pt x="5453" y="1417"/>
                    <a:pt x="5481" y="1785"/>
                    <a:pt x="5343" y="2105"/>
                  </a:cubicBezTo>
                  <a:lnTo>
                    <a:pt x="5057" y="2769"/>
                  </a:lnTo>
                  <a:cubicBezTo>
                    <a:pt x="4847" y="2683"/>
                    <a:pt x="4624" y="2640"/>
                    <a:pt x="4402" y="2640"/>
                  </a:cubicBezTo>
                  <a:cubicBezTo>
                    <a:pt x="4180" y="2640"/>
                    <a:pt x="3957" y="2683"/>
                    <a:pt x="3747" y="2769"/>
                  </a:cubicBezTo>
                  <a:lnTo>
                    <a:pt x="3461" y="2105"/>
                  </a:lnTo>
                  <a:cubicBezTo>
                    <a:pt x="3321" y="1785"/>
                    <a:pt x="3351" y="1417"/>
                    <a:pt x="3540" y="1123"/>
                  </a:cubicBezTo>
                  <a:cubicBezTo>
                    <a:pt x="3718" y="835"/>
                    <a:pt x="4029" y="657"/>
                    <a:pt x="4368" y="648"/>
                  </a:cubicBezTo>
                  <a:close/>
                  <a:moveTo>
                    <a:pt x="1768" y="2524"/>
                  </a:moveTo>
                  <a:cubicBezTo>
                    <a:pt x="2029" y="2524"/>
                    <a:pt x="2284" y="2620"/>
                    <a:pt x="2480" y="2800"/>
                  </a:cubicBezTo>
                  <a:lnTo>
                    <a:pt x="3038" y="3312"/>
                  </a:lnTo>
                  <a:cubicBezTo>
                    <a:pt x="2806" y="3612"/>
                    <a:pt x="2680" y="3982"/>
                    <a:pt x="2681" y="4362"/>
                  </a:cubicBezTo>
                  <a:cubicBezTo>
                    <a:pt x="2681" y="4414"/>
                    <a:pt x="2683" y="4466"/>
                    <a:pt x="2687" y="4516"/>
                  </a:cubicBezTo>
                  <a:lnTo>
                    <a:pt x="1863" y="4580"/>
                  </a:lnTo>
                  <a:cubicBezTo>
                    <a:pt x="1838" y="4582"/>
                    <a:pt x="1812" y="4583"/>
                    <a:pt x="1787" y="4583"/>
                  </a:cubicBezTo>
                  <a:cubicBezTo>
                    <a:pt x="1467" y="4583"/>
                    <a:pt x="1162" y="4437"/>
                    <a:pt x="961" y="4184"/>
                  </a:cubicBezTo>
                  <a:cubicBezTo>
                    <a:pt x="747" y="3920"/>
                    <a:pt x="680" y="3568"/>
                    <a:pt x="783" y="3244"/>
                  </a:cubicBezTo>
                  <a:cubicBezTo>
                    <a:pt x="787" y="3234"/>
                    <a:pt x="790" y="3223"/>
                    <a:pt x="793" y="3213"/>
                  </a:cubicBezTo>
                  <a:cubicBezTo>
                    <a:pt x="798" y="3203"/>
                    <a:pt x="800" y="3192"/>
                    <a:pt x="805" y="3182"/>
                  </a:cubicBezTo>
                  <a:cubicBezTo>
                    <a:pt x="924" y="2864"/>
                    <a:pt x="1194" y="2628"/>
                    <a:pt x="1525" y="2552"/>
                  </a:cubicBezTo>
                  <a:cubicBezTo>
                    <a:pt x="1606" y="2533"/>
                    <a:pt x="1687" y="2524"/>
                    <a:pt x="1768" y="2524"/>
                  </a:cubicBezTo>
                  <a:close/>
                  <a:moveTo>
                    <a:pt x="7041" y="2524"/>
                  </a:moveTo>
                  <a:cubicBezTo>
                    <a:pt x="7122" y="2524"/>
                    <a:pt x="7203" y="2533"/>
                    <a:pt x="7284" y="2552"/>
                  </a:cubicBezTo>
                  <a:cubicBezTo>
                    <a:pt x="7615" y="2628"/>
                    <a:pt x="7885" y="2864"/>
                    <a:pt x="8004" y="3182"/>
                  </a:cubicBezTo>
                  <a:cubicBezTo>
                    <a:pt x="8007" y="3192"/>
                    <a:pt x="8011" y="3203"/>
                    <a:pt x="8016" y="3213"/>
                  </a:cubicBezTo>
                  <a:cubicBezTo>
                    <a:pt x="8019" y="3225"/>
                    <a:pt x="8022" y="3234"/>
                    <a:pt x="8026" y="3244"/>
                  </a:cubicBezTo>
                  <a:cubicBezTo>
                    <a:pt x="8128" y="3568"/>
                    <a:pt x="8062" y="3921"/>
                    <a:pt x="7848" y="4184"/>
                  </a:cubicBezTo>
                  <a:cubicBezTo>
                    <a:pt x="7647" y="4437"/>
                    <a:pt x="7342" y="4583"/>
                    <a:pt x="7020" y="4583"/>
                  </a:cubicBezTo>
                  <a:cubicBezTo>
                    <a:pt x="6995" y="4583"/>
                    <a:pt x="6969" y="4582"/>
                    <a:pt x="6944" y="4580"/>
                  </a:cubicBezTo>
                  <a:lnTo>
                    <a:pt x="6117" y="4518"/>
                  </a:lnTo>
                  <a:cubicBezTo>
                    <a:pt x="6121" y="4466"/>
                    <a:pt x="6123" y="4414"/>
                    <a:pt x="6123" y="4362"/>
                  </a:cubicBezTo>
                  <a:cubicBezTo>
                    <a:pt x="6124" y="3983"/>
                    <a:pt x="5998" y="3615"/>
                    <a:pt x="5768" y="3315"/>
                  </a:cubicBezTo>
                  <a:lnTo>
                    <a:pt x="6329" y="2800"/>
                  </a:lnTo>
                  <a:cubicBezTo>
                    <a:pt x="6525" y="2620"/>
                    <a:pt x="6780" y="2524"/>
                    <a:pt x="7041" y="2524"/>
                  </a:cubicBezTo>
                  <a:close/>
                  <a:moveTo>
                    <a:pt x="4403" y="3287"/>
                  </a:moveTo>
                  <a:cubicBezTo>
                    <a:pt x="4541" y="3287"/>
                    <a:pt x="4681" y="3314"/>
                    <a:pt x="4813" y="3369"/>
                  </a:cubicBezTo>
                  <a:cubicBezTo>
                    <a:pt x="5216" y="3535"/>
                    <a:pt x="5477" y="3927"/>
                    <a:pt x="5477" y="4362"/>
                  </a:cubicBezTo>
                  <a:cubicBezTo>
                    <a:pt x="5475" y="4954"/>
                    <a:pt x="4996" y="5435"/>
                    <a:pt x="4402" y="5437"/>
                  </a:cubicBezTo>
                  <a:cubicBezTo>
                    <a:pt x="3967" y="5437"/>
                    <a:pt x="3575" y="5174"/>
                    <a:pt x="3409" y="4773"/>
                  </a:cubicBezTo>
                  <a:cubicBezTo>
                    <a:pt x="3243" y="4371"/>
                    <a:pt x="3335" y="3909"/>
                    <a:pt x="3642" y="3602"/>
                  </a:cubicBezTo>
                  <a:cubicBezTo>
                    <a:pt x="3848" y="3396"/>
                    <a:pt x="4123" y="3287"/>
                    <a:pt x="4403" y="3287"/>
                  </a:cubicBezTo>
                  <a:close/>
                  <a:moveTo>
                    <a:pt x="5814" y="5346"/>
                  </a:moveTo>
                  <a:lnTo>
                    <a:pt x="6528" y="5810"/>
                  </a:lnTo>
                  <a:cubicBezTo>
                    <a:pt x="6822" y="6000"/>
                    <a:pt x="7000" y="6323"/>
                    <a:pt x="7008" y="6672"/>
                  </a:cubicBezTo>
                  <a:lnTo>
                    <a:pt x="7006" y="6674"/>
                  </a:lnTo>
                  <a:cubicBezTo>
                    <a:pt x="7016" y="7012"/>
                    <a:pt x="6856" y="7333"/>
                    <a:pt x="6580" y="7527"/>
                  </a:cubicBezTo>
                  <a:cubicBezTo>
                    <a:pt x="6571" y="7533"/>
                    <a:pt x="6561" y="7541"/>
                    <a:pt x="6552" y="7545"/>
                  </a:cubicBezTo>
                  <a:cubicBezTo>
                    <a:pt x="6543" y="7551"/>
                    <a:pt x="6534" y="7557"/>
                    <a:pt x="6524" y="7564"/>
                  </a:cubicBezTo>
                  <a:cubicBezTo>
                    <a:pt x="6360" y="7667"/>
                    <a:pt x="6174" y="7719"/>
                    <a:pt x="5987" y="7719"/>
                  </a:cubicBezTo>
                  <a:cubicBezTo>
                    <a:pt x="5846" y="7719"/>
                    <a:pt x="5703" y="7689"/>
                    <a:pt x="5570" y="7628"/>
                  </a:cubicBezTo>
                  <a:cubicBezTo>
                    <a:pt x="5251" y="7487"/>
                    <a:pt x="5023" y="7196"/>
                    <a:pt x="4960" y="6852"/>
                  </a:cubicBezTo>
                  <a:lnTo>
                    <a:pt x="4813" y="6032"/>
                  </a:lnTo>
                  <a:cubicBezTo>
                    <a:pt x="5219" y="5933"/>
                    <a:pt x="5573" y="5688"/>
                    <a:pt x="5814" y="5346"/>
                  </a:cubicBezTo>
                  <a:close/>
                  <a:moveTo>
                    <a:pt x="2992" y="5346"/>
                  </a:moveTo>
                  <a:cubicBezTo>
                    <a:pt x="3231" y="5688"/>
                    <a:pt x="3587" y="5933"/>
                    <a:pt x="3992" y="6032"/>
                  </a:cubicBezTo>
                  <a:lnTo>
                    <a:pt x="3845" y="6852"/>
                  </a:lnTo>
                  <a:cubicBezTo>
                    <a:pt x="3783" y="7196"/>
                    <a:pt x="3554" y="7486"/>
                    <a:pt x="3235" y="7627"/>
                  </a:cubicBezTo>
                  <a:lnTo>
                    <a:pt x="3235" y="7628"/>
                  </a:lnTo>
                  <a:cubicBezTo>
                    <a:pt x="3102" y="7689"/>
                    <a:pt x="2959" y="7719"/>
                    <a:pt x="2817" y="7719"/>
                  </a:cubicBezTo>
                  <a:cubicBezTo>
                    <a:pt x="2630" y="7719"/>
                    <a:pt x="2444" y="7667"/>
                    <a:pt x="2281" y="7564"/>
                  </a:cubicBezTo>
                  <a:cubicBezTo>
                    <a:pt x="2272" y="7558"/>
                    <a:pt x="2263" y="7552"/>
                    <a:pt x="2254" y="7545"/>
                  </a:cubicBezTo>
                  <a:lnTo>
                    <a:pt x="2226" y="7527"/>
                  </a:lnTo>
                  <a:cubicBezTo>
                    <a:pt x="1948" y="7333"/>
                    <a:pt x="1788" y="7011"/>
                    <a:pt x="1798" y="6672"/>
                  </a:cubicBezTo>
                  <a:cubicBezTo>
                    <a:pt x="1804" y="6323"/>
                    <a:pt x="1984" y="6000"/>
                    <a:pt x="2278" y="5810"/>
                  </a:cubicBezTo>
                  <a:lnTo>
                    <a:pt x="2992" y="5346"/>
                  </a:lnTo>
                  <a:close/>
                  <a:moveTo>
                    <a:pt x="4401" y="1"/>
                  </a:moveTo>
                  <a:cubicBezTo>
                    <a:pt x="4384" y="1"/>
                    <a:pt x="4366" y="1"/>
                    <a:pt x="4349" y="2"/>
                  </a:cubicBezTo>
                  <a:cubicBezTo>
                    <a:pt x="3796" y="18"/>
                    <a:pt x="3289" y="308"/>
                    <a:pt x="2993" y="775"/>
                  </a:cubicBezTo>
                  <a:cubicBezTo>
                    <a:pt x="2714" y="1212"/>
                    <a:pt x="2650" y="1752"/>
                    <a:pt x="2820" y="2242"/>
                  </a:cubicBezTo>
                  <a:cubicBezTo>
                    <a:pt x="2517" y="2003"/>
                    <a:pt x="2147" y="1877"/>
                    <a:pt x="1771" y="1877"/>
                  </a:cubicBezTo>
                  <a:cubicBezTo>
                    <a:pt x="1639" y="1877"/>
                    <a:pt x="1506" y="1893"/>
                    <a:pt x="1375" y="1924"/>
                  </a:cubicBezTo>
                  <a:cubicBezTo>
                    <a:pt x="836" y="2051"/>
                    <a:pt x="395" y="2437"/>
                    <a:pt x="199" y="2953"/>
                  </a:cubicBezTo>
                  <a:cubicBezTo>
                    <a:pt x="193" y="2970"/>
                    <a:pt x="187" y="2986"/>
                    <a:pt x="181" y="3002"/>
                  </a:cubicBezTo>
                  <a:cubicBezTo>
                    <a:pt x="174" y="3018"/>
                    <a:pt x="170" y="3035"/>
                    <a:pt x="165" y="3051"/>
                  </a:cubicBezTo>
                  <a:cubicBezTo>
                    <a:pt x="0" y="3578"/>
                    <a:pt x="107" y="4154"/>
                    <a:pt x="453" y="4586"/>
                  </a:cubicBezTo>
                  <a:cubicBezTo>
                    <a:pt x="774" y="4992"/>
                    <a:pt x="1264" y="5229"/>
                    <a:pt x="1783" y="5229"/>
                  </a:cubicBezTo>
                  <a:cubicBezTo>
                    <a:pt x="1825" y="5229"/>
                    <a:pt x="1868" y="5228"/>
                    <a:pt x="1911" y="5225"/>
                  </a:cubicBezTo>
                  <a:lnTo>
                    <a:pt x="2002" y="5217"/>
                  </a:lnTo>
                  <a:lnTo>
                    <a:pt x="1924" y="5268"/>
                  </a:lnTo>
                  <a:cubicBezTo>
                    <a:pt x="1451" y="5575"/>
                    <a:pt x="1161" y="6096"/>
                    <a:pt x="1149" y="6660"/>
                  </a:cubicBezTo>
                  <a:cubicBezTo>
                    <a:pt x="1137" y="7212"/>
                    <a:pt x="1400" y="7737"/>
                    <a:pt x="1852" y="8056"/>
                  </a:cubicBezTo>
                  <a:cubicBezTo>
                    <a:pt x="1866" y="8066"/>
                    <a:pt x="1880" y="8075"/>
                    <a:pt x="1895" y="8085"/>
                  </a:cubicBezTo>
                  <a:cubicBezTo>
                    <a:pt x="1908" y="8094"/>
                    <a:pt x="1923" y="8103"/>
                    <a:pt x="1938" y="8112"/>
                  </a:cubicBezTo>
                  <a:cubicBezTo>
                    <a:pt x="2200" y="8277"/>
                    <a:pt x="2505" y="8365"/>
                    <a:pt x="2815" y="8365"/>
                  </a:cubicBezTo>
                  <a:cubicBezTo>
                    <a:pt x="3050" y="8363"/>
                    <a:pt x="3281" y="8314"/>
                    <a:pt x="3497" y="8219"/>
                  </a:cubicBezTo>
                  <a:cubicBezTo>
                    <a:pt x="3915" y="8033"/>
                    <a:pt x="4242" y="7686"/>
                    <a:pt x="4401" y="7257"/>
                  </a:cubicBezTo>
                  <a:cubicBezTo>
                    <a:pt x="4561" y="7686"/>
                    <a:pt x="4886" y="8033"/>
                    <a:pt x="5306" y="8219"/>
                  </a:cubicBezTo>
                  <a:cubicBezTo>
                    <a:pt x="5520" y="8314"/>
                    <a:pt x="5752" y="8363"/>
                    <a:pt x="5986" y="8365"/>
                  </a:cubicBezTo>
                  <a:cubicBezTo>
                    <a:pt x="6296" y="8365"/>
                    <a:pt x="6601" y="8277"/>
                    <a:pt x="6864" y="8114"/>
                  </a:cubicBezTo>
                  <a:cubicBezTo>
                    <a:pt x="6878" y="8105"/>
                    <a:pt x="6893" y="8094"/>
                    <a:pt x="6908" y="8085"/>
                  </a:cubicBezTo>
                  <a:cubicBezTo>
                    <a:pt x="6921" y="8075"/>
                    <a:pt x="6936" y="8066"/>
                    <a:pt x="6950" y="8056"/>
                  </a:cubicBezTo>
                  <a:cubicBezTo>
                    <a:pt x="7401" y="7735"/>
                    <a:pt x="7664" y="7212"/>
                    <a:pt x="7652" y="6660"/>
                  </a:cubicBezTo>
                  <a:cubicBezTo>
                    <a:pt x="7640" y="6096"/>
                    <a:pt x="7351" y="5575"/>
                    <a:pt x="6878" y="5268"/>
                  </a:cubicBezTo>
                  <a:lnTo>
                    <a:pt x="6798" y="5217"/>
                  </a:lnTo>
                  <a:lnTo>
                    <a:pt x="6893" y="5225"/>
                  </a:lnTo>
                  <a:cubicBezTo>
                    <a:pt x="6936" y="5228"/>
                    <a:pt x="6979" y="5229"/>
                    <a:pt x="7022" y="5229"/>
                  </a:cubicBezTo>
                  <a:lnTo>
                    <a:pt x="7024" y="5229"/>
                  </a:lnTo>
                  <a:cubicBezTo>
                    <a:pt x="7542" y="5229"/>
                    <a:pt x="8032" y="4992"/>
                    <a:pt x="8354" y="4586"/>
                  </a:cubicBezTo>
                  <a:cubicBezTo>
                    <a:pt x="8699" y="4153"/>
                    <a:pt x="8807" y="3578"/>
                    <a:pt x="8642" y="3050"/>
                  </a:cubicBezTo>
                  <a:cubicBezTo>
                    <a:pt x="8636" y="3033"/>
                    <a:pt x="8632" y="3017"/>
                    <a:pt x="8626" y="3002"/>
                  </a:cubicBezTo>
                  <a:cubicBezTo>
                    <a:pt x="8620" y="2986"/>
                    <a:pt x="8614" y="2970"/>
                    <a:pt x="8608" y="2953"/>
                  </a:cubicBezTo>
                  <a:cubicBezTo>
                    <a:pt x="8411" y="2437"/>
                    <a:pt x="7971" y="2051"/>
                    <a:pt x="7432" y="1924"/>
                  </a:cubicBezTo>
                  <a:cubicBezTo>
                    <a:pt x="7301" y="1893"/>
                    <a:pt x="7169" y="1878"/>
                    <a:pt x="7037" y="1878"/>
                  </a:cubicBezTo>
                  <a:cubicBezTo>
                    <a:pt x="6657" y="1878"/>
                    <a:pt x="6285" y="2005"/>
                    <a:pt x="5982" y="2247"/>
                  </a:cubicBezTo>
                  <a:cubicBezTo>
                    <a:pt x="6152" y="1755"/>
                    <a:pt x="6089" y="1213"/>
                    <a:pt x="5809" y="775"/>
                  </a:cubicBezTo>
                  <a:cubicBezTo>
                    <a:pt x="5514" y="308"/>
                    <a:pt x="5005" y="18"/>
                    <a:pt x="4453" y="2"/>
                  </a:cubicBezTo>
                  <a:cubicBezTo>
                    <a:pt x="4436" y="1"/>
                    <a:pt x="4418" y="1"/>
                    <a:pt x="44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 name="Google Shape;531;p39"/>
          <p:cNvGrpSpPr/>
          <p:nvPr/>
        </p:nvGrpSpPr>
        <p:grpSpPr>
          <a:xfrm>
            <a:off x="2215311" y="3212769"/>
            <a:ext cx="387208" cy="387559"/>
            <a:chOff x="874266" y="3053562"/>
            <a:chExt cx="489455" cy="489899"/>
          </a:xfrm>
        </p:grpSpPr>
        <p:sp>
          <p:nvSpPr>
            <p:cNvPr id="532" name="Google Shape;532;p39"/>
            <p:cNvSpPr/>
            <p:nvPr/>
          </p:nvSpPr>
          <p:spPr>
            <a:xfrm>
              <a:off x="874266" y="3053562"/>
              <a:ext cx="489455" cy="282841"/>
            </a:xfrm>
            <a:custGeom>
              <a:rect b="b" l="l" r="r" t="t"/>
              <a:pathLst>
                <a:path extrusionOk="0" h="12742" w="22050">
                  <a:moveTo>
                    <a:pt x="10835" y="648"/>
                  </a:moveTo>
                  <a:cubicBezTo>
                    <a:pt x="15543" y="648"/>
                    <a:pt x="19371" y="4477"/>
                    <a:pt x="19371" y="9185"/>
                  </a:cubicBezTo>
                  <a:lnTo>
                    <a:pt x="19371" y="10020"/>
                  </a:lnTo>
                  <a:cubicBezTo>
                    <a:pt x="19128" y="10034"/>
                    <a:pt x="18884" y="10047"/>
                    <a:pt x="18641" y="10061"/>
                  </a:cubicBezTo>
                  <a:lnTo>
                    <a:pt x="18641" y="9185"/>
                  </a:lnTo>
                  <a:cubicBezTo>
                    <a:pt x="18641" y="4879"/>
                    <a:pt x="15140" y="1377"/>
                    <a:pt x="10835" y="1377"/>
                  </a:cubicBezTo>
                  <a:cubicBezTo>
                    <a:pt x="6531" y="1377"/>
                    <a:pt x="3029" y="4879"/>
                    <a:pt x="3029" y="9185"/>
                  </a:cubicBezTo>
                  <a:lnTo>
                    <a:pt x="3029" y="10040"/>
                  </a:lnTo>
                  <a:cubicBezTo>
                    <a:pt x="2785" y="10026"/>
                    <a:pt x="2542" y="10013"/>
                    <a:pt x="2299" y="9998"/>
                  </a:cubicBezTo>
                  <a:lnTo>
                    <a:pt x="2299" y="9185"/>
                  </a:lnTo>
                  <a:cubicBezTo>
                    <a:pt x="2299" y="4477"/>
                    <a:pt x="6129" y="648"/>
                    <a:pt x="10835" y="648"/>
                  </a:cubicBezTo>
                  <a:close/>
                  <a:moveTo>
                    <a:pt x="10836" y="2024"/>
                  </a:moveTo>
                  <a:cubicBezTo>
                    <a:pt x="14784" y="2024"/>
                    <a:pt x="17997" y="5236"/>
                    <a:pt x="17997" y="9185"/>
                  </a:cubicBezTo>
                  <a:lnTo>
                    <a:pt x="17995" y="10093"/>
                  </a:lnTo>
                  <a:cubicBezTo>
                    <a:pt x="15676" y="10203"/>
                    <a:pt x="13347" y="10258"/>
                    <a:pt x="11019" y="10258"/>
                  </a:cubicBezTo>
                  <a:cubicBezTo>
                    <a:pt x="8568" y="10258"/>
                    <a:pt x="6118" y="10197"/>
                    <a:pt x="3678" y="10075"/>
                  </a:cubicBezTo>
                  <a:lnTo>
                    <a:pt x="3678" y="9185"/>
                  </a:lnTo>
                  <a:cubicBezTo>
                    <a:pt x="3678" y="5236"/>
                    <a:pt x="6889" y="2024"/>
                    <a:pt x="10836" y="2024"/>
                  </a:cubicBezTo>
                  <a:close/>
                  <a:moveTo>
                    <a:pt x="1276" y="10583"/>
                  </a:moveTo>
                  <a:cubicBezTo>
                    <a:pt x="1289" y="10583"/>
                    <a:pt x="1302" y="10583"/>
                    <a:pt x="1316" y="10585"/>
                  </a:cubicBezTo>
                  <a:cubicBezTo>
                    <a:pt x="4546" y="10798"/>
                    <a:pt x="7782" y="10904"/>
                    <a:pt x="11017" y="10904"/>
                  </a:cubicBezTo>
                  <a:cubicBezTo>
                    <a:pt x="14252" y="10904"/>
                    <a:pt x="17487" y="10798"/>
                    <a:pt x="20718" y="10585"/>
                  </a:cubicBezTo>
                  <a:cubicBezTo>
                    <a:pt x="20729" y="10584"/>
                    <a:pt x="20740" y="10584"/>
                    <a:pt x="20751" y="10584"/>
                  </a:cubicBezTo>
                  <a:cubicBezTo>
                    <a:pt x="21061" y="10584"/>
                    <a:pt x="21323" y="10821"/>
                    <a:pt x="21349" y="11134"/>
                  </a:cubicBezTo>
                  <a:cubicBezTo>
                    <a:pt x="21361" y="11293"/>
                    <a:pt x="21310" y="11450"/>
                    <a:pt x="21205" y="11570"/>
                  </a:cubicBezTo>
                  <a:lnTo>
                    <a:pt x="21206" y="11572"/>
                  </a:lnTo>
                  <a:cubicBezTo>
                    <a:pt x="21102" y="11692"/>
                    <a:pt x="20954" y="11765"/>
                    <a:pt x="20795" y="11775"/>
                  </a:cubicBezTo>
                  <a:cubicBezTo>
                    <a:pt x="17547" y="11988"/>
                    <a:pt x="14294" y="12095"/>
                    <a:pt x="11042" y="12095"/>
                  </a:cubicBezTo>
                  <a:cubicBezTo>
                    <a:pt x="7772" y="12095"/>
                    <a:pt x="4503" y="11987"/>
                    <a:pt x="1239" y="11772"/>
                  </a:cubicBezTo>
                  <a:cubicBezTo>
                    <a:pt x="918" y="11751"/>
                    <a:pt x="673" y="11481"/>
                    <a:pt x="682" y="11161"/>
                  </a:cubicBezTo>
                  <a:cubicBezTo>
                    <a:pt x="692" y="10840"/>
                    <a:pt x="955" y="10585"/>
                    <a:pt x="1276" y="10583"/>
                  </a:cubicBezTo>
                  <a:close/>
                  <a:moveTo>
                    <a:pt x="10836" y="1"/>
                  </a:moveTo>
                  <a:cubicBezTo>
                    <a:pt x="5772" y="1"/>
                    <a:pt x="1653" y="4121"/>
                    <a:pt x="1653" y="9185"/>
                  </a:cubicBezTo>
                  <a:lnTo>
                    <a:pt x="1653" y="9960"/>
                  </a:lnTo>
                  <a:cubicBezTo>
                    <a:pt x="1555" y="9952"/>
                    <a:pt x="1457" y="9946"/>
                    <a:pt x="1357" y="9940"/>
                  </a:cubicBezTo>
                  <a:cubicBezTo>
                    <a:pt x="1333" y="9939"/>
                    <a:pt x="1308" y="9938"/>
                    <a:pt x="1283" y="9938"/>
                  </a:cubicBezTo>
                  <a:cubicBezTo>
                    <a:pt x="634" y="9938"/>
                    <a:pt x="89" y="10443"/>
                    <a:pt x="45" y="11098"/>
                  </a:cubicBezTo>
                  <a:cubicBezTo>
                    <a:pt x="0" y="11780"/>
                    <a:pt x="514" y="12369"/>
                    <a:pt x="1195" y="12418"/>
                  </a:cubicBezTo>
                  <a:cubicBezTo>
                    <a:pt x="4463" y="12635"/>
                    <a:pt x="7751" y="12742"/>
                    <a:pt x="11040" y="12742"/>
                  </a:cubicBezTo>
                  <a:cubicBezTo>
                    <a:pt x="14313" y="12742"/>
                    <a:pt x="17588" y="12635"/>
                    <a:pt x="20838" y="12421"/>
                  </a:cubicBezTo>
                  <a:cubicBezTo>
                    <a:pt x="21528" y="12375"/>
                    <a:pt x="22050" y="11774"/>
                    <a:pt x="21995" y="11083"/>
                  </a:cubicBezTo>
                  <a:lnTo>
                    <a:pt x="21993" y="11082"/>
                  </a:lnTo>
                  <a:cubicBezTo>
                    <a:pt x="21939" y="10432"/>
                    <a:pt x="21396" y="9938"/>
                    <a:pt x="20752" y="9938"/>
                  </a:cubicBezTo>
                  <a:cubicBezTo>
                    <a:pt x="20727" y="9938"/>
                    <a:pt x="20701" y="9939"/>
                    <a:pt x="20675" y="9940"/>
                  </a:cubicBezTo>
                  <a:cubicBezTo>
                    <a:pt x="20457" y="9955"/>
                    <a:pt x="20237" y="9968"/>
                    <a:pt x="20019" y="9982"/>
                  </a:cubicBezTo>
                  <a:lnTo>
                    <a:pt x="20019" y="9185"/>
                  </a:lnTo>
                  <a:cubicBezTo>
                    <a:pt x="20019" y="4121"/>
                    <a:pt x="15899" y="1"/>
                    <a:pt x="108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9"/>
            <p:cNvSpPr/>
            <p:nvPr/>
          </p:nvSpPr>
          <p:spPr>
            <a:xfrm>
              <a:off x="902612" y="3343484"/>
              <a:ext cx="424261" cy="199977"/>
            </a:xfrm>
            <a:custGeom>
              <a:rect b="b" l="l" r="r" t="t"/>
              <a:pathLst>
                <a:path extrusionOk="0" h="9009" w="19113">
                  <a:moveTo>
                    <a:pt x="848" y="1669"/>
                  </a:moveTo>
                  <a:cubicBezTo>
                    <a:pt x="1722" y="1718"/>
                    <a:pt x="2598" y="1759"/>
                    <a:pt x="3477" y="1793"/>
                  </a:cubicBezTo>
                  <a:lnTo>
                    <a:pt x="3630" y="3643"/>
                  </a:lnTo>
                  <a:cubicBezTo>
                    <a:pt x="2839" y="3613"/>
                    <a:pt x="2049" y="3578"/>
                    <a:pt x="1262" y="3535"/>
                  </a:cubicBezTo>
                  <a:cubicBezTo>
                    <a:pt x="1091" y="2920"/>
                    <a:pt x="952" y="2297"/>
                    <a:pt x="848" y="1669"/>
                  </a:cubicBezTo>
                  <a:close/>
                  <a:moveTo>
                    <a:pt x="18271" y="1667"/>
                  </a:moveTo>
                  <a:cubicBezTo>
                    <a:pt x="18166" y="2297"/>
                    <a:pt x="18028" y="2920"/>
                    <a:pt x="17857" y="3535"/>
                  </a:cubicBezTo>
                  <a:cubicBezTo>
                    <a:pt x="17069" y="3576"/>
                    <a:pt x="16279" y="3613"/>
                    <a:pt x="15489" y="3643"/>
                  </a:cubicBezTo>
                  <a:lnTo>
                    <a:pt x="15642" y="1792"/>
                  </a:lnTo>
                  <a:cubicBezTo>
                    <a:pt x="16519" y="1758"/>
                    <a:pt x="17395" y="1716"/>
                    <a:pt x="18271" y="1667"/>
                  </a:cubicBezTo>
                  <a:close/>
                  <a:moveTo>
                    <a:pt x="4126" y="1817"/>
                  </a:moveTo>
                  <a:lnTo>
                    <a:pt x="4126" y="1817"/>
                  </a:lnTo>
                  <a:cubicBezTo>
                    <a:pt x="4871" y="1844"/>
                    <a:pt x="5616" y="1865"/>
                    <a:pt x="6362" y="1879"/>
                  </a:cubicBezTo>
                  <a:lnTo>
                    <a:pt x="6437" y="3726"/>
                  </a:lnTo>
                  <a:cubicBezTo>
                    <a:pt x="5717" y="3711"/>
                    <a:pt x="4997" y="3692"/>
                    <a:pt x="4279" y="3668"/>
                  </a:cubicBezTo>
                  <a:lnTo>
                    <a:pt x="4126" y="1817"/>
                  </a:lnTo>
                  <a:close/>
                  <a:moveTo>
                    <a:pt x="14990" y="1817"/>
                  </a:moveTo>
                  <a:lnTo>
                    <a:pt x="14837" y="3667"/>
                  </a:lnTo>
                  <a:cubicBezTo>
                    <a:pt x="14119" y="3692"/>
                    <a:pt x="13399" y="3711"/>
                    <a:pt x="12679" y="3726"/>
                  </a:cubicBezTo>
                  <a:lnTo>
                    <a:pt x="12754" y="1879"/>
                  </a:lnTo>
                  <a:cubicBezTo>
                    <a:pt x="13501" y="1863"/>
                    <a:pt x="14246" y="1844"/>
                    <a:pt x="14990" y="1817"/>
                  </a:cubicBezTo>
                  <a:close/>
                  <a:moveTo>
                    <a:pt x="12107" y="1891"/>
                  </a:moveTo>
                  <a:lnTo>
                    <a:pt x="12031" y="3738"/>
                  </a:lnTo>
                  <a:cubicBezTo>
                    <a:pt x="11314" y="3750"/>
                    <a:pt x="10599" y="3756"/>
                    <a:pt x="9882" y="3756"/>
                  </a:cubicBezTo>
                  <a:lnTo>
                    <a:pt x="9882" y="1912"/>
                  </a:lnTo>
                  <a:cubicBezTo>
                    <a:pt x="10624" y="1911"/>
                    <a:pt x="11366" y="1903"/>
                    <a:pt x="12107" y="1891"/>
                  </a:cubicBezTo>
                  <a:close/>
                  <a:moveTo>
                    <a:pt x="7009" y="1891"/>
                  </a:moveTo>
                  <a:cubicBezTo>
                    <a:pt x="7751" y="1905"/>
                    <a:pt x="8494" y="1911"/>
                    <a:pt x="9234" y="1912"/>
                  </a:cubicBezTo>
                  <a:lnTo>
                    <a:pt x="9234" y="3757"/>
                  </a:lnTo>
                  <a:cubicBezTo>
                    <a:pt x="8519" y="3756"/>
                    <a:pt x="7802" y="3750"/>
                    <a:pt x="7086" y="3738"/>
                  </a:cubicBezTo>
                  <a:lnTo>
                    <a:pt x="7009" y="1891"/>
                  </a:lnTo>
                  <a:close/>
                  <a:moveTo>
                    <a:pt x="1461" y="4192"/>
                  </a:moveTo>
                  <a:cubicBezTo>
                    <a:pt x="2200" y="4231"/>
                    <a:pt x="2941" y="4265"/>
                    <a:pt x="3682" y="4293"/>
                  </a:cubicBezTo>
                  <a:lnTo>
                    <a:pt x="3835" y="6143"/>
                  </a:lnTo>
                  <a:cubicBezTo>
                    <a:pt x="3303" y="6124"/>
                    <a:pt x="2772" y="6102"/>
                    <a:pt x="2242" y="6076"/>
                  </a:cubicBezTo>
                  <a:cubicBezTo>
                    <a:pt x="1932" y="5471"/>
                    <a:pt x="1672" y="4840"/>
                    <a:pt x="1461" y="4192"/>
                  </a:cubicBezTo>
                  <a:close/>
                  <a:moveTo>
                    <a:pt x="17656" y="4192"/>
                  </a:moveTo>
                  <a:lnTo>
                    <a:pt x="17656" y="4192"/>
                  </a:lnTo>
                  <a:cubicBezTo>
                    <a:pt x="17446" y="4840"/>
                    <a:pt x="17184" y="5471"/>
                    <a:pt x="16876" y="6076"/>
                  </a:cubicBezTo>
                  <a:cubicBezTo>
                    <a:pt x="16344" y="6102"/>
                    <a:pt x="15814" y="6124"/>
                    <a:pt x="15283" y="6143"/>
                  </a:cubicBezTo>
                  <a:lnTo>
                    <a:pt x="15435" y="4293"/>
                  </a:lnTo>
                  <a:cubicBezTo>
                    <a:pt x="16176" y="4265"/>
                    <a:pt x="16917" y="4231"/>
                    <a:pt x="17656" y="4192"/>
                  </a:cubicBezTo>
                  <a:close/>
                  <a:moveTo>
                    <a:pt x="4332" y="4316"/>
                  </a:moveTo>
                  <a:lnTo>
                    <a:pt x="4332" y="4316"/>
                  </a:lnTo>
                  <a:cubicBezTo>
                    <a:pt x="5043" y="4339"/>
                    <a:pt x="5753" y="4359"/>
                    <a:pt x="6466" y="4374"/>
                  </a:cubicBezTo>
                  <a:lnTo>
                    <a:pt x="6541" y="6220"/>
                  </a:lnTo>
                  <a:cubicBezTo>
                    <a:pt x="5855" y="6207"/>
                    <a:pt x="5170" y="6189"/>
                    <a:pt x="4485" y="6165"/>
                  </a:cubicBezTo>
                  <a:lnTo>
                    <a:pt x="4332" y="4316"/>
                  </a:lnTo>
                  <a:close/>
                  <a:moveTo>
                    <a:pt x="14784" y="4316"/>
                  </a:moveTo>
                  <a:lnTo>
                    <a:pt x="14632" y="6165"/>
                  </a:lnTo>
                  <a:cubicBezTo>
                    <a:pt x="13948" y="6189"/>
                    <a:pt x="13262" y="6207"/>
                    <a:pt x="12576" y="6220"/>
                  </a:cubicBezTo>
                  <a:lnTo>
                    <a:pt x="12652" y="4374"/>
                  </a:lnTo>
                  <a:cubicBezTo>
                    <a:pt x="13363" y="4359"/>
                    <a:pt x="14074" y="4339"/>
                    <a:pt x="14784" y="4316"/>
                  </a:cubicBezTo>
                  <a:close/>
                  <a:moveTo>
                    <a:pt x="7113" y="4384"/>
                  </a:moveTo>
                  <a:lnTo>
                    <a:pt x="7113" y="4384"/>
                  </a:lnTo>
                  <a:cubicBezTo>
                    <a:pt x="7819" y="4396"/>
                    <a:pt x="8528" y="4402"/>
                    <a:pt x="9236" y="4403"/>
                  </a:cubicBezTo>
                  <a:lnTo>
                    <a:pt x="9236" y="6249"/>
                  </a:lnTo>
                  <a:cubicBezTo>
                    <a:pt x="8553" y="6247"/>
                    <a:pt x="7871" y="6241"/>
                    <a:pt x="7189" y="6231"/>
                  </a:cubicBezTo>
                  <a:lnTo>
                    <a:pt x="7113" y="4384"/>
                  </a:lnTo>
                  <a:close/>
                  <a:moveTo>
                    <a:pt x="12005" y="4384"/>
                  </a:moveTo>
                  <a:lnTo>
                    <a:pt x="11929" y="6231"/>
                  </a:lnTo>
                  <a:cubicBezTo>
                    <a:pt x="11246" y="6241"/>
                    <a:pt x="10565" y="6247"/>
                    <a:pt x="9882" y="6249"/>
                  </a:cubicBezTo>
                  <a:lnTo>
                    <a:pt x="9882" y="4403"/>
                  </a:lnTo>
                  <a:cubicBezTo>
                    <a:pt x="10590" y="4402"/>
                    <a:pt x="11298" y="4396"/>
                    <a:pt x="12005" y="4384"/>
                  </a:cubicBezTo>
                  <a:close/>
                  <a:moveTo>
                    <a:pt x="2617" y="6740"/>
                  </a:moveTo>
                  <a:cubicBezTo>
                    <a:pt x="3041" y="6759"/>
                    <a:pt x="3465" y="6777"/>
                    <a:pt x="3890" y="6792"/>
                  </a:cubicBezTo>
                  <a:lnTo>
                    <a:pt x="4003" y="8165"/>
                  </a:lnTo>
                  <a:cubicBezTo>
                    <a:pt x="3639" y="8006"/>
                    <a:pt x="3324" y="7755"/>
                    <a:pt x="3087" y="7438"/>
                  </a:cubicBezTo>
                  <a:cubicBezTo>
                    <a:pt x="2919" y="7212"/>
                    <a:pt x="2763" y="6980"/>
                    <a:pt x="2617" y="6740"/>
                  </a:cubicBezTo>
                  <a:close/>
                  <a:moveTo>
                    <a:pt x="16501" y="6741"/>
                  </a:moveTo>
                  <a:cubicBezTo>
                    <a:pt x="16356" y="6980"/>
                    <a:pt x="16199" y="7212"/>
                    <a:pt x="16032" y="7439"/>
                  </a:cubicBezTo>
                  <a:lnTo>
                    <a:pt x="16032" y="7438"/>
                  </a:lnTo>
                  <a:cubicBezTo>
                    <a:pt x="15795" y="7755"/>
                    <a:pt x="15480" y="8008"/>
                    <a:pt x="15116" y="8167"/>
                  </a:cubicBezTo>
                  <a:lnTo>
                    <a:pt x="15229" y="6793"/>
                  </a:lnTo>
                  <a:cubicBezTo>
                    <a:pt x="15654" y="6779"/>
                    <a:pt x="16078" y="6761"/>
                    <a:pt x="16501" y="6741"/>
                  </a:cubicBezTo>
                  <a:close/>
                  <a:moveTo>
                    <a:pt x="4540" y="6816"/>
                  </a:moveTo>
                  <a:lnTo>
                    <a:pt x="4540" y="6816"/>
                  </a:lnTo>
                  <a:cubicBezTo>
                    <a:pt x="5216" y="6836"/>
                    <a:pt x="5891" y="6854"/>
                    <a:pt x="6569" y="6868"/>
                  </a:cubicBezTo>
                  <a:lnTo>
                    <a:pt x="6630" y="8361"/>
                  </a:lnTo>
                  <a:lnTo>
                    <a:pt x="4925" y="8361"/>
                  </a:lnTo>
                  <a:cubicBezTo>
                    <a:pt x="4837" y="8361"/>
                    <a:pt x="4751" y="8357"/>
                    <a:pt x="4665" y="8346"/>
                  </a:cubicBezTo>
                  <a:lnTo>
                    <a:pt x="4666" y="8346"/>
                  </a:lnTo>
                  <a:lnTo>
                    <a:pt x="4540" y="6816"/>
                  </a:lnTo>
                  <a:close/>
                  <a:moveTo>
                    <a:pt x="7215" y="6878"/>
                  </a:moveTo>
                  <a:cubicBezTo>
                    <a:pt x="7888" y="6888"/>
                    <a:pt x="8562" y="6893"/>
                    <a:pt x="9236" y="6894"/>
                  </a:cubicBezTo>
                  <a:lnTo>
                    <a:pt x="9236" y="8361"/>
                  </a:lnTo>
                  <a:lnTo>
                    <a:pt x="7276" y="8361"/>
                  </a:lnTo>
                  <a:lnTo>
                    <a:pt x="7215" y="6878"/>
                  </a:lnTo>
                  <a:close/>
                  <a:moveTo>
                    <a:pt x="11902" y="6878"/>
                  </a:moveTo>
                  <a:lnTo>
                    <a:pt x="11841" y="8361"/>
                  </a:lnTo>
                  <a:lnTo>
                    <a:pt x="9882" y="8361"/>
                  </a:lnTo>
                  <a:lnTo>
                    <a:pt x="9882" y="6896"/>
                  </a:lnTo>
                  <a:cubicBezTo>
                    <a:pt x="10556" y="6894"/>
                    <a:pt x="11228" y="6888"/>
                    <a:pt x="11902" y="6878"/>
                  </a:cubicBezTo>
                  <a:close/>
                  <a:moveTo>
                    <a:pt x="14579" y="6816"/>
                  </a:moveTo>
                  <a:lnTo>
                    <a:pt x="14453" y="8346"/>
                  </a:lnTo>
                  <a:cubicBezTo>
                    <a:pt x="14367" y="8357"/>
                    <a:pt x="14280" y="8361"/>
                    <a:pt x="14194" y="8361"/>
                  </a:cubicBezTo>
                  <a:lnTo>
                    <a:pt x="12489" y="8361"/>
                  </a:lnTo>
                  <a:lnTo>
                    <a:pt x="12549" y="6868"/>
                  </a:lnTo>
                  <a:cubicBezTo>
                    <a:pt x="13226" y="6854"/>
                    <a:pt x="13903" y="6836"/>
                    <a:pt x="14579" y="6816"/>
                  </a:cubicBezTo>
                  <a:close/>
                  <a:moveTo>
                    <a:pt x="342" y="1"/>
                  </a:moveTo>
                  <a:cubicBezTo>
                    <a:pt x="331" y="1"/>
                    <a:pt x="319" y="2"/>
                    <a:pt x="307" y="3"/>
                  </a:cubicBezTo>
                  <a:cubicBezTo>
                    <a:pt x="129" y="21"/>
                    <a:pt x="0" y="178"/>
                    <a:pt x="18" y="356"/>
                  </a:cubicBezTo>
                  <a:cubicBezTo>
                    <a:pt x="235" y="2490"/>
                    <a:pt x="852" y="5515"/>
                    <a:pt x="2567" y="7824"/>
                  </a:cubicBezTo>
                  <a:cubicBezTo>
                    <a:pt x="3122" y="8567"/>
                    <a:pt x="3995" y="9005"/>
                    <a:pt x="4925" y="9008"/>
                  </a:cubicBezTo>
                  <a:lnTo>
                    <a:pt x="14193" y="9008"/>
                  </a:lnTo>
                  <a:cubicBezTo>
                    <a:pt x="15121" y="9005"/>
                    <a:pt x="15995" y="8567"/>
                    <a:pt x="16550" y="7824"/>
                  </a:cubicBezTo>
                  <a:cubicBezTo>
                    <a:pt x="18258" y="5524"/>
                    <a:pt x="18877" y="2512"/>
                    <a:pt x="19095" y="389"/>
                  </a:cubicBezTo>
                  <a:cubicBezTo>
                    <a:pt x="19113" y="211"/>
                    <a:pt x="18984" y="52"/>
                    <a:pt x="18807" y="34"/>
                  </a:cubicBezTo>
                  <a:cubicBezTo>
                    <a:pt x="18796" y="33"/>
                    <a:pt x="18785" y="32"/>
                    <a:pt x="18774" y="32"/>
                  </a:cubicBezTo>
                  <a:cubicBezTo>
                    <a:pt x="18611" y="32"/>
                    <a:pt x="18470" y="156"/>
                    <a:pt x="18452" y="324"/>
                  </a:cubicBezTo>
                  <a:cubicBezTo>
                    <a:pt x="18430" y="545"/>
                    <a:pt x="18403" y="775"/>
                    <a:pt x="18371" y="1014"/>
                  </a:cubicBezTo>
                  <a:cubicBezTo>
                    <a:pt x="17480" y="1066"/>
                    <a:pt x="16588" y="1109"/>
                    <a:pt x="15695" y="1145"/>
                  </a:cubicBezTo>
                  <a:lnTo>
                    <a:pt x="15744" y="548"/>
                  </a:lnTo>
                  <a:cubicBezTo>
                    <a:pt x="15761" y="368"/>
                    <a:pt x="15628" y="211"/>
                    <a:pt x="15449" y="196"/>
                  </a:cubicBezTo>
                  <a:cubicBezTo>
                    <a:pt x="15440" y="195"/>
                    <a:pt x="15431" y="195"/>
                    <a:pt x="15422" y="195"/>
                  </a:cubicBezTo>
                  <a:cubicBezTo>
                    <a:pt x="15255" y="195"/>
                    <a:pt x="15113" y="324"/>
                    <a:pt x="15100" y="494"/>
                  </a:cubicBezTo>
                  <a:lnTo>
                    <a:pt x="15045" y="1168"/>
                  </a:lnTo>
                  <a:cubicBezTo>
                    <a:pt x="14291" y="1195"/>
                    <a:pt x="13537" y="1216"/>
                    <a:pt x="12781" y="1232"/>
                  </a:cubicBezTo>
                  <a:lnTo>
                    <a:pt x="12808" y="616"/>
                  </a:lnTo>
                  <a:cubicBezTo>
                    <a:pt x="12814" y="438"/>
                    <a:pt x="12676" y="288"/>
                    <a:pt x="12497" y="280"/>
                  </a:cubicBezTo>
                  <a:cubicBezTo>
                    <a:pt x="12493" y="280"/>
                    <a:pt x="12488" y="280"/>
                    <a:pt x="12484" y="280"/>
                  </a:cubicBezTo>
                  <a:cubicBezTo>
                    <a:pt x="12312" y="280"/>
                    <a:pt x="12168" y="416"/>
                    <a:pt x="12162" y="589"/>
                  </a:cubicBezTo>
                  <a:lnTo>
                    <a:pt x="12134" y="1244"/>
                  </a:lnTo>
                  <a:cubicBezTo>
                    <a:pt x="11384" y="1256"/>
                    <a:pt x="10633" y="1263"/>
                    <a:pt x="9882" y="1265"/>
                  </a:cubicBezTo>
                  <a:lnTo>
                    <a:pt x="9882" y="628"/>
                  </a:lnTo>
                  <a:cubicBezTo>
                    <a:pt x="9882" y="450"/>
                    <a:pt x="9738" y="304"/>
                    <a:pt x="9559" y="304"/>
                  </a:cubicBezTo>
                  <a:cubicBezTo>
                    <a:pt x="9380" y="304"/>
                    <a:pt x="9236" y="450"/>
                    <a:pt x="9236" y="628"/>
                  </a:cubicBezTo>
                  <a:lnTo>
                    <a:pt x="9236" y="1265"/>
                  </a:lnTo>
                  <a:cubicBezTo>
                    <a:pt x="8485" y="1263"/>
                    <a:pt x="7733" y="1257"/>
                    <a:pt x="6984" y="1244"/>
                  </a:cubicBezTo>
                  <a:lnTo>
                    <a:pt x="6955" y="582"/>
                  </a:lnTo>
                  <a:cubicBezTo>
                    <a:pt x="6950" y="407"/>
                    <a:pt x="6806" y="270"/>
                    <a:pt x="6634" y="270"/>
                  </a:cubicBezTo>
                  <a:cubicBezTo>
                    <a:pt x="6629" y="270"/>
                    <a:pt x="6624" y="270"/>
                    <a:pt x="6620" y="270"/>
                  </a:cubicBezTo>
                  <a:cubicBezTo>
                    <a:pt x="6440" y="278"/>
                    <a:pt x="6301" y="429"/>
                    <a:pt x="6310" y="609"/>
                  </a:cubicBezTo>
                  <a:lnTo>
                    <a:pt x="6335" y="1232"/>
                  </a:lnTo>
                  <a:cubicBezTo>
                    <a:pt x="5581" y="1217"/>
                    <a:pt x="4827" y="1195"/>
                    <a:pt x="4072" y="1168"/>
                  </a:cubicBezTo>
                  <a:lnTo>
                    <a:pt x="4016" y="478"/>
                  </a:lnTo>
                  <a:cubicBezTo>
                    <a:pt x="4003" y="307"/>
                    <a:pt x="3862" y="177"/>
                    <a:pt x="3694" y="177"/>
                  </a:cubicBezTo>
                  <a:cubicBezTo>
                    <a:pt x="3685" y="177"/>
                    <a:pt x="3676" y="177"/>
                    <a:pt x="3667" y="178"/>
                  </a:cubicBezTo>
                  <a:cubicBezTo>
                    <a:pt x="3487" y="193"/>
                    <a:pt x="3355" y="352"/>
                    <a:pt x="3372" y="531"/>
                  </a:cubicBezTo>
                  <a:lnTo>
                    <a:pt x="3422" y="1143"/>
                  </a:lnTo>
                  <a:cubicBezTo>
                    <a:pt x="2528" y="1109"/>
                    <a:pt x="1638" y="1064"/>
                    <a:pt x="747" y="1014"/>
                  </a:cubicBezTo>
                  <a:cubicBezTo>
                    <a:pt x="713" y="763"/>
                    <a:pt x="685" y="522"/>
                    <a:pt x="662" y="291"/>
                  </a:cubicBezTo>
                  <a:cubicBezTo>
                    <a:pt x="646" y="126"/>
                    <a:pt x="506" y="1"/>
                    <a:pt x="3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39"/>
          <p:cNvGrpSpPr/>
          <p:nvPr/>
        </p:nvGrpSpPr>
        <p:grpSpPr>
          <a:xfrm>
            <a:off x="2761577" y="3212787"/>
            <a:ext cx="245776" cy="387524"/>
            <a:chOff x="1546695" y="3083529"/>
            <a:chExt cx="310676" cy="489854"/>
          </a:xfrm>
        </p:grpSpPr>
        <p:sp>
          <p:nvSpPr>
            <p:cNvPr id="535" name="Google Shape;535;p39"/>
            <p:cNvSpPr/>
            <p:nvPr/>
          </p:nvSpPr>
          <p:spPr>
            <a:xfrm>
              <a:off x="1581056" y="3522706"/>
              <a:ext cx="241953" cy="50677"/>
            </a:xfrm>
            <a:custGeom>
              <a:rect b="b" l="l" r="r" t="t"/>
              <a:pathLst>
                <a:path extrusionOk="0" h="2283" w="10900">
                  <a:moveTo>
                    <a:pt x="9759" y="648"/>
                  </a:moveTo>
                  <a:cubicBezTo>
                    <a:pt x="10031" y="648"/>
                    <a:pt x="10252" y="869"/>
                    <a:pt x="10252" y="1142"/>
                  </a:cubicBezTo>
                  <a:cubicBezTo>
                    <a:pt x="10252" y="1415"/>
                    <a:pt x="10031" y="1637"/>
                    <a:pt x="9759" y="1637"/>
                  </a:cubicBezTo>
                  <a:lnTo>
                    <a:pt x="1143" y="1637"/>
                  </a:lnTo>
                  <a:cubicBezTo>
                    <a:pt x="869" y="1637"/>
                    <a:pt x="648" y="1415"/>
                    <a:pt x="648" y="1142"/>
                  </a:cubicBezTo>
                  <a:cubicBezTo>
                    <a:pt x="648" y="869"/>
                    <a:pt x="869" y="648"/>
                    <a:pt x="1143" y="648"/>
                  </a:cubicBezTo>
                  <a:close/>
                  <a:moveTo>
                    <a:pt x="1143" y="1"/>
                  </a:moveTo>
                  <a:cubicBezTo>
                    <a:pt x="512" y="1"/>
                    <a:pt x="1" y="511"/>
                    <a:pt x="1" y="1142"/>
                  </a:cubicBezTo>
                  <a:cubicBezTo>
                    <a:pt x="1" y="1772"/>
                    <a:pt x="512" y="2282"/>
                    <a:pt x="1143" y="2282"/>
                  </a:cubicBezTo>
                  <a:lnTo>
                    <a:pt x="9759" y="2282"/>
                  </a:lnTo>
                  <a:cubicBezTo>
                    <a:pt x="10389" y="2282"/>
                    <a:pt x="10899" y="1772"/>
                    <a:pt x="10899" y="1142"/>
                  </a:cubicBezTo>
                  <a:cubicBezTo>
                    <a:pt x="10899" y="511"/>
                    <a:pt x="10389" y="1"/>
                    <a:pt x="97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9"/>
            <p:cNvSpPr/>
            <p:nvPr/>
          </p:nvSpPr>
          <p:spPr>
            <a:xfrm>
              <a:off x="1546695" y="3083529"/>
              <a:ext cx="310676" cy="430077"/>
            </a:xfrm>
            <a:custGeom>
              <a:rect b="b" l="l" r="r" t="t"/>
              <a:pathLst>
                <a:path extrusionOk="0" h="19375" w="13996">
                  <a:moveTo>
                    <a:pt x="8384" y="4637"/>
                  </a:moveTo>
                  <a:cubicBezTo>
                    <a:pt x="8347" y="4885"/>
                    <a:pt x="8334" y="5136"/>
                    <a:pt x="8342" y="5385"/>
                  </a:cubicBezTo>
                  <a:lnTo>
                    <a:pt x="5654" y="5385"/>
                  </a:lnTo>
                  <a:cubicBezTo>
                    <a:pt x="5663" y="5136"/>
                    <a:pt x="5649" y="4885"/>
                    <a:pt x="5614" y="4637"/>
                  </a:cubicBezTo>
                  <a:close/>
                  <a:moveTo>
                    <a:pt x="8420" y="6032"/>
                  </a:moveTo>
                  <a:cubicBezTo>
                    <a:pt x="8437" y="6121"/>
                    <a:pt x="8458" y="6212"/>
                    <a:pt x="8483" y="6301"/>
                  </a:cubicBezTo>
                  <a:cubicBezTo>
                    <a:pt x="8527" y="6460"/>
                    <a:pt x="8576" y="6619"/>
                    <a:pt x="8632" y="6781"/>
                  </a:cubicBezTo>
                  <a:lnTo>
                    <a:pt x="5361" y="6781"/>
                  </a:lnTo>
                  <a:cubicBezTo>
                    <a:pt x="5419" y="6622"/>
                    <a:pt x="5470" y="6463"/>
                    <a:pt x="5514" y="6301"/>
                  </a:cubicBezTo>
                  <a:cubicBezTo>
                    <a:pt x="5538" y="6212"/>
                    <a:pt x="5559" y="6121"/>
                    <a:pt x="5577" y="6032"/>
                  </a:cubicBezTo>
                  <a:close/>
                  <a:moveTo>
                    <a:pt x="3725" y="0"/>
                  </a:moveTo>
                  <a:cubicBezTo>
                    <a:pt x="3393" y="0"/>
                    <a:pt x="3094" y="179"/>
                    <a:pt x="2947" y="464"/>
                  </a:cubicBezTo>
                  <a:cubicBezTo>
                    <a:pt x="2806" y="731"/>
                    <a:pt x="2830" y="1055"/>
                    <a:pt x="3008" y="1299"/>
                  </a:cubicBezTo>
                  <a:lnTo>
                    <a:pt x="3890" y="2538"/>
                  </a:lnTo>
                  <a:cubicBezTo>
                    <a:pt x="3953" y="2626"/>
                    <a:pt x="4053" y="2674"/>
                    <a:pt x="4154" y="2674"/>
                  </a:cubicBezTo>
                  <a:cubicBezTo>
                    <a:pt x="4219" y="2674"/>
                    <a:pt x="4285" y="2654"/>
                    <a:pt x="4341" y="2613"/>
                  </a:cubicBezTo>
                  <a:cubicBezTo>
                    <a:pt x="4487" y="2509"/>
                    <a:pt x="4521" y="2308"/>
                    <a:pt x="4417" y="2162"/>
                  </a:cubicBezTo>
                  <a:lnTo>
                    <a:pt x="3535" y="924"/>
                  </a:lnTo>
                  <a:cubicBezTo>
                    <a:pt x="3498" y="876"/>
                    <a:pt x="3494" y="813"/>
                    <a:pt x="3522" y="761"/>
                  </a:cubicBezTo>
                  <a:cubicBezTo>
                    <a:pt x="3535" y="734"/>
                    <a:pt x="3590" y="648"/>
                    <a:pt x="3727" y="648"/>
                  </a:cubicBezTo>
                  <a:lnTo>
                    <a:pt x="10271" y="648"/>
                  </a:lnTo>
                  <a:cubicBezTo>
                    <a:pt x="10405" y="648"/>
                    <a:pt x="10459" y="734"/>
                    <a:pt x="10474" y="761"/>
                  </a:cubicBezTo>
                  <a:cubicBezTo>
                    <a:pt x="10503" y="813"/>
                    <a:pt x="10497" y="876"/>
                    <a:pt x="10461" y="924"/>
                  </a:cubicBezTo>
                  <a:lnTo>
                    <a:pt x="9137" y="2784"/>
                  </a:lnTo>
                  <a:cubicBezTo>
                    <a:pt x="8872" y="3152"/>
                    <a:pt x="8669" y="3559"/>
                    <a:pt x="8532" y="3991"/>
                  </a:cubicBezTo>
                  <a:lnTo>
                    <a:pt x="5465" y="3991"/>
                  </a:lnTo>
                  <a:cubicBezTo>
                    <a:pt x="5388" y="3748"/>
                    <a:pt x="5289" y="3510"/>
                    <a:pt x="5170" y="3284"/>
                  </a:cubicBezTo>
                  <a:cubicBezTo>
                    <a:pt x="5114" y="3166"/>
                    <a:pt x="4997" y="3096"/>
                    <a:pt x="4875" y="3096"/>
                  </a:cubicBezTo>
                  <a:cubicBezTo>
                    <a:pt x="4825" y="3096"/>
                    <a:pt x="4774" y="3108"/>
                    <a:pt x="4726" y="3133"/>
                  </a:cubicBezTo>
                  <a:cubicBezTo>
                    <a:pt x="4561" y="3219"/>
                    <a:pt x="4503" y="3425"/>
                    <a:pt x="4598" y="3584"/>
                  </a:cubicBezTo>
                  <a:cubicBezTo>
                    <a:pt x="5017" y="4380"/>
                    <a:pt x="5121" y="5284"/>
                    <a:pt x="4891" y="6130"/>
                  </a:cubicBezTo>
                  <a:cubicBezTo>
                    <a:pt x="4597" y="7207"/>
                    <a:pt x="4037" y="8258"/>
                    <a:pt x="1926" y="10728"/>
                  </a:cubicBezTo>
                  <a:cubicBezTo>
                    <a:pt x="701" y="12161"/>
                    <a:pt x="1" y="13884"/>
                    <a:pt x="1" y="15457"/>
                  </a:cubicBezTo>
                  <a:cubicBezTo>
                    <a:pt x="1" y="16852"/>
                    <a:pt x="516" y="18166"/>
                    <a:pt x="1491" y="19262"/>
                  </a:cubicBezTo>
                  <a:cubicBezTo>
                    <a:pt x="1555" y="19336"/>
                    <a:pt x="1645" y="19375"/>
                    <a:pt x="1736" y="19375"/>
                  </a:cubicBezTo>
                  <a:cubicBezTo>
                    <a:pt x="1813" y="19375"/>
                    <a:pt x="1890" y="19348"/>
                    <a:pt x="1951" y="19293"/>
                  </a:cubicBezTo>
                  <a:cubicBezTo>
                    <a:pt x="2086" y="19172"/>
                    <a:pt x="2097" y="18965"/>
                    <a:pt x="1974" y="18831"/>
                  </a:cubicBezTo>
                  <a:cubicBezTo>
                    <a:pt x="1105" y="17857"/>
                    <a:pt x="646" y="16692"/>
                    <a:pt x="646" y="15458"/>
                  </a:cubicBezTo>
                  <a:cubicBezTo>
                    <a:pt x="646" y="14057"/>
                    <a:pt x="1308" y="12446"/>
                    <a:pt x="2417" y="11148"/>
                  </a:cubicBezTo>
                  <a:cubicBezTo>
                    <a:pt x="3681" y="9670"/>
                    <a:pt x="4555" y="8537"/>
                    <a:pt x="5088" y="7426"/>
                  </a:cubicBezTo>
                  <a:lnTo>
                    <a:pt x="8902" y="7426"/>
                  </a:lnTo>
                  <a:cubicBezTo>
                    <a:pt x="9327" y="8308"/>
                    <a:pt x="10075" y="9388"/>
                    <a:pt x="11579" y="11148"/>
                  </a:cubicBezTo>
                  <a:cubicBezTo>
                    <a:pt x="12688" y="12446"/>
                    <a:pt x="13350" y="14057"/>
                    <a:pt x="13350" y="15458"/>
                  </a:cubicBezTo>
                  <a:cubicBezTo>
                    <a:pt x="13350" y="16692"/>
                    <a:pt x="12891" y="17857"/>
                    <a:pt x="12023" y="18831"/>
                  </a:cubicBezTo>
                  <a:cubicBezTo>
                    <a:pt x="11908" y="18965"/>
                    <a:pt x="11922" y="19165"/>
                    <a:pt x="12054" y="19282"/>
                  </a:cubicBezTo>
                  <a:cubicBezTo>
                    <a:pt x="12115" y="19337"/>
                    <a:pt x="12192" y="19365"/>
                    <a:pt x="12269" y="19365"/>
                  </a:cubicBezTo>
                  <a:cubicBezTo>
                    <a:pt x="12355" y="19365"/>
                    <a:pt x="12441" y="19330"/>
                    <a:pt x="12505" y="19262"/>
                  </a:cubicBezTo>
                  <a:cubicBezTo>
                    <a:pt x="13481" y="18167"/>
                    <a:pt x="13996" y="16852"/>
                    <a:pt x="13996" y="15457"/>
                  </a:cubicBezTo>
                  <a:cubicBezTo>
                    <a:pt x="13996" y="13884"/>
                    <a:pt x="13295" y="12161"/>
                    <a:pt x="12070" y="10728"/>
                  </a:cubicBezTo>
                  <a:lnTo>
                    <a:pt x="12070" y="10730"/>
                  </a:lnTo>
                  <a:cubicBezTo>
                    <a:pt x="10442" y="8823"/>
                    <a:pt x="9489" y="7526"/>
                    <a:pt x="9107" y="6130"/>
                  </a:cubicBezTo>
                  <a:cubicBezTo>
                    <a:pt x="8831" y="5124"/>
                    <a:pt x="9034" y="4040"/>
                    <a:pt x="9664" y="3158"/>
                  </a:cubicBezTo>
                  <a:lnTo>
                    <a:pt x="10988" y="1299"/>
                  </a:lnTo>
                  <a:cubicBezTo>
                    <a:pt x="11166" y="1055"/>
                    <a:pt x="11190" y="731"/>
                    <a:pt x="11049" y="464"/>
                  </a:cubicBezTo>
                  <a:cubicBezTo>
                    <a:pt x="10902" y="179"/>
                    <a:pt x="10603" y="0"/>
                    <a:pt x="102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9"/>
            <p:cNvSpPr/>
            <p:nvPr/>
          </p:nvSpPr>
          <p:spPr>
            <a:xfrm>
              <a:off x="1618725" y="3324016"/>
              <a:ext cx="166570" cy="158246"/>
            </a:xfrm>
            <a:custGeom>
              <a:rect b="b" l="l" r="r" t="t"/>
              <a:pathLst>
                <a:path extrusionOk="0" h="7129" w="7504">
                  <a:moveTo>
                    <a:pt x="3778" y="647"/>
                  </a:moveTo>
                  <a:cubicBezTo>
                    <a:pt x="4045" y="654"/>
                    <a:pt x="4290" y="794"/>
                    <a:pt x="4432" y="1022"/>
                  </a:cubicBezTo>
                  <a:cubicBezTo>
                    <a:pt x="4581" y="1254"/>
                    <a:pt x="4603" y="1546"/>
                    <a:pt x="4495" y="1800"/>
                  </a:cubicBezTo>
                  <a:lnTo>
                    <a:pt x="4272" y="2311"/>
                  </a:lnTo>
                  <a:cubicBezTo>
                    <a:pt x="4104" y="2249"/>
                    <a:pt x="3928" y="2217"/>
                    <a:pt x="3751" y="2217"/>
                  </a:cubicBezTo>
                  <a:cubicBezTo>
                    <a:pt x="3574" y="2217"/>
                    <a:pt x="3398" y="2249"/>
                    <a:pt x="3230" y="2311"/>
                  </a:cubicBezTo>
                  <a:lnTo>
                    <a:pt x="3007" y="1800"/>
                  </a:lnTo>
                  <a:cubicBezTo>
                    <a:pt x="2897" y="1546"/>
                    <a:pt x="2921" y="1254"/>
                    <a:pt x="3069" y="1022"/>
                  </a:cubicBezTo>
                  <a:cubicBezTo>
                    <a:pt x="3211" y="794"/>
                    <a:pt x="3457" y="654"/>
                    <a:pt x="3724" y="647"/>
                  </a:cubicBezTo>
                  <a:close/>
                  <a:moveTo>
                    <a:pt x="1539" y="2223"/>
                  </a:moveTo>
                  <a:cubicBezTo>
                    <a:pt x="1745" y="2223"/>
                    <a:pt x="1945" y="2299"/>
                    <a:pt x="2102" y="2442"/>
                  </a:cubicBezTo>
                  <a:lnTo>
                    <a:pt x="2537" y="2840"/>
                  </a:lnTo>
                  <a:cubicBezTo>
                    <a:pt x="2351" y="3095"/>
                    <a:pt x="2253" y="3401"/>
                    <a:pt x="2253" y="3714"/>
                  </a:cubicBezTo>
                  <a:cubicBezTo>
                    <a:pt x="2253" y="3742"/>
                    <a:pt x="2253" y="3770"/>
                    <a:pt x="2256" y="3797"/>
                  </a:cubicBezTo>
                  <a:lnTo>
                    <a:pt x="1615" y="3846"/>
                  </a:lnTo>
                  <a:cubicBezTo>
                    <a:pt x="1594" y="3848"/>
                    <a:pt x="1573" y="3848"/>
                    <a:pt x="1552" y="3848"/>
                  </a:cubicBezTo>
                  <a:cubicBezTo>
                    <a:pt x="1300" y="3848"/>
                    <a:pt x="1058" y="3733"/>
                    <a:pt x="901" y="3533"/>
                  </a:cubicBezTo>
                  <a:cubicBezTo>
                    <a:pt x="731" y="3325"/>
                    <a:pt x="679" y="3047"/>
                    <a:pt x="761" y="2792"/>
                  </a:cubicBezTo>
                  <a:lnTo>
                    <a:pt x="768" y="2767"/>
                  </a:lnTo>
                  <a:cubicBezTo>
                    <a:pt x="771" y="2759"/>
                    <a:pt x="774" y="2750"/>
                    <a:pt x="777" y="2742"/>
                  </a:cubicBezTo>
                  <a:cubicBezTo>
                    <a:pt x="871" y="2492"/>
                    <a:pt x="1085" y="2305"/>
                    <a:pt x="1346" y="2246"/>
                  </a:cubicBezTo>
                  <a:cubicBezTo>
                    <a:pt x="1410" y="2230"/>
                    <a:pt x="1475" y="2223"/>
                    <a:pt x="1539" y="2223"/>
                  </a:cubicBezTo>
                  <a:close/>
                  <a:moveTo>
                    <a:pt x="5965" y="2224"/>
                  </a:moveTo>
                  <a:cubicBezTo>
                    <a:pt x="6030" y="2224"/>
                    <a:pt x="6095" y="2232"/>
                    <a:pt x="6159" y="2247"/>
                  </a:cubicBezTo>
                  <a:cubicBezTo>
                    <a:pt x="6420" y="2305"/>
                    <a:pt x="6634" y="2492"/>
                    <a:pt x="6728" y="2743"/>
                  </a:cubicBezTo>
                  <a:cubicBezTo>
                    <a:pt x="6730" y="2750"/>
                    <a:pt x="6733" y="2759"/>
                    <a:pt x="6736" y="2768"/>
                  </a:cubicBezTo>
                  <a:cubicBezTo>
                    <a:pt x="6739" y="2776"/>
                    <a:pt x="6742" y="2785"/>
                    <a:pt x="6744" y="2792"/>
                  </a:cubicBezTo>
                  <a:cubicBezTo>
                    <a:pt x="6826" y="3047"/>
                    <a:pt x="6774" y="3326"/>
                    <a:pt x="6604" y="3533"/>
                  </a:cubicBezTo>
                  <a:cubicBezTo>
                    <a:pt x="6447" y="3733"/>
                    <a:pt x="6205" y="3848"/>
                    <a:pt x="5953" y="3848"/>
                  </a:cubicBezTo>
                  <a:cubicBezTo>
                    <a:pt x="5932" y="3848"/>
                    <a:pt x="5911" y="3848"/>
                    <a:pt x="5890" y="3846"/>
                  </a:cubicBezTo>
                  <a:lnTo>
                    <a:pt x="5246" y="3797"/>
                  </a:lnTo>
                  <a:cubicBezTo>
                    <a:pt x="5247" y="3770"/>
                    <a:pt x="5247" y="3742"/>
                    <a:pt x="5247" y="3715"/>
                  </a:cubicBezTo>
                  <a:cubicBezTo>
                    <a:pt x="5249" y="3402"/>
                    <a:pt x="5149" y="3096"/>
                    <a:pt x="4967" y="2842"/>
                  </a:cubicBezTo>
                  <a:lnTo>
                    <a:pt x="5403" y="2442"/>
                  </a:lnTo>
                  <a:cubicBezTo>
                    <a:pt x="5559" y="2300"/>
                    <a:pt x="5760" y="2224"/>
                    <a:pt x="5965" y="2224"/>
                  </a:cubicBezTo>
                  <a:close/>
                  <a:moveTo>
                    <a:pt x="3751" y="2863"/>
                  </a:moveTo>
                  <a:cubicBezTo>
                    <a:pt x="4222" y="2863"/>
                    <a:pt x="4602" y="3245"/>
                    <a:pt x="4603" y="3714"/>
                  </a:cubicBezTo>
                  <a:cubicBezTo>
                    <a:pt x="4602" y="4058"/>
                    <a:pt x="4395" y="4369"/>
                    <a:pt x="4078" y="4501"/>
                  </a:cubicBezTo>
                  <a:cubicBezTo>
                    <a:pt x="3972" y="4545"/>
                    <a:pt x="3861" y="4566"/>
                    <a:pt x="3751" y="4566"/>
                  </a:cubicBezTo>
                  <a:cubicBezTo>
                    <a:pt x="3530" y="4566"/>
                    <a:pt x="3312" y="4479"/>
                    <a:pt x="3150" y="4317"/>
                  </a:cubicBezTo>
                  <a:cubicBezTo>
                    <a:pt x="2906" y="4073"/>
                    <a:pt x="2833" y="3707"/>
                    <a:pt x="2966" y="3389"/>
                  </a:cubicBezTo>
                  <a:cubicBezTo>
                    <a:pt x="3096" y="3071"/>
                    <a:pt x="3408" y="2863"/>
                    <a:pt x="3751" y="2863"/>
                  </a:cubicBezTo>
                  <a:close/>
                  <a:moveTo>
                    <a:pt x="2554" y="4612"/>
                  </a:moveTo>
                  <a:cubicBezTo>
                    <a:pt x="2752" y="4876"/>
                    <a:pt x="3031" y="5068"/>
                    <a:pt x="3349" y="5157"/>
                  </a:cubicBezTo>
                  <a:lnTo>
                    <a:pt x="3233" y="5798"/>
                  </a:lnTo>
                  <a:cubicBezTo>
                    <a:pt x="3184" y="6070"/>
                    <a:pt x="3003" y="6299"/>
                    <a:pt x="2750" y="6410"/>
                  </a:cubicBezTo>
                  <a:lnTo>
                    <a:pt x="2750" y="6411"/>
                  </a:lnTo>
                  <a:cubicBezTo>
                    <a:pt x="2645" y="6459"/>
                    <a:pt x="2533" y="6483"/>
                    <a:pt x="2421" y="6483"/>
                  </a:cubicBezTo>
                  <a:cubicBezTo>
                    <a:pt x="2274" y="6483"/>
                    <a:pt x="2127" y="6442"/>
                    <a:pt x="1998" y="6361"/>
                  </a:cubicBezTo>
                  <a:cubicBezTo>
                    <a:pt x="1990" y="6357"/>
                    <a:pt x="1983" y="6352"/>
                    <a:pt x="1975" y="6346"/>
                  </a:cubicBezTo>
                  <a:cubicBezTo>
                    <a:pt x="1968" y="6342"/>
                    <a:pt x="1961" y="6337"/>
                    <a:pt x="1955" y="6331"/>
                  </a:cubicBezTo>
                  <a:cubicBezTo>
                    <a:pt x="1735" y="6178"/>
                    <a:pt x="1609" y="5925"/>
                    <a:pt x="1616" y="5657"/>
                  </a:cubicBezTo>
                  <a:cubicBezTo>
                    <a:pt x="1621" y="5381"/>
                    <a:pt x="1763" y="5126"/>
                    <a:pt x="1995" y="4974"/>
                  </a:cubicBezTo>
                  <a:lnTo>
                    <a:pt x="2554" y="4612"/>
                  </a:lnTo>
                  <a:close/>
                  <a:moveTo>
                    <a:pt x="4949" y="4612"/>
                  </a:moveTo>
                  <a:lnTo>
                    <a:pt x="5509" y="4974"/>
                  </a:lnTo>
                  <a:cubicBezTo>
                    <a:pt x="5740" y="5126"/>
                    <a:pt x="5883" y="5381"/>
                    <a:pt x="5887" y="5657"/>
                  </a:cubicBezTo>
                  <a:cubicBezTo>
                    <a:pt x="5896" y="5925"/>
                    <a:pt x="5768" y="6178"/>
                    <a:pt x="5550" y="6331"/>
                  </a:cubicBezTo>
                  <a:cubicBezTo>
                    <a:pt x="5543" y="6336"/>
                    <a:pt x="5535" y="6342"/>
                    <a:pt x="5528" y="6346"/>
                  </a:cubicBezTo>
                  <a:cubicBezTo>
                    <a:pt x="5521" y="6352"/>
                    <a:pt x="5513" y="6357"/>
                    <a:pt x="5506" y="6361"/>
                  </a:cubicBezTo>
                  <a:cubicBezTo>
                    <a:pt x="5377" y="6442"/>
                    <a:pt x="5230" y="6483"/>
                    <a:pt x="5083" y="6483"/>
                  </a:cubicBezTo>
                  <a:cubicBezTo>
                    <a:pt x="4971" y="6483"/>
                    <a:pt x="4858" y="6459"/>
                    <a:pt x="4753" y="6411"/>
                  </a:cubicBezTo>
                  <a:cubicBezTo>
                    <a:pt x="4501" y="6299"/>
                    <a:pt x="4320" y="6070"/>
                    <a:pt x="4271" y="5798"/>
                  </a:cubicBezTo>
                  <a:lnTo>
                    <a:pt x="4156" y="5157"/>
                  </a:lnTo>
                  <a:cubicBezTo>
                    <a:pt x="4472" y="5066"/>
                    <a:pt x="4752" y="4875"/>
                    <a:pt x="4949" y="4612"/>
                  </a:cubicBezTo>
                  <a:close/>
                  <a:moveTo>
                    <a:pt x="3705" y="1"/>
                  </a:moveTo>
                  <a:cubicBezTo>
                    <a:pt x="3224" y="16"/>
                    <a:pt x="2781" y="268"/>
                    <a:pt x="2523" y="675"/>
                  </a:cubicBezTo>
                  <a:cubicBezTo>
                    <a:pt x="2309" y="1011"/>
                    <a:pt x="2240" y="1419"/>
                    <a:pt x="2332" y="1806"/>
                  </a:cubicBezTo>
                  <a:cubicBezTo>
                    <a:pt x="2092" y="1655"/>
                    <a:pt x="1817" y="1576"/>
                    <a:pt x="1538" y="1576"/>
                  </a:cubicBezTo>
                  <a:cubicBezTo>
                    <a:pt x="1424" y="1576"/>
                    <a:pt x="1309" y="1589"/>
                    <a:pt x="1196" y="1616"/>
                  </a:cubicBezTo>
                  <a:lnTo>
                    <a:pt x="1197" y="1618"/>
                  </a:lnTo>
                  <a:cubicBezTo>
                    <a:pt x="728" y="1728"/>
                    <a:pt x="345" y="2063"/>
                    <a:pt x="173" y="2513"/>
                  </a:cubicBezTo>
                  <a:cubicBezTo>
                    <a:pt x="169" y="2528"/>
                    <a:pt x="164" y="2541"/>
                    <a:pt x="158" y="2556"/>
                  </a:cubicBezTo>
                  <a:cubicBezTo>
                    <a:pt x="154" y="2569"/>
                    <a:pt x="149" y="2584"/>
                    <a:pt x="145" y="2599"/>
                  </a:cubicBezTo>
                  <a:cubicBezTo>
                    <a:pt x="1" y="3058"/>
                    <a:pt x="94" y="3558"/>
                    <a:pt x="394" y="3935"/>
                  </a:cubicBezTo>
                  <a:cubicBezTo>
                    <a:pt x="675" y="4288"/>
                    <a:pt x="1101" y="4495"/>
                    <a:pt x="1552" y="4495"/>
                  </a:cubicBezTo>
                  <a:lnTo>
                    <a:pt x="1555" y="4495"/>
                  </a:lnTo>
                  <a:cubicBezTo>
                    <a:pt x="1194" y="4768"/>
                    <a:pt x="979" y="5193"/>
                    <a:pt x="970" y="5644"/>
                  </a:cubicBezTo>
                  <a:cubicBezTo>
                    <a:pt x="958" y="6126"/>
                    <a:pt x="1189" y="6581"/>
                    <a:pt x="1582" y="6860"/>
                  </a:cubicBezTo>
                  <a:cubicBezTo>
                    <a:pt x="1594" y="6869"/>
                    <a:pt x="1606" y="6878"/>
                    <a:pt x="1619" y="6885"/>
                  </a:cubicBezTo>
                  <a:cubicBezTo>
                    <a:pt x="1631" y="6892"/>
                    <a:pt x="1644" y="6901"/>
                    <a:pt x="1656" y="6909"/>
                  </a:cubicBezTo>
                  <a:cubicBezTo>
                    <a:pt x="1885" y="7053"/>
                    <a:pt x="2149" y="7129"/>
                    <a:pt x="2419" y="7129"/>
                  </a:cubicBezTo>
                  <a:cubicBezTo>
                    <a:pt x="2624" y="7127"/>
                    <a:pt x="2826" y="7085"/>
                    <a:pt x="3013" y="7002"/>
                  </a:cubicBezTo>
                  <a:cubicBezTo>
                    <a:pt x="3338" y="6858"/>
                    <a:pt x="3599" y="6601"/>
                    <a:pt x="3751" y="6279"/>
                  </a:cubicBezTo>
                  <a:cubicBezTo>
                    <a:pt x="3902" y="6601"/>
                    <a:pt x="4165" y="6858"/>
                    <a:pt x="4490" y="7002"/>
                  </a:cubicBezTo>
                  <a:cubicBezTo>
                    <a:pt x="4677" y="7085"/>
                    <a:pt x="4879" y="7127"/>
                    <a:pt x="5083" y="7129"/>
                  </a:cubicBezTo>
                  <a:cubicBezTo>
                    <a:pt x="5353" y="7129"/>
                    <a:pt x="5619" y="7053"/>
                    <a:pt x="5847" y="6909"/>
                  </a:cubicBezTo>
                  <a:cubicBezTo>
                    <a:pt x="5861" y="6901"/>
                    <a:pt x="5872" y="6894"/>
                    <a:pt x="5884" y="6885"/>
                  </a:cubicBezTo>
                  <a:cubicBezTo>
                    <a:pt x="5896" y="6878"/>
                    <a:pt x="5910" y="6869"/>
                    <a:pt x="5921" y="6860"/>
                  </a:cubicBezTo>
                  <a:cubicBezTo>
                    <a:pt x="6315" y="6581"/>
                    <a:pt x="6543" y="6125"/>
                    <a:pt x="6533" y="5644"/>
                  </a:cubicBezTo>
                  <a:cubicBezTo>
                    <a:pt x="6524" y="5191"/>
                    <a:pt x="6309" y="4768"/>
                    <a:pt x="5948" y="4495"/>
                  </a:cubicBezTo>
                  <a:lnTo>
                    <a:pt x="5953" y="4495"/>
                  </a:lnTo>
                  <a:cubicBezTo>
                    <a:pt x="6404" y="4495"/>
                    <a:pt x="6830" y="4288"/>
                    <a:pt x="7111" y="3935"/>
                  </a:cubicBezTo>
                  <a:cubicBezTo>
                    <a:pt x="7410" y="3558"/>
                    <a:pt x="7504" y="3058"/>
                    <a:pt x="7360" y="2598"/>
                  </a:cubicBezTo>
                  <a:cubicBezTo>
                    <a:pt x="7356" y="2583"/>
                    <a:pt x="7351" y="2569"/>
                    <a:pt x="7347" y="2554"/>
                  </a:cubicBezTo>
                  <a:cubicBezTo>
                    <a:pt x="7342" y="2541"/>
                    <a:pt x="7336" y="2526"/>
                    <a:pt x="7332" y="2513"/>
                  </a:cubicBezTo>
                  <a:cubicBezTo>
                    <a:pt x="7160" y="2063"/>
                    <a:pt x="6777" y="1728"/>
                    <a:pt x="6307" y="1616"/>
                  </a:cubicBezTo>
                  <a:cubicBezTo>
                    <a:pt x="6195" y="1590"/>
                    <a:pt x="6080" y="1576"/>
                    <a:pt x="5966" y="1576"/>
                  </a:cubicBezTo>
                  <a:cubicBezTo>
                    <a:pt x="5686" y="1576"/>
                    <a:pt x="5409" y="1655"/>
                    <a:pt x="5169" y="1809"/>
                  </a:cubicBezTo>
                  <a:cubicBezTo>
                    <a:pt x="5261" y="1420"/>
                    <a:pt x="5191" y="1011"/>
                    <a:pt x="4977" y="675"/>
                  </a:cubicBezTo>
                  <a:cubicBezTo>
                    <a:pt x="4719" y="268"/>
                    <a:pt x="4276" y="14"/>
                    <a:pt x="37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 name="Google Shape;538;p39"/>
          <p:cNvGrpSpPr/>
          <p:nvPr/>
        </p:nvGrpSpPr>
        <p:grpSpPr>
          <a:xfrm>
            <a:off x="3166409" y="3227995"/>
            <a:ext cx="390579" cy="357109"/>
            <a:chOff x="1984496" y="3142596"/>
            <a:chExt cx="493717" cy="451408"/>
          </a:xfrm>
        </p:grpSpPr>
        <p:sp>
          <p:nvSpPr>
            <p:cNvPr id="539" name="Google Shape;539;p39"/>
            <p:cNvSpPr/>
            <p:nvPr/>
          </p:nvSpPr>
          <p:spPr>
            <a:xfrm>
              <a:off x="2131710" y="3439310"/>
              <a:ext cx="46570" cy="45172"/>
            </a:xfrm>
            <a:custGeom>
              <a:rect b="b" l="l" r="r" t="t"/>
              <a:pathLst>
                <a:path extrusionOk="0" h="2035" w="2098">
                  <a:moveTo>
                    <a:pt x="355" y="1"/>
                  </a:moveTo>
                  <a:cubicBezTo>
                    <a:pt x="273" y="1"/>
                    <a:pt x="190" y="32"/>
                    <a:pt x="126" y="95"/>
                  </a:cubicBezTo>
                  <a:cubicBezTo>
                    <a:pt x="0" y="223"/>
                    <a:pt x="0" y="428"/>
                    <a:pt x="129" y="554"/>
                  </a:cubicBezTo>
                  <a:lnTo>
                    <a:pt x="1514" y="1940"/>
                  </a:lnTo>
                  <a:cubicBezTo>
                    <a:pt x="1577" y="2003"/>
                    <a:pt x="1660" y="2035"/>
                    <a:pt x="1742" y="2035"/>
                  </a:cubicBezTo>
                  <a:cubicBezTo>
                    <a:pt x="1825" y="2035"/>
                    <a:pt x="1908" y="2003"/>
                    <a:pt x="1972" y="1939"/>
                  </a:cubicBezTo>
                  <a:cubicBezTo>
                    <a:pt x="2098" y="1813"/>
                    <a:pt x="2098" y="1609"/>
                    <a:pt x="1972" y="1483"/>
                  </a:cubicBezTo>
                  <a:lnTo>
                    <a:pt x="586" y="98"/>
                  </a:lnTo>
                  <a:cubicBezTo>
                    <a:pt x="523" y="33"/>
                    <a:pt x="439"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9"/>
            <p:cNvSpPr/>
            <p:nvPr/>
          </p:nvSpPr>
          <p:spPr>
            <a:xfrm>
              <a:off x="2149534" y="3421574"/>
              <a:ext cx="46482" cy="45105"/>
            </a:xfrm>
            <a:custGeom>
              <a:rect b="b" l="l" r="r" t="t"/>
              <a:pathLst>
                <a:path extrusionOk="0" h="2032" w="2094">
                  <a:moveTo>
                    <a:pt x="355" y="1"/>
                  </a:moveTo>
                  <a:cubicBezTo>
                    <a:pt x="272" y="1"/>
                    <a:pt x="189" y="32"/>
                    <a:pt x="126" y="95"/>
                  </a:cubicBezTo>
                  <a:cubicBezTo>
                    <a:pt x="0" y="222"/>
                    <a:pt x="0" y="426"/>
                    <a:pt x="126" y="553"/>
                  </a:cubicBezTo>
                  <a:lnTo>
                    <a:pt x="1511" y="1939"/>
                  </a:lnTo>
                  <a:cubicBezTo>
                    <a:pt x="1574" y="2001"/>
                    <a:pt x="1656" y="2032"/>
                    <a:pt x="1738" y="2032"/>
                  </a:cubicBezTo>
                  <a:cubicBezTo>
                    <a:pt x="1821" y="2032"/>
                    <a:pt x="1904" y="2000"/>
                    <a:pt x="1967" y="1936"/>
                  </a:cubicBezTo>
                  <a:cubicBezTo>
                    <a:pt x="2093" y="1812"/>
                    <a:pt x="2093" y="1608"/>
                    <a:pt x="1969" y="1482"/>
                  </a:cubicBezTo>
                  <a:lnTo>
                    <a:pt x="584" y="95"/>
                  </a:lnTo>
                  <a:cubicBezTo>
                    <a:pt x="521" y="32"/>
                    <a:pt x="438"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9"/>
            <p:cNvSpPr/>
            <p:nvPr/>
          </p:nvSpPr>
          <p:spPr>
            <a:xfrm>
              <a:off x="2023963" y="3142596"/>
              <a:ext cx="454250" cy="451408"/>
            </a:xfrm>
            <a:custGeom>
              <a:rect b="b" l="l" r="r" t="t"/>
              <a:pathLst>
                <a:path extrusionOk="0" h="20336" w="20464">
                  <a:moveTo>
                    <a:pt x="2733" y="4011"/>
                  </a:moveTo>
                  <a:lnTo>
                    <a:pt x="2733" y="6039"/>
                  </a:lnTo>
                  <a:lnTo>
                    <a:pt x="648" y="6039"/>
                  </a:lnTo>
                  <a:lnTo>
                    <a:pt x="648" y="4011"/>
                  </a:lnTo>
                  <a:close/>
                  <a:moveTo>
                    <a:pt x="13661" y="4011"/>
                  </a:moveTo>
                  <a:lnTo>
                    <a:pt x="13661" y="4118"/>
                  </a:lnTo>
                  <a:lnTo>
                    <a:pt x="11738" y="6039"/>
                  </a:lnTo>
                  <a:lnTo>
                    <a:pt x="11575" y="6039"/>
                  </a:lnTo>
                  <a:lnTo>
                    <a:pt x="11575" y="4011"/>
                  </a:lnTo>
                  <a:close/>
                  <a:moveTo>
                    <a:pt x="5466" y="4011"/>
                  </a:moveTo>
                  <a:lnTo>
                    <a:pt x="5464" y="6041"/>
                  </a:lnTo>
                  <a:lnTo>
                    <a:pt x="3380" y="6041"/>
                  </a:lnTo>
                  <a:lnTo>
                    <a:pt x="3380" y="4011"/>
                  </a:lnTo>
                  <a:close/>
                  <a:moveTo>
                    <a:pt x="8197" y="4011"/>
                  </a:moveTo>
                  <a:lnTo>
                    <a:pt x="8197" y="6041"/>
                  </a:lnTo>
                  <a:lnTo>
                    <a:pt x="6111" y="6041"/>
                  </a:lnTo>
                  <a:lnTo>
                    <a:pt x="6111" y="4011"/>
                  </a:lnTo>
                  <a:close/>
                  <a:moveTo>
                    <a:pt x="10929" y="4011"/>
                  </a:moveTo>
                  <a:lnTo>
                    <a:pt x="10929" y="6041"/>
                  </a:lnTo>
                  <a:lnTo>
                    <a:pt x="8843" y="6041"/>
                  </a:lnTo>
                  <a:lnTo>
                    <a:pt x="8843" y="4011"/>
                  </a:lnTo>
                  <a:close/>
                  <a:moveTo>
                    <a:pt x="2733" y="6686"/>
                  </a:moveTo>
                  <a:lnTo>
                    <a:pt x="2733" y="8716"/>
                  </a:lnTo>
                  <a:lnTo>
                    <a:pt x="648" y="8716"/>
                  </a:lnTo>
                  <a:lnTo>
                    <a:pt x="648" y="6686"/>
                  </a:lnTo>
                  <a:close/>
                  <a:moveTo>
                    <a:pt x="5464" y="6686"/>
                  </a:moveTo>
                  <a:lnTo>
                    <a:pt x="5464" y="8716"/>
                  </a:lnTo>
                  <a:lnTo>
                    <a:pt x="3380" y="8716"/>
                  </a:lnTo>
                  <a:lnTo>
                    <a:pt x="3380" y="6686"/>
                  </a:lnTo>
                  <a:close/>
                  <a:moveTo>
                    <a:pt x="8197" y="6686"/>
                  </a:moveTo>
                  <a:lnTo>
                    <a:pt x="8197" y="8716"/>
                  </a:lnTo>
                  <a:lnTo>
                    <a:pt x="6111" y="8716"/>
                  </a:lnTo>
                  <a:lnTo>
                    <a:pt x="6111" y="6686"/>
                  </a:lnTo>
                  <a:close/>
                  <a:moveTo>
                    <a:pt x="10929" y="6686"/>
                  </a:moveTo>
                  <a:lnTo>
                    <a:pt x="10929" y="6850"/>
                  </a:lnTo>
                  <a:lnTo>
                    <a:pt x="9063" y="8716"/>
                  </a:lnTo>
                  <a:lnTo>
                    <a:pt x="8843" y="8716"/>
                  </a:lnTo>
                  <a:lnTo>
                    <a:pt x="8843" y="6686"/>
                  </a:lnTo>
                  <a:close/>
                  <a:moveTo>
                    <a:pt x="16391" y="6686"/>
                  </a:moveTo>
                  <a:lnTo>
                    <a:pt x="16391" y="8716"/>
                  </a:lnTo>
                  <a:lnTo>
                    <a:pt x="14306" y="8716"/>
                  </a:lnTo>
                  <a:lnTo>
                    <a:pt x="14306" y="8495"/>
                  </a:lnTo>
                  <a:lnTo>
                    <a:pt x="16113" y="6686"/>
                  </a:lnTo>
                  <a:close/>
                  <a:moveTo>
                    <a:pt x="8197" y="9363"/>
                  </a:moveTo>
                  <a:lnTo>
                    <a:pt x="8197" y="9583"/>
                  </a:lnTo>
                  <a:lnTo>
                    <a:pt x="6658" y="11119"/>
                  </a:lnTo>
                  <a:cubicBezTo>
                    <a:pt x="6535" y="11012"/>
                    <a:pt x="6377" y="10953"/>
                    <a:pt x="6213" y="10953"/>
                  </a:cubicBezTo>
                  <a:cubicBezTo>
                    <a:pt x="6211" y="10953"/>
                    <a:pt x="6209" y="10953"/>
                    <a:pt x="6206" y="10953"/>
                  </a:cubicBezTo>
                  <a:cubicBezTo>
                    <a:pt x="6201" y="10953"/>
                    <a:pt x="6195" y="10953"/>
                    <a:pt x="6190" y="10953"/>
                  </a:cubicBezTo>
                  <a:cubicBezTo>
                    <a:pt x="6164" y="10953"/>
                    <a:pt x="6137" y="10955"/>
                    <a:pt x="6111" y="10959"/>
                  </a:cubicBezTo>
                  <a:lnTo>
                    <a:pt x="6111" y="9363"/>
                  </a:lnTo>
                  <a:close/>
                  <a:moveTo>
                    <a:pt x="2733" y="9362"/>
                  </a:moveTo>
                  <a:lnTo>
                    <a:pt x="2733" y="11391"/>
                  </a:lnTo>
                  <a:lnTo>
                    <a:pt x="648" y="11391"/>
                  </a:lnTo>
                  <a:lnTo>
                    <a:pt x="648" y="9362"/>
                  </a:lnTo>
                  <a:close/>
                  <a:moveTo>
                    <a:pt x="5466" y="9363"/>
                  </a:moveTo>
                  <a:lnTo>
                    <a:pt x="5464" y="11391"/>
                  </a:lnTo>
                  <a:lnTo>
                    <a:pt x="3380" y="11391"/>
                  </a:lnTo>
                  <a:lnTo>
                    <a:pt x="3380" y="9363"/>
                  </a:lnTo>
                  <a:close/>
                  <a:moveTo>
                    <a:pt x="13661" y="9363"/>
                  </a:moveTo>
                  <a:lnTo>
                    <a:pt x="13661" y="11391"/>
                  </a:lnTo>
                  <a:lnTo>
                    <a:pt x="11575" y="11391"/>
                  </a:lnTo>
                  <a:lnTo>
                    <a:pt x="11575" y="11226"/>
                  </a:lnTo>
                  <a:lnTo>
                    <a:pt x="13438" y="9363"/>
                  </a:lnTo>
                  <a:close/>
                  <a:moveTo>
                    <a:pt x="16392" y="9363"/>
                  </a:moveTo>
                  <a:lnTo>
                    <a:pt x="16391" y="11391"/>
                  </a:lnTo>
                  <a:lnTo>
                    <a:pt x="14306" y="11391"/>
                  </a:lnTo>
                  <a:lnTo>
                    <a:pt x="14306" y="9363"/>
                  </a:lnTo>
                  <a:close/>
                  <a:moveTo>
                    <a:pt x="18514" y="647"/>
                  </a:moveTo>
                  <a:cubicBezTo>
                    <a:pt x="18803" y="647"/>
                    <a:pt x="19092" y="758"/>
                    <a:pt x="19312" y="978"/>
                  </a:cubicBezTo>
                  <a:cubicBezTo>
                    <a:pt x="19753" y="1419"/>
                    <a:pt x="19753" y="2133"/>
                    <a:pt x="19312" y="2576"/>
                  </a:cubicBezTo>
                  <a:lnTo>
                    <a:pt x="8714" y="13173"/>
                  </a:lnTo>
                  <a:lnTo>
                    <a:pt x="7117" y="11577"/>
                  </a:lnTo>
                  <a:lnTo>
                    <a:pt x="17715" y="978"/>
                  </a:lnTo>
                  <a:cubicBezTo>
                    <a:pt x="17936" y="758"/>
                    <a:pt x="18225" y="647"/>
                    <a:pt x="18514" y="647"/>
                  </a:cubicBezTo>
                  <a:close/>
                  <a:moveTo>
                    <a:pt x="4835" y="12037"/>
                  </a:moveTo>
                  <a:lnTo>
                    <a:pt x="3475" y="13398"/>
                  </a:lnTo>
                  <a:cubicBezTo>
                    <a:pt x="3438" y="13434"/>
                    <a:pt x="3407" y="13474"/>
                    <a:pt x="3380" y="13516"/>
                  </a:cubicBezTo>
                  <a:lnTo>
                    <a:pt x="3380" y="12037"/>
                  </a:lnTo>
                  <a:close/>
                  <a:moveTo>
                    <a:pt x="2733" y="12037"/>
                  </a:moveTo>
                  <a:lnTo>
                    <a:pt x="2733" y="14066"/>
                  </a:lnTo>
                  <a:lnTo>
                    <a:pt x="648" y="14066"/>
                  </a:lnTo>
                  <a:lnTo>
                    <a:pt x="648" y="12037"/>
                  </a:lnTo>
                  <a:close/>
                  <a:moveTo>
                    <a:pt x="10927" y="12038"/>
                  </a:moveTo>
                  <a:lnTo>
                    <a:pt x="10927" y="14066"/>
                  </a:lnTo>
                  <a:lnTo>
                    <a:pt x="9337" y="14066"/>
                  </a:lnTo>
                  <a:cubicBezTo>
                    <a:pt x="9333" y="13906"/>
                    <a:pt x="9275" y="13753"/>
                    <a:pt x="9170" y="13631"/>
                  </a:cubicBezTo>
                  <a:lnTo>
                    <a:pt x="10763" y="12038"/>
                  </a:lnTo>
                  <a:close/>
                  <a:moveTo>
                    <a:pt x="13661" y="12038"/>
                  </a:moveTo>
                  <a:lnTo>
                    <a:pt x="13661" y="14066"/>
                  </a:lnTo>
                  <a:lnTo>
                    <a:pt x="11575" y="14066"/>
                  </a:lnTo>
                  <a:lnTo>
                    <a:pt x="11575" y="12038"/>
                  </a:lnTo>
                  <a:close/>
                  <a:moveTo>
                    <a:pt x="16391" y="12038"/>
                  </a:moveTo>
                  <a:lnTo>
                    <a:pt x="16391" y="14066"/>
                  </a:lnTo>
                  <a:lnTo>
                    <a:pt x="14306" y="14066"/>
                  </a:lnTo>
                  <a:lnTo>
                    <a:pt x="14306" y="12038"/>
                  </a:lnTo>
                  <a:close/>
                  <a:moveTo>
                    <a:pt x="6207" y="11599"/>
                  </a:moveTo>
                  <a:cubicBezTo>
                    <a:pt x="6218" y="11599"/>
                    <a:pt x="6229" y="11603"/>
                    <a:pt x="6238" y="11612"/>
                  </a:cubicBezTo>
                  <a:lnTo>
                    <a:pt x="6431" y="11804"/>
                  </a:lnTo>
                  <a:lnTo>
                    <a:pt x="6431" y="11805"/>
                  </a:lnTo>
                  <a:lnTo>
                    <a:pt x="8484" y="13858"/>
                  </a:lnTo>
                  <a:lnTo>
                    <a:pt x="8677" y="14050"/>
                  </a:lnTo>
                  <a:cubicBezTo>
                    <a:pt x="8693" y="14068"/>
                    <a:pt x="8693" y="14096"/>
                    <a:pt x="8677" y="14114"/>
                  </a:cubicBezTo>
                  <a:lnTo>
                    <a:pt x="6432" y="16357"/>
                  </a:lnTo>
                  <a:cubicBezTo>
                    <a:pt x="6424" y="16366"/>
                    <a:pt x="6412" y="16370"/>
                    <a:pt x="6401" y="16370"/>
                  </a:cubicBezTo>
                  <a:cubicBezTo>
                    <a:pt x="6389" y="16370"/>
                    <a:pt x="6378" y="16366"/>
                    <a:pt x="6370" y="16357"/>
                  </a:cubicBezTo>
                  <a:lnTo>
                    <a:pt x="6238" y="16225"/>
                  </a:lnTo>
                  <a:lnTo>
                    <a:pt x="6236" y="16225"/>
                  </a:lnTo>
                  <a:lnTo>
                    <a:pt x="4066" y="14053"/>
                  </a:lnTo>
                  <a:lnTo>
                    <a:pt x="4064" y="14051"/>
                  </a:lnTo>
                  <a:lnTo>
                    <a:pt x="4063" y="14050"/>
                  </a:lnTo>
                  <a:lnTo>
                    <a:pt x="3931" y="13919"/>
                  </a:lnTo>
                  <a:cubicBezTo>
                    <a:pt x="3913" y="13902"/>
                    <a:pt x="3913" y="13873"/>
                    <a:pt x="3931" y="13856"/>
                  </a:cubicBezTo>
                  <a:lnTo>
                    <a:pt x="6175" y="11612"/>
                  </a:lnTo>
                  <a:cubicBezTo>
                    <a:pt x="6184" y="11603"/>
                    <a:pt x="6196" y="11599"/>
                    <a:pt x="6207" y="11599"/>
                  </a:cubicBezTo>
                  <a:close/>
                  <a:moveTo>
                    <a:pt x="2734" y="14714"/>
                  </a:moveTo>
                  <a:lnTo>
                    <a:pt x="2734" y="14926"/>
                  </a:lnTo>
                  <a:lnTo>
                    <a:pt x="2281" y="15379"/>
                  </a:lnTo>
                  <a:cubicBezTo>
                    <a:pt x="1995" y="15664"/>
                    <a:pt x="1842" y="16057"/>
                    <a:pt x="1857" y="16461"/>
                  </a:cubicBezTo>
                  <a:lnTo>
                    <a:pt x="1868" y="16742"/>
                  </a:lnTo>
                  <a:lnTo>
                    <a:pt x="648" y="16742"/>
                  </a:lnTo>
                  <a:lnTo>
                    <a:pt x="648" y="14714"/>
                  </a:lnTo>
                  <a:close/>
                  <a:moveTo>
                    <a:pt x="8197" y="15511"/>
                  </a:moveTo>
                  <a:lnTo>
                    <a:pt x="8197" y="16742"/>
                  </a:lnTo>
                  <a:lnTo>
                    <a:pt x="6965" y="16742"/>
                  </a:lnTo>
                  <a:lnTo>
                    <a:pt x="8197" y="15511"/>
                  </a:lnTo>
                  <a:close/>
                  <a:moveTo>
                    <a:pt x="10929" y="14714"/>
                  </a:moveTo>
                  <a:lnTo>
                    <a:pt x="10929" y="16742"/>
                  </a:lnTo>
                  <a:lnTo>
                    <a:pt x="8843" y="16742"/>
                  </a:lnTo>
                  <a:lnTo>
                    <a:pt x="8843" y="14864"/>
                  </a:lnTo>
                  <a:lnTo>
                    <a:pt x="8995" y="14714"/>
                  </a:lnTo>
                  <a:close/>
                  <a:moveTo>
                    <a:pt x="13661" y="14714"/>
                  </a:moveTo>
                  <a:lnTo>
                    <a:pt x="13661" y="16742"/>
                  </a:lnTo>
                  <a:lnTo>
                    <a:pt x="11575" y="16742"/>
                  </a:lnTo>
                  <a:lnTo>
                    <a:pt x="11575" y="14714"/>
                  </a:lnTo>
                  <a:close/>
                  <a:moveTo>
                    <a:pt x="16392" y="14714"/>
                  </a:moveTo>
                  <a:lnTo>
                    <a:pt x="16392" y="16742"/>
                  </a:lnTo>
                  <a:lnTo>
                    <a:pt x="14306" y="16742"/>
                  </a:lnTo>
                  <a:lnTo>
                    <a:pt x="14306" y="14714"/>
                  </a:lnTo>
                  <a:close/>
                  <a:moveTo>
                    <a:pt x="3836" y="14736"/>
                  </a:moveTo>
                  <a:lnTo>
                    <a:pt x="5552" y="16454"/>
                  </a:lnTo>
                  <a:lnTo>
                    <a:pt x="2621" y="19386"/>
                  </a:lnTo>
                  <a:lnTo>
                    <a:pt x="2504" y="16434"/>
                  </a:lnTo>
                  <a:cubicBezTo>
                    <a:pt x="2495" y="16210"/>
                    <a:pt x="2580" y="15993"/>
                    <a:pt x="2737" y="15834"/>
                  </a:cubicBezTo>
                  <a:lnTo>
                    <a:pt x="3836" y="14736"/>
                  </a:lnTo>
                  <a:close/>
                  <a:moveTo>
                    <a:pt x="18514" y="1"/>
                  </a:moveTo>
                  <a:cubicBezTo>
                    <a:pt x="18059" y="1"/>
                    <a:pt x="17604" y="174"/>
                    <a:pt x="17258" y="521"/>
                  </a:cubicBezTo>
                  <a:lnTo>
                    <a:pt x="14413" y="3365"/>
                  </a:lnTo>
                  <a:lnTo>
                    <a:pt x="325" y="3365"/>
                  </a:lnTo>
                  <a:cubicBezTo>
                    <a:pt x="146" y="3365"/>
                    <a:pt x="1" y="3509"/>
                    <a:pt x="1" y="3689"/>
                  </a:cubicBezTo>
                  <a:lnTo>
                    <a:pt x="1" y="17065"/>
                  </a:lnTo>
                  <a:cubicBezTo>
                    <a:pt x="1" y="17243"/>
                    <a:pt x="146" y="17389"/>
                    <a:pt x="325" y="17389"/>
                  </a:cubicBezTo>
                  <a:lnTo>
                    <a:pt x="1894" y="17389"/>
                  </a:lnTo>
                  <a:lnTo>
                    <a:pt x="1996" y="19933"/>
                  </a:lnTo>
                  <a:cubicBezTo>
                    <a:pt x="2002" y="20100"/>
                    <a:pt x="2106" y="20245"/>
                    <a:pt x="2260" y="20306"/>
                  </a:cubicBezTo>
                  <a:cubicBezTo>
                    <a:pt x="2309" y="20325"/>
                    <a:pt x="2361" y="20336"/>
                    <a:pt x="2413" y="20336"/>
                  </a:cubicBezTo>
                  <a:cubicBezTo>
                    <a:pt x="2523" y="20336"/>
                    <a:pt x="2630" y="20291"/>
                    <a:pt x="2709" y="20213"/>
                  </a:cubicBezTo>
                  <a:lnTo>
                    <a:pt x="5532" y="17389"/>
                  </a:lnTo>
                  <a:lnTo>
                    <a:pt x="16716" y="17389"/>
                  </a:lnTo>
                  <a:cubicBezTo>
                    <a:pt x="16894" y="17389"/>
                    <a:pt x="17038" y="17243"/>
                    <a:pt x="17038" y="17065"/>
                  </a:cubicBezTo>
                  <a:lnTo>
                    <a:pt x="17038" y="5765"/>
                  </a:lnTo>
                  <a:lnTo>
                    <a:pt x="19770" y="3033"/>
                  </a:lnTo>
                  <a:cubicBezTo>
                    <a:pt x="20463" y="2340"/>
                    <a:pt x="20463" y="1214"/>
                    <a:pt x="19770" y="521"/>
                  </a:cubicBezTo>
                  <a:cubicBezTo>
                    <a:pt x="19423" y="174"/>
                    <a:pt x="18968" y="1"/>
                    <a:pt x="185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9"/>
            <p:cNvSpPr/>
            <p:nvPr/>
          </p:nvSpPr>
          <p:spPr>
            <a:xfrm>
              <a:off x="2137703" y="3261375"/>
              <a:ext cx="303995" cy="306725"/>
            </a:xfrm>
            <a:custGeom>
              <a:rect b="b" l="l" r="r" t="t"/>
              <a:pathLst>
                <a:path extrusionOk="0" h="13818" w="13695">
                  <a:moveTo>
                    <a:pt x="13370" y="1"/>
                  </a:moveTo>
                  <a:cubicBezTo>
                    <a:pt x="13192" y="1"/>
                    <a:pt x="13047" y="145"/>
                    <a:pt x="13047" y="324"/>
                  </a:cubicBezTo>
                  <a:lnTo>
                    <a:pt x="13047" y="12590"/>
                  </a:lnTo>
                  <a:cubicBezTo>
                    <a:pt x="13047" y="12911"/>
                    <a:pt x="12787" y="13171"/>
                    <a:pt x="12465" y="13171"/>
                  </a:cubicBezTo>
                  <a:lnTo>
                    <a:pt x="316" y="13171"/>
                  </a:lnTo>
                  <a:cubicBezTo>
                    <a:pt x="140" y="13175"/>
                    <a:pt x="0" y="13319"/>
                    <a:pt x="0" y="13494"/>
                  </a:cubicBezTo>
                  <a:cubicBezTo>
                    <a:pt x="0" y="13669"/>
                    <a:pt x="140" y="13813"/>
                    <a:pt x="316" y="13818"/>
                  </a:cubicBezTo>
                  <a:lnTo>
                    <a:pt x="12465" y="13818"/>
                  </a:lnTo>
                  <a:cubicBezTo>
                    <a:pt x="13143" y="13816"/>
                    <a:pt x="13693" y="13267"/>
                    <a:pt x="13694" y="12590"/>
                  </a:cubicBezTo>
                  <a:lnTo>
                    <a:pt x="13694" y="324"/>
                  </a:lnTo>
                  <a:cubicBezTo>
                    <a:pt x="13694" y="145"/>
                    <a:pt x="13549" y="1"/>
                    <a:pt x="133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9"/>
            <p:cNvSpPr/>
            <p:nvPr/>
          </p:nvSpPr>
          <p:spPr>
            <a:xfrm>
              <a:off x="1984496" y="3177779"/>
              <a:ext cx="368545" cy="390321"/>
            </a:xfrm>
            <a:custGeom>
              <a:rect b="b" l="l" r="r" t="t"/>
              <a:pathLst>
                <a:path extrusionOk="0" h="17584" w="16603">
                  <a:moveTo>
                    <a:pt x="1228" y="0"/>
                  </a:moveTo>
                  <a:cubicBezTo>
                    <a:pt x="550" y="2"/>
                    <a:pt x="0" y="551"/>
                    <a:pt x="0" y="1228"/>
                  </a:cubicBezTo>
                  <a:lnTo>
                    <a:pt x="0" y="16356"/>
                  </a:lnTo>
                  <a:cubicBezTo>
                    <a:pt x="0" y="17033"/>
                    <a:pt x="550" y="17582"/>
                    <a:pt x="1228" y="17584"/>
                  </a:cubicBezTo>
                  <a:lnTo>
                    <a:pt x="2756" y="17584"/>
                  </a:lnTo>
                  <a:cubicBezTo>
                    <a:pt x="2758" y="17584"/>
                    <a:pt x="2761" y="17584"/>
                    <a:pt x="2764" y="17584"/>
                  </a:cubicBezTo>
                  <a:cubicBezTo>
                    <a:pt x="2941" y="17584"/>
                    <a:pt x="3087" y="17439"/>
                    <a:pt x="3087" y="17260"/>
                  </a:cubicBezTo>
                  <a:cubicBezTo>
                    <a:pt x="3087" y="17082"/>
                    <a:pt x="2941" y="16936"/>
                    <a:pt x="2764" y="16936"/>
                  </a:cubicBezTo>
                  <a:cubicBezTo>
                    <a:pt x="2761" y="16936"/>
                    <a:pt x="2758" y="16937"/>
                    <a:pt x="2756" y="16937"/>
                  </a:cubicBezTo>
                  <a:lnTo>
                    <a:pt x="1228" y="16937"/>
                  </a:lnTo>
                  <a:cubicBezTo>
                    <a:pt x="907" y="16937"/>
                    <a:pt x="646" y="16675"/>
                    <a:pt x="646" y="16355"/>
                  </a:cubicBezTo>
                  <a:lnTo>
                    <a:pt x="646" y="1230"/>
                  </a:lnTo>
                  <a:cubicBezTo>
                    <a:pt x="646" y="907"/>
                    <a:pt x="907" y="648"/>
                    <a:pt x="1228" y="648"/>
                  </a:cubicBezTo>
                  <a:lnTo>
                    <a:pt x="16280" y="648"/>
                  </a:lnTo>
                  <a:cubicBezTo>
                    <a:pt x="16459" y="648"/>
                    <a:pt x="16603" y="502"/>
                    <a:pt x="16603" y="324"/>
                  </a:cubicBezTo>
                  <a:cubicBezTo>
                    <a:pt x="16603" y="146"/>
                    <a:pt x="16459" y="0"/>
                    <a:pt x="162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 name="Google Shape;544;p39"/>
          <p:cNvGrpSpPr/>
          <p:nvPr/>
        </p:nvGrpSpPr>
        <p:grpSpPr>
          <a:xfrm>
            <a:off x="3716049" y="3212787"/>
            <a:ext cx="387559" cy="387524"/>
            <a:chOff x="2727313" y="3089167"/>
            <a:chExt cx="489899" cy="489854"/>
          </a:xfrm>
        </p:grpSpPr>
        <p:sp>
          <p:nvSpPr>
            <p:cNvPr id="545" name="Google Shape;545;p39"/>
            <p:cNvSpPr/>
            <p:nvPr/>
          </p:nvSpPr>
          <p:spPr>
            <a:xfrm>
              <a:off x="2727313" y="3089167"/>
              <a:ext cx="489899" cy="489854"/>
            </a:xfrm>
            <a:custGeom>
              <a:rect b="b" l="l" r="r" t="t"/>
              <a:pathLst>
                <a:path extrusionOk="0" h="22068" w="22070">
                  <a:moveTo>
                    <a:pt x="9192" y="10361"/>
                  </a:moveTo>
                  <a:cubicBezTo>
                    <a:pt x="9237" y="10361"/>
                    <a:pt x="9283" y="10378"/>
                    <a:pt x="9318" y="10412"/>
                  </a:cubicBezTo>
                  <a:lnTo>
                    <a:pt x="11656" y="12750"/>
                  </a:lnTo>
                  <a:cubicBezTo>
                    <a:pt x="11726" y="12820"/>
                    <a:pt x="11726" y="12934"/>
                    <a:pt x="11656" y="13004"/>
                  </a:cubicBezTo>
                  <a:lnTo>
                    <a:pt x="10120" y="14540"/>
                  </a:lnTo>
                  <a:cubicBezTo>
                    <a:pt x="10085" y="14575"/>
                    <a:pt x="10039" y="14593"/>
                    <a:pt x="9993" y="14593"/>
                  </a:cubicBezTo>
                  <a:cubicBezTo>
                    <a:pt x="9947" y="14593"/>
                    <a:pt x="9901" y="14575"/>
                    <a:pt x="9866" y="14540"/>
                  </a:cubicBezTo>
                  <a:lnTo>
                    <a:pt x="7743" y="12417"/>
                  </a:lnTo>
                  <a:lnTo>
                    <a:pt x="7743" y="11735"/>
                  </a:lnTo>
                  <a:lnTo>
                    <a:pt x="9065" y="10412"/>
                  </a:lnTo>
                  <a:cubicBezTo>
                    <a:pt x="9100" y="10378"/>
                    <a:pt x="9146" y="10361"/>
                    <a:pt x="9192" y="10361"/>
                  </a:cubicBezTo>
                  <a:close/>
                  <a:moveTo>
                    <a:pt x="13049" y="16365"/>
                  </a:moveTo>
                  <a:cubicBezTo>
                    <a:pt x="13147" y="16365"/>
                    <a:pt x="13227" y="16445"/>
                    <a:pt x="13228" y="16543"/>
                  </a:cubicBezTo>
                  <a:lnTo>
                    <a:pt x="13228" y="19851"/>
                  </a:lnTo>
                  <a:cubicBezTo>
                    <a:pt x="13227" y="19949"/>
                    <a:pt x="13147" y="20029"/>
                    <a:pt x="13049" y="20029"/>
                  </a:cubicBezTo>
                  <a:lnTo>
                    <a:pt x="10875" y="20029"/>
                  </a:lnTo>
                  <a:cubicBezTo>
                    <a:pt x="10776" y="20029"/>
                    <a:pt x="10696" y="19949"/>
                    <a:pt x="10696" y="19851"/>
                  </a:cubicBezTo>
                  <a:lnTo>
                    <a:pt x="10696" y="16847"/>
                  </a:lnTo>
                  <a:lnTo>
                    <a:pt x="11178" y="16365"/>
                  </a:lnTo>
                  <a:close/>
                  <a:moveTo>
                    <a:pt x="6637" y="648"/>
                  </a:moveTo>
                  <a:cubicBezTo>
                    <a:pt x="6891" y="648"/>
                    <a:pt x="7095" y="852"/>
                    <a:pt x="7095" y="1106"/>
                  </a:cubicBezTo>
                  <a:lnTo>
                    <a:pt x="7095" y="18197"/>
                  </a:lnTo>
                  <a:cubicBezTo>
                    <a:pt x="7095" y="19975"/>
                    <a:pt x="5649" y="21421"/>
                    <a:pt x="3872" y="21421"/>
                  </a:cubicBezTo>
                  <a:cubicBezTo>
                    <a:pt x="2094" y="21421"/>
                    <a:pt x="648" y="19975"/>
                    <a:pt x="648" y="18197"/>
                  </a:cubicBezTo>
                  <a:lnTo>
                    <a:pt x="648" y="1106"/>
                  </a:lnTo>
                  <a:cubicBezTo>
                    <a:pt x="648" y="852"/>
                    <a:pt x="854" y="648"/>
                    <a:pt x="1108" y="648"/>
                  </a:cubicBezTo>
                  <a:close/>
                  <a:moveTo>
                    <a:pt x="1108" y="0"/>
                  </a:moveTo>
                  <a:cubicBezTo>
                    <a:pt x="496" y="0"/>
                    <a:pt x="2" y="496"/>
                    <a:pt x="1" y="1106"/>
                  </a:cubicBezTo>
                  <a:lnTo>
                    <a:pt x="1" y="18197"/>
                  </a:lnTo>
                  <a:cubicBezTo>
                    <a:pt x="1" y="20332"/>
                    <a:pt x="1738" y="22067"/>
                    <a:pt x="3872" y="22067"/>
                  </a:cubicBezTo>
                  <a:lnTo>
                    <a:pt x="20962" y="22067"/>
                  </a:lnTo>
                  <a:cubicBezTo>
                    <a:pt x="21572" y="22067"/>
                    <a:pt x="22068" y="21571"/>
                    <a:pt x="22069" y="20961"/>
                  </a:cubicBezTo>
                  <a:lnTo>
                    <a:pt x="22069" y="15433"/>
                  </a:lnTo>
                  <a:cubicBezTo>
                    <a:pt x="22068" y="14821"/>
                    <a:pt x="21572" y="14327"/>
                    <a:pt x="20962" y="14325"/>
                  </a:cubicBezTo>
                  <a:lnTo>
                    <a:pt x="20962" y="14327"/>
                  </a:lnTo>
                  <a:lnTo>
                    <a:pt x="14318" y="14327"/>
                  </a:lnTo>
                  <a:cubicBezTo>
                    <a:pt x="14140" y="14327"/>
                    <a:pt x="13994" y="14471"/>
                    <a:pt x="13994" y="14649"/>
                  </a:cubicBezTo>
                  <a:cubicBezTo>
                    <a:pt x="13994" y="14828"/>
                    <a:pt x="14140" y="14972"/>
                    <a:pt x="14318" y="14972"/>
                  </a:cubicBezTo>
                  <a:lnTo>
                    <a:pt x="20962" y="14972"/>
                  </a:lnTo>
                  <a:cubicBezTo>
                    <a:pt x="21215" y="14972"/>
                    <a:pt x="21422" y="15179"/>
                    <a:pt x="21422" y="15433"/>
                  </a:cubicBezTo>
                  <a:lnTo>
                    <a:pt x="21422" y="20961"/>
                  </a:lnTo>
                  <a:cubicBezTo>
                    <a:pt x="21422" y="21215"/>
                    <a:pt x="21215" y="21421"/>
                    <a:pt x="20962" y="21421"/>
                  </a:cubicBezTo>
                  <a:lnTo>
                    <a:pt x="6012" y="21421"/>
                  </a:lnTo>
                  <a:cubicBezTo>
                    <a:pt x="6215" y="21285"/>
                    <a:pt x="6407" y="21130"/>
                    <a:pt x="6582" y="20958"/>
                  </a:cubicBezTo>
                  <a:cubicBezTo>
                    <a:pt x="6591" y="20951"/>
                    <a:pt x="6600" y="20942"/>
                    <a:pt x="6608" y="20935"/>
                  </a:cubicBezTo>
                  <a:lnTo>
                    <a:pt x="10050" y="17493"/>
                  </a:lnTo>
                  <a:lnTo>
                    <a:pt x="10050" y="19851"/>
                  </a:lnTo>
                  <a:cubicBezTo>
                    <a:pt x="10050" y="20307"/>
                    <a:pt x="10419" y="20675"/>
                    <a:pt x="10875" y="20676"/>
                  </a:cubicBezTo>
                  <a:lnTo>
                    <a:pt x="13049" y="20676"/>
                  </a:lnTo>
                  <a:cubicBezTo>
                    <a:pt x="13504" y="20675"/>
                    <a:pt x="13874" y="20307"/>
                    <a:pt x="13874" y="19851"/>
                  </a:cubicBezTo>
                  <a:lnTo>
                    <a:pt x="13874" y="16543"/>
                  </a:lnTo>
                  <a:cubicBezTo>
                    <a:pt x="13874" y="16087"/>
                    <a:pt x="13504" y="15719"/>
                    <a:pt x="13049" y="15718"/>
                  </a:cubicBezTo>
                  <a:lnTo>
                    <a:pt x="11825" y="15718"/>
                  </a:lnTo>
                  <a:lnTo>
                    <a:pt x="18693" y="8848"/>
                  </a:lnTo>
                  <a:cubicBezTo>
                    <a:pt x="19125" y="8416"/>
                    <a:pt x="19125" y="7717"/>
                    <a:pt x="18693" y="7284"/>
                  </a:cubicBezTo>
                  <a:lnTo>
                    <a:pt x="14784" y="3375"/>
                  </a:lnTo>
                  <a:cubicBezTo>
                    <a:pt x="14568" y="3159"/>
                    <a:pt x="14285" y="3051"/>
                    <a:pt x="14002" y="3051"/>
                  </a:cubicBezTo>
                  <a:cubicBezTo>
                    <a:pt x="13719" y="3051"/>
                    <a:pt x="13435" y="3159"/>
                    <a:pt x="13219" y="3375"/>
                  </a:cubicBezTo>
                  <a:lnTo>
                    <a:pt x="8516" y="8079"/>
                  </a:lnTo>
                  <a:cubicBezTo>
                    <a:pt x="8388" y="8206"/>
                    <a:pt x="8388" y="8411"/>
                    <a:pt x="8516" y="8537"/>
                  </a:cubicBezTo>
                  <a:cubicBezTo>
                    <a:pt x="8579" y="8600"/>
                    <a:pt x="8662" y="8631"/>
                    <a:pt x="8744" y="8631"/>
                  </a:cubicBezTo>
                  <a:cubicBezTo>
                    <a:pt x="8827" y="8631"/>
                    <a:pt x="8910" y="8600"/>
                    <a:pt x="8973" y="8537"/>
                  </a:cubicBezTo>
                  <a:lnTo>
                    <a:pt x="13677" y="3832"/>
                  </a:lnTo>
                  <a:cubicBezTo>
                    <a:pt x="13766" y="3742"/>
                    <a:pt x="13884" y="3697"/>
                    <a:pt x="14002" y="3697"/>
                  </a:cubicBezTo>
                  <a:cubicBezTo>
                    <a:pt x="14119" y="3697"/>
                    <a:pt x="14237" y="3742"/>
                    <a:pt x="14327" y="3832"/>
                  </a:cubicBezTo>
                  <a:lnTo>
                    <a:pt x="18236" y="7742"/>
                  </a:lnTo>
                  <a:cubicBezTo>
                    <a:pt x="18415" y="7922"/>
                    <a:pt x="18415" y="8213"/>
                    <a:pt x="18236" y="8393"/>
                  </a:cubicBezTo>
                  <a:lnTo>
                    <a:pt x="7666" y="18962"/>
                  </a:lnTo>
                  <a:cubicBezTo>
                    <a:pt x="7717" y="18711"/>
                    <a:pt x="7743" y="18454"/>
                    <a:pt x="7743" y="18197"/>
                  </a:cubicBezTo>
                  <a:lnTo>
                    <a:pt x="7743" y="13332"/>
                  </a:lnTo>
                  <a:lnTo>
                    <a:pt x="9408" y="14998"/>
                  </a:lnTo>
                  <a:cubicBezTo>
                    <a:pt x="9569" y="15159"/>
                    <a:pt x="9781" y="15239"/>
                    <a:pt x="9992" y="15239"/>
                  </a:cubicBezTo>
                  <a:cubicBezTo>
                    <a:pt x="10203" y="15239"/>
                    <a:pt x="10414" y="15159"/>
                    <a:pt x="10575" y="14998"/>
                  </a:cubicBezTo>
                  <a:lnTo>
                    <a:pt x="12113" y="13460"/>
                  </a:lnTo>
                  <a:cubicBezTo>
                    <a:pt x="12434" y="13137"/>
                    <a:pt x="12434" y="12616"/>
                    <a:pt x="12113" y="12293"/>
                  </a:cubicBezTo>
                  <a:lnTo>
                    <a:pt x="9775" y="9954"/>
                  </a:lnTo>
                  <a:cubicBezTo>
                    <a:pt x="9614" y="9793"/>
                    <a:pt x="9403" y="9713"/>
                    <a:pt x="9192" y="9713"/>
                  </a:cubicBezTo>
                  <a:cubicBezTo>
                    <a:pt x="8980" y="9713"/>
                    <a:pt x="8769" y="9793"/>
                    <a:pt x="8608" y="9954"/>
                  </a:cubicBezTo>
                  <a:lnTo>
                    <a:pt x="7743" y="10820"/>
                  </a:lnTo>
                  <a:lnTo>
                    <a:pt x="7743" y="1106"/>
                  </a:lnTo>
                  <a:cubicBezTo>
                    <a:pt x="7741" y="496"/>
                    <a:pt x="7247" y="0"/>
                    <a:pt x="66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9"/>
            <p:cNvSpPr/>
            <p:nvPr/>
          </p:nvSpPr>
          <p:spPr>
            <a:xfrm>
              <a:off x="3082895" y="3438045"/>
              <a:ext cx="84905" cy="110055"/>
            </a:xfrm>
            <a:custGeom>
              <a:rect b="b" l="l" r="r" t="t"/>
              <a:pathLst>
                <a:path extrusionOk="0" h="4958" w="3825">
                  <a:moveTo>
                    <a:pt x="2999" y="648"/>
                  </a:moveTo>
                  <a:cubicBezTo>
                    <a:pt x="3099" y="648"/>
                    <a:pt x="3179" y="728"/>
                    <a:pt x="3179" y="826"/>
                  </a:cubicBezTo>
                  <a:lnTo>
                    <a:pt x="3179" y="4132"/>
                  </a:lnTo>
                  <a:cubicBezTo>
                    <a:pt x="3179" y="4232"/>
                    <a:pt x="3099" y="4312"/>
                    <a:pt x="2999" y="4312"/>
                  </a:cubicBezTo>
                  <a:lnTo>
                    <a:pt x="826" y="4312"/>
                  </a:lnTo>
                  <a:cubicBezTo>
                    <a:pt x="726" y="4312"/>
                    <a:pt x="646" y="4232"/>
                    <a:pt x="646" y="4132"/>
                  </a:cubicBezTo>
                  <a:lnTo>
                    <a:pt x="646" y="4132"/>
                  </a:lnTo>
                  <a:lnTo>
                    <a:pt x="648" y="4134"/>
                  </a:lnTo>
                  <a:lnTo>
                    <a:pt x="648" y="826"/>
                  </a:lnTo>
                  <a:cubicBezTo>
                    <a:pt x="648" y="728"/>
                    <a:pt x="728" y="648"/>
                    <a:pt x="826" y="648"/>
                  </a:cubicBezTo>
                  <a:close/>
                  <a:moveTo>
                    <a:pt x="826" y="1"/>
                  </a:moveTo>
                  <a:cubicBezTo>
                    <a:pt x="370" y="2"/>
                    <a:pt x="0" y="370"/>
                    <a:pt x="0" y="826"/>
                  </a:cubicBezTo>
                  <a:lnTo>
                    <a:pt x="0" y="4132"/>
                  </a:lnTo>
                  <a:cubicBezTo>
                    <a:pt x="0" y="4588"/>
                    <a:pt x="370" y="4958"/>
                    <a:pt x="826" y="4958"/>
                  </a:cubicBezTo>
                  <a:lnTo>
                    <a:pt x="2999" y="4958"/>
                  </a:lnTo>
                  <a:cubicBezTo>
                    <a:pt x="3455" y="4958"/>
                    <a:pt x="3825" y="4588"/>
                    <a:pt x="3825" y="4134"/>
                  </a:cubicBezTo>
                  <a:lnTo>
                    <a:pt x="3825" y="826"/>
                  </a:lnTo>
                  <a:cubicBezTo>
                    <a:pt x="3825" y="370"/>
                    <a:pt x="3455" y="2"/>
                    <a:pt x="2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9"/>
            <p:cNvSpPr/>
            <p:nvPr/>
          </p:nvSpPr>
          <p:spPr>
            <a:xfrm>
              <a:off x="2970820" y="3211075"/>
              <a:ext cx="126237" cy="122663"/>
            </a:xfrm>
            <a:custGeom>
              <a:rect b="b" l="l" r="r" t="t"/>
              <a:pathLst>
                <a:path extrusionOk="0" h="5526" w="5687">
                  <a:moveTo>
                    <a:pt x="2444" y="647"/>
                  </a:moveTo>
                  <a:cubicBezTo>
                    <a:pt x="2489" y="647"/>
                    <a:pt x="2535" y="664"/>
                    <a:pt x="2570" y="699"/>
                  </a:cubicBezTo>
                  <a:lnTo>
                    <a:pt x="4908" y="3037"/>
                  </a:lnTo>
                  <a:cubicBezTo>
                    <a:pt x="4978" y="3107"/>
                    <a:pt x="4978" y="3220"/>
                    <a:pt x="4908" y="3290"/>
                  </a:cubicBezTo>
                  <a:lnTo>
                    <a:pt x="3370" y="4828"/>
                  </a:lnTo>
                  <a:cubicBezTo>
                    <a:pt x="3335" y="4863"/>
                    <a:pt x="3290" y="4880"/>
                    <a:pt x="3244" y="4880"/>
                  </a:cubicBezTo>
                  <a:cubicBezTo>
                    <a:pt x="3198" y="4880"/>
                    <a:pt x="3153" y="4863"/>
                    <a:pt x="3118" y="4828"/>
                  </a:cubicBezTo>
                  <a:lnTo>
                    <a:pt x="780" y="2489"/>
                  </a:lnTo>
                  <a:cubicBezTo>
                    <a:pt x="745" y="2455"/>
                    <a:pt x="728" y="2411"/>
                    <a:pt x="728" y="2363"/>
                  </a:cubicBezTo>
                  <a:cubicBezTo>
                    <a:pt x="728" y="2316"/>
                    <a:pt x="745" y="2270"/>
                    <a:pt x="780" y="2236"/>
                  </a:cubicBezTo>
                  <a:lnTo>
                    <a:pt x="2318" y="699"/>
                  </a:lnTo>
                  <a:cubicBezTo>
                    <a:pt x="2353" y="664"/>
                    <a:pt x="2398" y="647"/>
                    <a:pt x="2444" y="647"/>
                  </a:cubicBezTo>
                  <a:close/>
                  <a:moveTo>
                    <a:pt x="2444" y="0"/>
                  </a:moveTo>
                  <a:cubicBezTo>
                    <a:pt x="2232" y="0"/>
                    <a:pt x="2021" y="81"/>
                    <a:pt x="1859" y="242"/>
                  </a:cubicBezTo>
                  <a:lnTo>
                    <a:pt x="322" y="1780"/>
                  </a:lnTo>
                  <a:cubicBezTo>
                    <a:pt x="0" y="2102"/>
                    <a:pt x="0" y="2623"/>
                    <a:pt x="322" y="2947"/>
                  </a:cubicBezTo>
                  <a:lnTo>
                    <a:pt x="2661" y="5285"/>
                  </a:lnTo>
                  <a:cubicBezTo>
                    <a:pt x="2814" y="5438"/>
                    <a:pt x="3022" y="5525"/>
                    <a:pt x="3239" y="5525"/>
                  </a:cubicBezTo>
                  <a:cubicBezTo>
                    <a:pt x="3240" y="5525"/>
                    <a:pt x="3242" y="5525"/>
                    <a:pt x="3244" y="5525"/>
                  </a:cubicBezTo>
                  <a:cubicBezTo>
                    <a:pt x="3246" y="5525"/>
                    <a:pt x="3248" y="5525"/>
                    <a:pt x="3250" y="5525"/>
                  </a:cubicBezTo>
                  <a:cubicBezTo>
                    <a:pt x="3466" y="5525"/>
                    <a:pt x="3674" y="5438"/>
                    <a:pt x="3827" y="5285"/>
                  </a:cubicBezTo>
                  <a:lnTo>
                    <a:pt x="5366" y="3747"/>
                  </a:lnTo>
                  <a:cubicBezTo>
                    <a:pt x="5686" y="3425"/>
                    <a:pt x="5686" y="2902"/>
                    <a:pt x="5366" y="2580"/>
                  </a:cubicBezTo>
                  <a:lnTo>
                    <a:pt x="3027" y="242"/>
                  </a:lnTo>
                  <a:cubicBezTo>
                    <a:pt x="2866" y="81"/>
                    <a:pt x="2655" y="0"/>
                    <a:pt x="24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9"/>
            <p:cNvSpPr/>
            <p:nvPr/>
          </p:nvSpPr>
          <p:spPr>
            <a:xfrm>
              <a:off x="2758234" y="3153118"/>
              <a:ext cx="110055" cy="84928"/>
            </a:xfrm>
            <a:custGeom>
              <a:rect b="b" l="l" r="r" t="t"/>
              <a:pathLst>
                <a:path extrusionOk="0" h="3826" w="4958">
                  <a:moveTo>
                    <a:pt x="4132" y="647"/>
                  </a:moveTo>
                  <a:cubicBezTo>
                    <a:pt x="4231" y="647"/>
                    <a:pt x="4310" y="727"/>
                    <a:pt x="4310" y="826"/>
                  </a:cubicBezTo>
                  <a:lnTo>
                    <a:pt x="4310" y="3000"/>
                  </a:lnTo>
                  <a:cubicBezTo>
                    <a:pt x="4311" y="3098"/>
                    <a:pt x="4231" y="3178"/>
                    <a:pt x="4132" y="3178"/>
                  </a:cubicBezTo>
                  <a:lnTo>
                    <a:pt x="826" y="3178"/>
                  </a:lnTo>
                  <a:cubicBezTo>
                    <a:pt x="726" y="3178"/>
                    <a:pt x="647" y="3098"/>
                    <a:pt x="647" y="3000"/>
                  </a:cubicBezTo>
                  <a:lnTo>
                    <a:pt x="647" y="826"/>
                  </a:lnTo>
                  <a:cubicBezTo>
                    <a:pt x="647" y="727"/>
                    <a:pt x="726" y="647"/>
                    <a:pt x="826" y="647"/>
                  </a:cubicBezTo>
                  <a:close/>
                  <a:moveTo>
                    <a:pt x="826" y="1"/>
                  </a:moveTo>
                  <a:cubicBezTo>
                    <a:pt x="370" y="1"/>
                    <a:pt x="0" y="371"/>
                    <a:pt x="0" y="826"/>
                  </a:cubicBezTo>
                  <a:lnTo>
                    <a:pt x="0" y="3000"/>
                  </a:lnTo>
                  <a:cubicBezTo>
                    <a:pt x="0" y="3456"/>
                    <a:pt x="370" y="3825"/>
                    <a:pt x="826" y="3825"/>
                  </a:cubicBezTo>
                  <a:lnTo>
                    <a:pt x="4132" y="3825"/>
                  </a:lnTo>
                  <a:cubicBezTo>
                    <a:pt x="4587" y="3825"/>
                    <a:pt x="4957" y="3456"/>
                    <a:pt x="4957" y="3000"/>
                  </a:cubicBezTo>
                  <a:lnTo>
                    <a:pt x="4957" y="826"/>
                  </a:lnTo>
                  <a:cubicBezTo>
                    <a:pt x="4957" y="371"/>
                    <a:pt x="4587" y="1"/>
                    <a:pt x="4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9"/>
            <p:cNvSpPr/>
            <p:nvPr/>
          </p:nvSpPr>
          <p:spPr>
            <a:xfrm>
              <a:off x="2758234" y="3285637"/>
              <a:ext cx="110055" cy="84905"/>
            </a:xfrm>
            <a:custGeom>
              <a:rect b="b" l="l" r="r" t="t"/>
              <a:pathLst>
                <a:path extrusionOk="0" h="3825" w="4958">
                  <a:moveTo>
                    <a:pt x="4132" y="648"/>
                  </a:moveTo>
                  <a:cubicBezTo>
                    <a:pt x="4231" y="648"/>
                    <a:pt x="4310" y="728"/>
                    <a:pt x="4310" y="826"/>
                  </a:cubicBezTo>
                  <a:lnTo>
                    <a:pt x="4310" y="3001"/>
                  </a:lnTo>
                  <a:cubicBezTo>
                    <a:pt x="4311" y="3099"/>
                    <a:pt x="4231" y="3179"/>
                    <a:pt x="4132" y="3179"/>
                  </a:cubicBezTo>
                  <a:lnTo>
                    <a:pt x="826" y="3179"/>
                  </a:lnTo>
                  <a:cubicBezTo>
                    <a:pt x="726" y="3179"/>
                    <a:pt x="647" y="3099"/>
                    <a:pt x="647" y="3001"/>
                  </a:cubicBezTo>
                  <a:lnTo>
                    <a:pt x="647" y="2999"/>
                  </a:lnTo>
                  <a:lnTo>
                    <a:pt x="647" y="826"/>
                  </a:lnTo>
                  <a:cubicBezTo>
                    <a:pt x="647" y="728"/>
                    <a:pt x="728" y="648"/>
                    <a:pt x="826" y="648"/>
                  </a:cubicBezTo>
                  <a:close/>
                  <a:moveTo>
                    <a:pt x="826" y="0"/>
                  </a:moveTo>
                  <a:cubicBezTo>
                    <a:pt x="370" y="2"/>
                    <a:pt x="0" y="370"/>
                    <a:pt x="0" y="826"/>
                  </a:cubicBezTo>
                  <a:lnTo>
                    <a:pt x="0" y="3001"/>
                  </a:lnTo>
                  <a:cubicBezTo>
                    <a:pt x="0" y="3455"/>
                    <a:pt x="370" y="3825"/>
                    <a:pt x="826" y="3825"/>
                  </a:cubicBezTo>
                  <a:lnTo>
                    <a:pt x="4132" y="3825"/>
                  </a:lnTo>
                  <a:cubicBezTo>
                    <a:pt x="4587" y="3825"/>
                    <a:pt x="4957" y="3455"/>
                    <a:pt x="4957" y="2999"/>
                  </a:cubicBezTo>
                  <a:lnTo>
                    <a:pt x="4957" y="826"/>
                  </a:lnTo>
                  <a:cubicBezTo>
                    <a:pt x="4957" y="370"/>
                    <a:pt x="4587" y="2"/>
                    <a:pt x="4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9"/>
            <p:cNvSpPr/>
            <p:nvPr/>
          </p:nvSpPr>
          <p:spPr>
            <a:xfrm>
              <a:off x="2769533" y="3452540"/>
              <a:ext cx="84240" cy="81087"/>
            </a:xfrm>
            <a:custGeom>
              <a:rect b="b" l="l" r="r" t="t"/>
              <a:pathLst>
                <a:path extrusionOk="0" h="3653" w="3795">
                  <a:moveTo>
                    <a:pt x="1969" y="647"/>
                  </a:moveTo>
                  <a:cubicBezTo>
                    <a:pt x="2276" y="647"/>
                    <a:pt x="2578" y="767"/>
                    <a:pt x="2803" y="993"/>
                  </a:cubicBezTo>
                  <a:cubicBezTo>
                    <a:pt x="3140" y="1331"/>
                    <a:pt x="3241" y="1837"/>
                    <a:pt x="3059" y="2278"/>
                  </a:cubicBezTo>
                  <a:cubicBezTo>
                    <a:pt x="2876" y="2719"/>
                    <a:pt x="2447" y="3006"/>
                    <a:pt x="1970" y="3006"/>
                  </a:cubicBezTo>
                  <a:cubicBezTo>
                    <a:pt x="1319" y="3006"/>
                    <a:pt x="792" y="2477"/>
                    <a:pt x="790" y="1827"/>
                  </a:cubicBezTo>
                  <a:cubicBezTo>
                    <a:pt x="790" y="1350"/>
                    <a:pt x="1078" y="920"/>
                    <a:pt x="1519" y="737"/>
                  </a:cubicBezTo>
                  <a:cubicBezTo>
                    <a:pt x="1665" y="677"/>
                    <a:pt x="1818" y="647"/>
                    <a:pt x="1969" y="647"/>
                  </a:cubicBezTo>
                  <a:close/>
                  <a:moveTo>
                    <a:pt x="1970" y="1"/>
                  </a:moveTo>
                  <a:cubicBezTo>
                    <a:pt x="1495" y="1"/>
                    <a:pt x="1028" y="187"/>
                    <a:pt x="679" y="535"/>
                  </a:cubicBezTo>
                  <a:cubicBezTo>
                    <a:pt x="156" y="1058"/>
                    <a:pt x="0" y="1843"/>
                    <a:pt x="282" y="2526"/>
                  </a:cubicBezTo>
                  <a:cubicBezTo>
                    <a:pt x="566" y="3208"/>
                    <a:pt x="1231" y="3653"/>
                    <a:pt x="1970" y="3653"/>
                  </a:cubicBezTo>
                  <a:cubicBezTo>
                    <a:pt x="2977" y="3651"/>
                    <a:pt x="3793" y="2835"/>
                    <a:pt x="3795" y="1827"/>
                  </a:cubicBezTo>
                  <a:cubicBezTo>
                    <a:pt x="3795" y="1089"/>
                    <a:pt x="3351" y="423"/>
                    <a:pt x="2668" y="140"/>
                  </a:cubicBezTo>
                  <a:cubicBezTo>
                    <a:pt x="2442" y="47"/>
                    <a:pt x="2205" y="1"/>
                    <a:pt x="19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 name="Google Shape;551;p39"/>
          <p:cNvGrpSpPr/>
          <p:nvPr/>
        </p:nvGrpSpPr>
        <p:grpSpPr>
          <a:xfrm>
            <a:off x="4262665" y="3212796"/>
            <a:ext cx="370929" cy="387506"/>
            <a:chOff x="3389487" y="3086259"/>
            <a:chExt cx="468878" cy="489832"/>
          </a:xfrm>
        </p:grpSpPr>
        <p:sp>
          <p:nvSpPr>
            <p:cNvPr id="552" name="Google Shape;552;p39"/>
            <p:cNvSpPr/>
            <p:nvPr/>
          </p:nvSpPr>
          <p:spPr>
            <a:xfrm>
              <a:off x="3620274" y="3128767"/>
              <a:ext cx="238090" cy="304616"/>
            </a:xfrm>
            <a:custGeom>
              <a:rect b="b" l="l" r="r" t="t"/>
              <a:pathLst>
                <a:path extrusionOk="0" h="13723" w="10726">
                  <a:moveTo>
                    <a:pt x="2326" y="1"/>
                  </a:moveTo>
                  <a:cubicBezTo>
                    <a:pt x="2210" y="1"/>
                    <a:pt x="2099" y="63"/>
                    <a:pt x="2040" y="173"/>
                  </a:cubicBezTo>
                  <a:lnTo>
                    <a:pt x="1145" y="1604"/>
                  </a:lnTo>
                  <a:cubicBezTo>
                    <a:pt x="1050" y="1756"/>
                    <a:pt x="1096" y="1956"/>
                    <a:pt x="1248" y="2050"/>
                  </a:cubicBezTo>
                  <a:cubicBezTo>
                    <a:pt x="1301" y="2083"/>
                    <a:pt x="1360" y="2099"/>
                    <a:pt x="1419" y="2099"/>
                  </a:cubicBezTo>
                  <a:cubicBezTo>
                    <a:pt x="1527" y="2099"/>
                    <a:pt x="1633" y="2045"/>
                    <a:pt x="1694" y="1947"/>
                  </a:cubicBezTo>
                  <a:lnTo>
                    <a:pt x="2021" y="1423"/>
                  </a:lnTo>
                  <a:lnTo>
                    <a:pt x="3409" y="2290"/>
                  </a:lnTo>
                  <a:cubicBezTo>
                    <a:pt x="4248" y="2816"/>
                    <a:pt x="4503" y="3920"/>
                    <a:pt x="3981" y="4760"/>
                  </a:cubicBezTo>
                  <a:lnTo>
                    <a:pt x="713" y="9991"/>
                  </a:lnTo>
                  <a:cubicBezTo>
                    <a:pt x="1" y="11131"/>
                    <a:pt x="348" y="12639"/>
                    <a:pt x="1490" y="13352"/>
                  </a:cubicBezTo>
                  <a:cubicBezTo>
                    <a:pt x="1876" y="13594"/>
                    <a:pt x="2321" y="13723"/>
                    <a:pt x="2777" y="13723"/>
                  </a:cubicBezTo>
                  <a:cubicBezTo>
                    <a:pt x="2964" y="13723"/>
                    <a:pt x="3149" y="13702"/>
                    <a:pt x="3332" y="13659"/>
                  </a:cubicBezTo>
                  <a:cubicBezTo>
                    <a:pt x="3963" y="13515"/>
                    <a:pt x="4509" y="13125"/>
                    <a:pt x="4852" y="12575"/>
                  </a:cubicBezTo>
                  <a:lnTo>
                    <a:pt x="6291" y="10270"/>
                  </a:lnTo>
                  <a:cubicBezTo>
                    <a:pt x="6631" y="9725"/>
                    <a:pt x="7216" y="9426"/>
                    <a:pt x="7813" y="9426"/>
                  </a:cubicBezTo>
                  <a:cubicBezTo>
                    <a:pt x="8138" y="9426"/>
                    <a:pt x="8467" y="9515"/>
                    <a:pt x="8763" y="9700"/>
                  </a:cubicBezTo>
                  <a:lnTo>
                    <a:pt x="10179" y="10583"/>
                  </a:lnTo>
                  <a:cubicBezTo>
                    <a:pt x="10234" y="10619"/>
                    <a:pt x="10295" y="10636"/>
                    <a:pt x="10356" y="10636"/>
                  </a:cubicBezTo>
                  <a:cubicBezTo>
                    <a:pt x="10463" y="10636"/>
                    <a:pt x="10568" y="10582"/>
                    <a:pt x="10629" y="10483"/>
                  </a:cubicBezTo>
                  <a:cubicBezTo>
                    <a:pt x="10725" y="10331"/>
                    <a:pt x="10676" y="10129"/>
                    <a:pt x="10522" y="10035"/>
                  </a:cubicBezTo>
                  <a:lnTo>
                    <a:pt x="9106" y="9152"/>
                  </a:lnTo>
                  <a:cubicBezTo>
                    <a:pt x="8703" y="8901"/>
                    <a:pt x="8256" y="8781"/>
                    <a:pt x="7815" y="8781"/>
                  </a:cubicBezTo>
                  <a:cubicBezTo>
                    <a:pt x="7001" y="8781"/>
                    <a:pt x="6206" y="9187"/>
                    <a:pt x="5743" y="9928"/>
                  </a:cubicBezTo>
                  <a:lnTo>
                    <a:pt x="4304" y="12232"/>
                  </a:lnTo>
                  <a:cubicBezTo>
                    <a:pt x="3964" y="12777"/>
                    <a:pt x="3379" y="13077"/>
                    <a:pt x="2781" y="13077"/>
                  </a:cubicBezTo>
                  <a:cubicBezTo>
                    <a:pt x="2456" y="13077"/>
                    <a:pt x="2128" y="12989"/>
                    <a:pt x="1833" y="12804"/>
                  </a:cubicBezTo>
                  <a:cubicBezTo>
                    <a:pt x="991" y="12280"/>
                    <a:pt x="735" y="11172"/>
                    <a:pt x="1261" y="10332"/>
                  </a:cubicBezTo>
                  <a:lnTo>
                    <a:pt x="4527" y="5102"/>
                  </a:lnTo>
                  <a:cubicBezTo>
                    <a:pt x="5240" y="3962"/>
                    <a:pt x="4892" y="2453"/>
                    <a:pt x="3751" y="1741"/>
                  </a:cubicBezTo>
                  <a:lnTo>
                    <a:pt x="2363" y="874"/>
                  </a:lnTo>
                  <a:lnTo>
                    <a:pt x="2587" y="514"/>
                  </a:lnTo>
                  <a:cubicBezTo>
                    <a:pt x="2697" y="363"/>
                    <a:pt x="2655" y="149"/>
                    <a:pt x="2496" y="50"/>
                  </a:cubicBezTo>
                  <a:cubicBezTo>
                    <a:pt x="2443" y="16"/>
                    <a:pt x="2384" y="1"/>
                    <a:pt x="23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9"/>
            <p:cNvSpPr/>
            <p:nvPr/>
          </p:nvSpPr>
          <p:spPr>
            <a:xfrm>
              <a:off x="3389487" y="3086259"/>
              <a:ext cx="334450" cy="489832"/>
            </a:xfrm>
            <a:custGeom>
              <a:rect b="b" l="l" r="r" t="t"/>
              <a:pathLst>
                <a:path extrusionOk="0" h="22067" w="15067">
                  <a:moveTo>
                    <a:pt x="12989" y="1"/>
                  </a:moveTo>
                  <a:cubicBezTo>
                    <a:pt x="12354" y="1"/>
                    <a:pt x="11737" y="335"/>
                    <a:pt x="11404" y="930"/>
                  </a:cubicBezTo>
                  <a:lnTo>
                    <a:pt x="10985" y="1680"/>
                  </a:lnTo>
                  <a:lnTo>
                    <a:pt x="9433" y="710"/>
                  </a:lnTo>
                  <a:cubicBezTo>
                    <a:pt x="9380" y="678"/>
                    <a:pt x="9323" y="663"/>
                    <a:pt x="9266" y="663"/>
                  </a:cubicBezTo>
                  <a:cubicBezTo>
                    <a:pt x="9158" y="663"/>
                    <a:pt x="9053" y="718"/>
                    <a:pt x="8992" y="816"/>
                  </a:cubicBezTo>
                  <a:cubicBezTo>
                    <a:pt x="8898" y="966"/>
                    <a:pt x="8943" y="1163"/>
                    <a:pt x="9091" y="1258"/>
                  </a:cubicBezTo>
                  <a:lnTo>
                    <a:pt x="10671" y="2245"/>
                  </a:lnTo>
                  <a:lnTo>
                    <a:pt x="178" y="21080"/>
                  </a:lnTo>
                  <a:cubicBezTo>
                    <a:pt x="1" y="21398"/>
                    <a:pt x="96" y="21768"/>
                    <a:pt x="405" y="21961"/>
                  </a:cubicBezTo>
                  <a:cubicBezTo>
                    <a:pt x="510" y="22028"/>
                    <a:pt x="635" y="22065"/>
                    <a:pt x="761" y="22066"/>
                  </a:cubicBezTo>
                  <a:cubicBezTo>
                    <a:pt x="966" y="22066"/>
                    <a:pt x="1163" y="21965"/>
                    <a:pt x="1294" y="21778"/>
                  </a:cubicBezTo>
                  <a:lnTo>
                    <a:pt x="13051" y="4898"/>
                  </a:lnTo>
                  <a:cubicBezTo>
                    <a:pt x="13153" y="4751"/>
                    <a:pt x="13117" y="4549"/>
                    <a:pt x="12970" y="4447"/>
                  </a:cubicBezTo>
                  <a:cubicBezTo>
                    <a:pt x="12914" y="4408"/>
                    <a:pt x="12850" y="4390"/>
                    <a:pt x="12786" y="4390"/>
                  </a:cubicBezTo>
                  <a:cubicBezTo>
                    <a:pt x="12684" y="4390"/>
                    <a:pt x="12584" y="4438"/>
                    <a:pt x="12521" y="4529"/>
                  </a:cubicBezTo>
                  <a:lnTo>
                    <a:pt x="764" y="21408"/>
                  </a:lnTo>
                  <a:cubicBezTo>
                    <a:pt x="763" y="21410"/>
                    <a:pt x="760" y="21413"/>
                    <a:pt x="758" y="21416"/>
                  </a:cubicBezTo>
                  <a:cubicBezTo>
                    <a:pt x="751" y="21413"/>
                    <a:pt x="745" y="21410"/>
                    <a:pt x="739" y="21404"/>
                  </a:cubicBezTo>
                  <a:cubicBezTo>
                    <a:pt x="740" y="21403"/>
                    <a:pt x="742" y="21398"/>
                    <a:pt x="743" y="21395"/>
                  </a:cubicBezTo>
                  <a:lnTo>
                    <a:pt x="11970" y="1245"/>
                  </a:lnTo>
                  <a:cubicBezTo>
                    <a:pt x="12180" y="847"/>
                    <a:pt x="12586" y="622"/>
                    <a:pt x="13004" y="622"/>
                  </a:cubicBezTo>
                  <a:cubicBezTo>
                    <a:pt x="13206" y="622"/>
                    <a:pt x="13410" y="674"/>
                    <a:pt x="13597" y="785"/>
                  </a:cubicBezTo>
                  <a:cubicBezTo>
                    <a:pt x="14171" y="1123"/>
                    <a:pt x="14347" y="1873"/>
                    <a:pt x="13981" y="2431"/>
                  </a:cubicBezTo>
                  <a:cubicBezTo>
                    <a:pt x="13971" y="2447"/>
                    <a:pt x="13959" y="2464"/>
                    <a:pt x="13949" y="2480"/>
                  </a:cubicBezTo>
                  <a:cubicBezTo>
                    <a:pt x="13846" y="2627"/>
                    <a:pt x="13882" y="2829"/>
                    <a:pt x="14029" y="2930"/>
                  </a:cubicBezTo>
                  <a:cubicBezTo>
                    <a:pt x="14085" y="2969"/>
                    <a:pt x="14149" y="2988"/>
                    <a:pt x="14213" y="2988"/>
                  </a:cubicBezTo>
                  <a:cubicBezTo>
                    <a:pt x="14315" y="2988"/>
                    <a:pt x="14416" y="2940"/>
                    <a:pt x="14479" y="2850"/>
                  </a:cubicBezTo>
                  <a:cubicBezTo>
                    <a:pt x="14497" y="2824"/>
                    <a:pt x="14513" y="2799"/>
                    <a:pt x="14529" y="2774"/>
                  </a:cubicBezTo>
                  <a:cubicBezTo>
                    <a:pt x="15067" y="1908"/>
                    <a:pt x="14788" y="770"/>
                    <a:pt x="13910" y="253"/>
                  </a:cubicBezTo>
                  <a:cubicBezTo>
                    <a:pt x="13620" y="82"/>
                    <a:pt x="13303" y="1"/>
                    <a:pt x="12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 name="Google Shape;554;p39"/>
          <p:cNvGrpSpPr/>
          <p:nvPr/>
        </p:nvGrpSpPr>
        <p:grpSpPr>
          <a:xfrm>
            <a:off x="4792651" y="3265687"/>
            <a:ext cx="386804" cy="281722"/>
            <a:chOff x="3996277" y="3123639"/>
            <a:chExt cx="488944" cy="356114"/>
          </a:xfrm>
        </p:grpSpPr>
        <p:sp>
          <p:nvSpPr>
            <p:cNvPr id="555" name="Google Shape;555;p39"/>
            <p:cNvSpPr/>
            <p:nvPr/>
          </p:nvSpPr>
          <p:spPr>
            <a:xfrm>
              <a:off x="3996277" y="3123639"/>
              <a:ext cx="488944" cy="281486"/>
            </a:xfrm>
            <a:custGeom>
              <a:rect b="b" l="l" r="r" t="t"/>
              <a:pathLst>
                <a:path extrusionOk="0" h="12681" w="22027">
                  <a:moveTo>
                    <a:pt x="21164" y="3816"/>
                  </a:moveTo>
                  <a:cubicBezTo>
                    <a:pt x="21282" y="3816"/>
                    <a:pt x="21380" y="3914"/>
                    <a:pt x="21380" y="4032"/>
                  </a:cubicBezTo>
                  <a:lnTo>
                    <a:pt x="21380" y="8851"/>
                  </a:lnTo>
                  <a:cubicBezTo>
                    <a:pt x="21380" y="8972"/>
                    <a:pt x="21282" y="9068"/>
                    <a:pt x="21164" y="9068"/>
                  </a:cubicBezTo>
                  <a:lnTo>
                    <a:pt x="20487" y="9068"/>
                  </a:lnTo>
                  <a:cubicBezTo>
                    <a:pt x="20366" y="9068"/>
                    <a:pt x="20270" y="8972"/>
                    <a:pt x="20268" y="8851"/>
                  </a:cubicBezTo>
                  <a:lnTo>
                    <a:pt x="20268" y="4032"/>
                  </a:lnTo>
                  <a:cubicBezTo>
                    <a:pt x="20270" y="3914"/>
                    <a:pt x="20366" y="3816"/>
                    <a:pt x="20487" y="3816"/>
                  </a:cubicBezTo>
                  <a:close/>
                  <a:moveTo>
                    <a:pt x="2832" y="0"/>
                  </a:moveTo>
                  <a:cubicBezTo>
                    <a:pt x="1272" y="0"/>
                    <a:pt x="1" y="1270"/>
                    <a:pt x="1" y="2830"/>
                  </a:cubicBezTo>
                  <a:lnTo>
                    <a:pt x="1" y="10054"/>
                  </a:lnTo>
                  <a:cubicBezTo>
                    <a:pt x="1" y="11184"/>
                    <a:pt x="673" y="12206"/>
                    <a:pt x="1711" y="12653"/>
                  </a:cubicBezTo>
                  <a:cubicBezTo>
                    <a:pt x="1753" y="12672"/>
                    <a:pt x="1796" y="12680"/>
                    <a:pt x="1839" y="12680"/>
                  </a:cubicBezTo>
                  <a:cubicBezTo>
                    <a:pt x="1964" y="12680"/>
                    <a:pt x="2082" y="12607"/>
                    <a:pt x="2134" y="12486"/>
                  </a:cubicBezTo>
                  <a:cubicBezTo>
                    <a:pt x="2205" y="12322"/>
                    <a:pt x="2130" y="12132"/>
                    <a:pt x="1966" y="12061"/>
                  </a:cubicBezTo>
                  <a:cubicBezTo>
                    <a:pt x="1165" y="11715"/>
                    <a:pt x="647" y="10927"/>
                    <a:pt x="647" y="10054"/>
                  </a:cubicBezTo>
                  <a:lnTo>
                    <a:pt x="647" y="2830"/>
                  </a:lnTo>
                  <a:cubicBezTo>
                    <a:pt x="648" y="1624"/>
                    <a:pt x="1625" y="646"/>
                    <a:pt x="2832" y="646"/>
                  </a:cubicBezTo>
                  <a:lnTo>
                    <a:pt x="14113" y="646"/>
                  </a:lnTo>
                  <a:cubicBezTo>
                    <a:pt x="15251" y="649"/>
                    <a:pt x="16267" y="1354"/>
                    <a:pt x="16670" y="2420"/>
                  </a:cubicBezTo>
                  <a:cubicBezTo>
                    <a:pt x="17136" y="3666"/>
                    <a:pt x="18306" y="4524"/>
                    <a:pt x="19624" y="4607"/>
                  </a:cubicBezTo>
                  <a:lnTo>
                    <a:pt x="19624" y="8277"/>
                  </a:lnTo>
                  <a:cubicBezTo>
                    <a:pt x="18306" y="8360"/>
                    <a:pt x="17136" y="9218"/>
                    <a:pt x="16670" y="10464"/>
                  </a:cubicBezTo>
                  <a:cubicBezTo>
                    <a:pt x="16437" y="11087"/>
                    <a:pt x="15984" y="11604"/>
                    <a:pt x="15397" y="11917"/>
                  </a:cubicBezTo>
                  <a:cubicBezTo>
                    <a:pt x="15237" y="12000"/>
                    <a:pt x="15175" y="12198"/>
                    <a:pt x="15259" y="12356"/>
                  </a:cubicBezTo>
                  <a:cubicBezTo>
                    <a:pt x="15317" y="12465"/>
                    <a:pt x="15429" y="12527"/>
                    <a:pt x="15545" y="12527"/>
                  </a:cubicBezTo>
                  <a:cubicBezTo>
                    <a:pt x="15598" y="12527"/>
                    <a:pt x="15651" y="12514"/>
                    <a:pt x="15700" y="12487"/>
                  </a:cubicBezTo>
                  <a:cubicBezTo>
                    <a:pt x="16426" y="12100"/>
                    <a:pt x="16986" y="11461"/>
                    <a:pt x="17274" y="10691"/>
                  </a:cubicBezTo>
                  <a:cubicBezTo>
                    <a:pt x="17650" y="9695"/>
                    <a:pt x="18567" y="9007"/>
                    <a:pt x="19627" y="8924"/>
                  </a:cubicBezTo>
                  <a:cubicBezTo>
                    <a:pt x="19666" y="9369"/>
                    <a:pt x="20038" y="9712"/>
                    <a:pt x="20487" y="9714"/>
                  </a:cubicBezTo>
                  <a:lnTo>
                    <a:pt x="21164" y="9714"/>
                  </a:lnTo>
                  <a:cubicBezTo>
                    <a:pt x="21639" y="9712"/>
                    <a:pt x="22025" y="9326"/>
                    <a:pt x="22026" y="8851"/>
                  </a:cubicBezTo>
                  <a:lnTo>
                    <a:pt x="22026" y="4032"/>
                  </a:lnTo>
                  <a:cubicBezTo>
                    <a:pt x="22025" y="3557"/>
                    <a:pt x="21639" y="3171"/>
                    <a:pt x="21164" y="3170"/>
                  </a:cubicBezTo>
                  <a:lnTo>
                    <a:pt x="20487" y="3170"/>
                  </a:lnTo>
                  <a:cubicBezTo>
                    <a:pt x="20038" y="3171"/>
                    <a:pt x="19666" y="3514"/>
                    <a:pt x="19627" y="3960"/>
                  </a:cubicBezTo>
                  <a:cubicBezTo>
                    <a:pt x="18567" y="3876"/>
                    <a:pt x="17650" y="3189"/>
                    <a:pt x="17274" y="2193"/>
                  </a:cubicBezTo>
                  <a:cubicBezTo>
                    <a:pt x="16784" y="882"/>
                    <a:pt x="15513" y="0"/>
                    <a:pt x="141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9"/>
            <p:cNvSpPr/>
            <p:nvPr/>
          </p:nvSpPr>
          <p:spPr>
            <a:xfrm>
              <a:off x="4003691" y="3166725"/>
              <a:ext cx="371653" cy="313029"/>
            </a:xfrm>
            <a:custGeom>
              <a:rect b="b" l="l" r="r" t="t"/>
              <a:pathLst>
                <a:path extrusionOk="0" h="14102" w="16743">
                  <a:moveTo>
                    <a:pt x="8479" y="2231"/>
                  </a:moveTo>
                  <a:lnTo>
                    <a:pt x="8479" y="6670"/>
                  </a:lnTo>
                  <a:lnTo>
                    <a:pt x="5678" y="6670"/>
                  </a:lnTo>
                  <a:cubicBezTo>
                    <a:pt x="7020" y="5362"/>
                    <a:pt x="7933" y="3566"/>
                    <a:pt x="8479" y="2231"/>
                  </a:cubicBezTo>
                  <a:close/>
                  <a:moveTo>
                    <a:pt x="9125" y="1039"/>
                  </a:moveTo>
                  <a:cubicBezTo>
                    <a:pt x="9976" y="1835"/>
                    <a:pt x="11621" y="3563"/>
                    <a:pt x="12231" y="5528"/>
                  </a:cubicBezTo>
                  <a:cubicBezTo>
                    <a:pt x="12329" y="5846"/>
                    <a:pt x="12298" y="6137"/>
                    <a:pt x="12143" y="6348"/>
                  </a:cubicBezTo>
                  <a:cubicBezTo>
                    <a:pt x="11987" y="6558"/>
                    <a:pt x="11725" y="6670"/>
                    <a:pt x="11397" y="6670"/>
                  </a:cubicBezTo>
                  <a:lnTo>
                    <a:pt x="9125" y="6670"/>
                  </a:lnTo>
                  <a:lnTo>
                    <a:pt x="9125" y="1039"/>
                  </a:lnTo>
                  <a:close/>
                  <a:moveTo>
                    <a:pt x="14449" y="8021"/>
                  </a:moveTo>
                  <a:lnTo>
                    <a:pt x="13341" y="9501"/>
                  </a:lnTo>
                  <a:lnTo>
                    <a:pt x="12363" y="9501"/>
                  </a:lnTo>
                  <a:cubicBezTo>
                    <a:pt x="11921" y="9501"/>
                    <a:pt x="11560" y="9854"/>
                    <a:pt x="11551" y="10297"/>
                  </a:cubicBezTo>
                  <a:lnTo>
                    <a:pt x="5191" y="10297"/>
                  </a:lnTo>
                  <a:cubicBezTo>
                    <a:pt x="5182" y="9854"/>
                    <a:pt x="4821" y="9501"/>
                    <a:pt x="4379" y="9501"/>
                  </a:cubicBezTo>
                  <a:lnTo>
                    <a:pt x="3473" y="9501"/>
                  </a:lnTo>
                  <a:lnTo>
                    <a:pt x="2832" y="9110"/>
                  </a:lnTo>
                  <a:lnTo>
                    <a:pt x="2832" y="8021"/>
                  </a:lnTo>
                  <a:lnTo>
                    <a:pt x="3819" y="8021"/>
                  </a:lnTo>
                  <a:lnTo>
                    <a:pt x="4950" y="8506"/>
                  </a:lnTo>
                  <a:cubicBezTo>
                    <a:pt x="4991" y="8524"/>
                    <a:pt x="5034" y="8531"/>
                    <a:pt x="5078" y="8533"/>
                  </a:cubicBezTo>
                  <a:lnTo>
                    <a:pt x="12264" y="8533"/>
                  </a:lnTo>
                  <a:cubicBezTo>
                    <a:pt x="12314" y="8533"/>
                    <a:pt x="12364" y="8520"/>
                    <a:pt x="12411" y="8497"/>
                  </a:cubicBezTo>
                  <a:lnTo>
                    <a:pt x="13347" y="8021"/>
                  </a:lnTo>
                  <a:close/>
                  <a:moveTo>
                    <a:pt x="4380" y="10145"/>
                  </a:moveTo>
                  <a:cubicBezTo>
                    <a:pt x="4472" y="10145"/>
                    <a:pt x="4547" y="10221"/>
                    <a:pt x="4547" y="10313"/>
                  </a:cubicBezTo>
                  <a:lnTo>
                    <a:pt x="4547" y="11726"/>
                  </a:lnTo>
                  <a:lnTo>
                    <a:pt x="3120" y="11726"/>
                  </a:lnTo>
                  <a:lnTo>
                    <a:pt x="3120" y="10313"/>
                  </a:lnTo>
                  <a:cubicBezTo>
                    <a:pt x="3120" y="10221"/>
                    <a:pt x="3194" y="10145"/>
                    <a:pt x="3288" y="10145"/>
                  </a:cubicBezTo>
                  <a:close/>
                  <a:moveTo>
                    <a:pt x="11552" y="10942"/>
                  </a:moveTo>
                  <a:lnTo>
                    <a:pt x="11552" y="11726"/>
                  </a:lnTo>
                  <a:lnTo>
                    <a:pt x="5192" y="11726"/>
                  </a:lnTo>
                  <a:lnTo>
                    <a:pt x="5192" y="10942"/>
                  </a:lnTo>
                  <a:close/>
                  <a:moveTo>
                    <a:pt x="13457" y="10145"/>
                  </a:moveTo>
                  <a:cubicBezTo>
                    <a:pt x="13549" y="10145"/>
                    <a:pt x="13623" y="10221"/>
                    <a:pt x="13623" y="10313"/>
                  </a:cubicBezTo>
                  <a:lnTo>
                    <a:pt x="13623" y="11726"/>
                  </a:lnTo>
                  <a:lnTo>
                    <a:pt x="12197" y="11726"/>
                  </a:lnTo>
                  <a:lnTo>
                    <a:pt x="12197" y="10313"/>
                  </a:lnTo>
                  <a:cubicBezTo>
                    <a:pt x="12197" y="10221"/>
                    <a:pt x="12271" y="10145"/>
                    <a:pt x="12364" y="10145"/>
                  </a:cubicBezTo>
                  <a:close/>
                  <a:moveTo>
                    <a:pt x="15466" y="12372"/>
                  </a:moveTo>
                  <a:cubicBezTo>
                    <a:pt x="15479" y="12372"/>
                    <a:pt x="15493" y="12380"/>
                    <a:pt x="15498" y="12393"/>
                  </a:cubicBezTo>
                  <a:lnTo>
                    <a:pt x="15951" y="13408"/>
                  </a:lnTo>
                  <a:cubicBezTo>
                    <a:pt x="15957" y="13419"/>
                    <a:pt x="15956" y="13432"/>
                    <a:pt x="15948" y="13443"/>
                  </a:cubicBezTo>
                  <a:lnTo>
                    <a:pt x="15950" y="13443"/>
                  </a:lnTo>
                  <a:cubicBezTo>
                    <a:pt x="15944" y="13453"/>
                    <a:pt x="15932" y="13459"/>
                    <a:pt x="15919" y="13459"/>
                  </a:cubicBezTo>
                  <a:lnTo>
                    <a:pt x="823" y="13459"/>
                  </a:lnTo>
                  <a:cubicBezTo>
                    <a:pt x="798" y="13459"/>
                    <a:pt x="780" y="13432"/>
                    <a:pt x="791" y="13408"/>
                  </a:cubicBezTo>
                  <a:lnTo>
                    <a:pt x="1243" y="12393"/>
                  </a:lnTo>
                  <a:cubicBezTo>
                    <a:pt x="1249" y="12380"/>
                    <a:pt x="1263" y="12372"/>
                    <a:pt x="1278" y="12372"/>
                  </a:cubicBezTo>
                  <a:close/>
                  <a:moveTo>
                    <a:pt x="8803" y="0"/>
                  </a:moveTo>
                  <a:cubicBezTo>
                    <a:pt x="8665" y="0"/>
                    <a:pt x="8532" y="89"/>
                    <a:pt x="8491" y="239"/>
                  </a:cubicBezTo>
                  <a:cubicBezTo>
                    <a:pt x="8479" y="279"/>
                    <a:pt x="7376" y="4323"/>
                    <a:pt x="4967" y="6450"/>
                  </a:cubicBezTo>
                  <a:cubicBezTo>
                    <a:pt x="4812" y="6585"/>
                    <a:pt x="4759" y="6802"/>
                    <a:pt x="4832" y="6995"/>
                  </a:cubicBezTo>
                  <a:cubicBezTo>
                    <a:pt x="4904" y="7186"/>
                    <a:pt x="5089" y="7313"/>
                    <a:pt x="5293" y="7313"/>
                  </a:cubicBezTo>
                  <a:lnTo>
                    <a:pt x="8479" y="7313"/>
                  </a:lnTo>
                  <a:lnTo>
                    <a:pt x="8479" y="7886"/>
                  </a:lnTo>
                  <a:lnTo>
                    <a:pt x="5145" y="7886"/>
                  </a:lnTo>
                  <a:lnTo>
                    <a:pt x="4014" y="7399"/>
                  </a:lnTo>
                  <a:cubicBezTo>
                    <a:pt x="3972" y="7382"/>
                    <a:pt x="3929" y="7374"/>
                    <a:pt x="3886" y="7374"/>
                  </a:cubicBezTo>
                  <a:lnTo>
                    <a:pt x="2691" y="7374"/>
                  </a:lnTo>
                  <a:cubicBezTo>
                    <a:pt x="2413" y="7374"/>
                    <a:pt x="2188" y="7598"/>
                    <a:pt x="2188" y="7875"/>
                  </a:cubicBezTo>
                  <a:lnTo>
                    <a:pt x="2188" y="9189"/>
                  </a:lnTo>
                  <a:cubicBezTo>
                    <a:pt x="2188" y="9364"/>
                    <a:pt x="2280" y="9526"/>
                    <a:pt x="2430" y="9618"/>
                  </a:cubicBezTo>
                  <a:lnTo>
                    <a:pt x="2680" y="9771"/>
                  </a:lnTo>
                  <a:cubicBezTo>
                    <a:pt x="2548" y="9920"/>
                    <a:pt x="2474" y="10111"/>
                    <a:pt x="2474" y="10312"/>
                  </a:cubicBezTo>
                  <a:lnTo>
                    <a:pt x="2474" y="11725"/>
                  </a:lnTo>
                  <a:lnTo>
                    <a:pt x="1278" y="11725"/>
                  </a:lnTo>
                  <a:cubicBezTo>
                    <a:pt x="1009" y="11725"/>
                    <a:pt x="765" y="11882"/>
                    <a:pt x="656" y="12127"/>
                  </a:cubicBezTo>
                  <a:lnTo>
                    <a:pt x="201" y="13143"/>
                  </a:lnTo>
                  <a:cubicBezTo>
                    <a:pt x="1" y="13594"/>
                    <a:pt x="330" y="14102"/>
                    <a:pt x="823" y="14102"/>
                  </a:cubicBezTo>
                  <a:lnTo>
                    <a:pt x="15919" y="14102"/>
                  </a:lnTo>
                  <a:cubicBezTo>
                    <a:pt x="16413" y="14102"/>
                    <a:pt x="16743" y="13594"/>
                    <a:pt x="16541" y="13143"/>
                  </a:cubicBezTo>
                  <a:lnTo>
                    <a:pt x="16088" y="12130"/>
                  </a:lnTo>
                  <a:cubicBezTo>
                    <a:pt x="15978" y="11885"/>
                    <a:pt x="15735" y="11726"/>
                    <a:pt x="15466" y="11726"/>
                  </a:cubicBezTo>
                  <a:lnTo>
                    <a:pt x="14268" y="11726"/>
                  </a:lnTo>
                  <a:lnTo>
                    <a:pt x="14268" y="10313"/>
                  </a:lnTo>
                  <a:cubicBezTo>
                    <a:pt x="14268" y="10080"/>
                    <a:pt x="14168" y="9859"/>
                    <a:pt x="13995" y="9706"/>
                  </a:cubicBezTo>
                  <a:lnTo>
                    <a:pt x="15138" y="8178"/>
                  </a:lnTo>
                  <a:cubicBezTo>
                    <a:pt x="15384" y="7847"/>
                    <a:pt x="15148" y="7375"/>
                    <a:pt x="14734" y="7375"/>
                  </a:cubicBezTo>
                  <a:lnTo>
                    <a:pt x="13270" y="7375"/>
                  </a:lnTo>
                  <a:cubicBezTo>
                    <a:pt x="13218" y="7375"/>
                    <a:pt x="13168" y="7387"/>
                    <a:pt x="13123" y="7411"/>
                  </a:cubicBezTo>
                  <a:lnTo>
                    <a:pt x="12186" y="7887"/>
                  </a:lnTo>
                  <a:lnTo>
                    <a:pt x="9125" y="7887"/>
                  </a:lnTo>
                  <a:lnTo>
                    <a:pt x="9125" y="7316"/>
                  </a:lnTo>
                  <a:lnTo>
                    <a:pt x="11397" y="7316"/>
                  </a:lnTo>
                  <a:cubicBezTo>
                    <a:pt x="11935" y="7316"/>
                    <a:pt x="12384" y="7108"/>
                    <a:pt x="12663" y="6729"/>
                  </a:cubicBezTo>
                  <a:cubicBezTo>
                    <a:pt x="12941" y="6352"/>
                    <a:pt x="13007" y="5856"/>
                    <a:pt x="12847" y="5337"/>
                  </a:cubicBezTo>
                  <a:cubicBezTo>
                    <a:pt x="11956" y="2458"/>
                    <a:pt x="9124" y="167"/>
                    <a:pt x="9003" y="71"/>
                  </a:cubicBezTo>
                  <a:cubicBezTo>
                    <a:pt x="8943" y="23"/>
                    <a:pt x="8873" y="0"/>
                    <a:pt x="88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 name="Google Shape;557;p39"/>
          <p:cNvSpPr/>
          <p:nvPr/>
        </p:nvSpPr>
        <p:spPr>
          <a:xfrm>
            <a:off x="5338383" y="3212758"/>
            <a:ext cx="393923" cy="387409"/>
          </a:xfrm>
          <a:custGeom>
            <a:rect b="b" l="l" r="r" t="t"/>
            <a:pathLst>
              <a:path extrusionOk="0" h="22062" w="22433">
                <a:moveTo>
                  <a:pt x="19287" y="646"/>
                </a:moveTo>
                <a:cubicBezTo>
                  <a:pt x="19697" y="646"/>
                  <a:pt x="20106" y="803"/>
                  <a:pt x="20418" y="1113"/>
                </a:cubicBezTo>
                <a:lnTo>
                  <a:pt x="21099" y="1795"/>
                </a:lnTo>
                <a:cubicBezTo>
                  <a:pt x="21723" y="2420"/>
                  <a:pt x="21723" y="3431"/>
                  <a:pt x="21099" y="4056"/>
                </a:cubicBezTo>
                <a:lnTo>
                  <a:pt x="21099" y="4057"/>
                </a:lnTo>
                <a:lnTo>
                  <a:pt x="20692" y="4464"/>
                </a:lnTo>
                <a:lnTo>
                  <a:pt x="19230" y="2434"/>
                </a:lnTo>
                <a:cubicBezTo>
                  <a:pt x="19167" y="2345"/>
                  <a:pt x="19066" y="2296"/>
                  <a:pt x="18963" y="2296"/>
                </a:cubicBezTo>
                <a:cubicBezTo>
                  <a:pt x="18898" y="2296"/>
                  <a:pt x="18832" y="2316"/>
                  <a:pt x="18776" y="2357"/>
                </a:cubicBezTo>
                <a:cubicBezTo>
                  <a:pt x="18629" y="2463"/>
                  <a:pt x="18598" y="2668"/>
                  <a:pt x="18705" y="2813"/>
                </a:cubicBezTo>
                <a:lnTo>
                  <a:pt x="20229" y="4926"/>
                </a:lnTo>
                <a:lnTo>
                  <a:pt x="19569" y="5586"/>
                </a:lnTo>
                <a:lnTo>
                  <a:pt x="17104" y="2167"/>
                </a:lnTo>
                <a:lnTo>
                  <a:pt x="17763" y="1507"/>
                </a:lnTo>
                <a:lnTo>
                  <a:pt x="17947" y="1762"/>
                </a:lnTo>
                <a:cubicBezTo>
                  <a:pt x="18011" y="1850"/>
                  <a:pt x="18110" y="1896"/>
                  <a:pt x="18210" y="1896"/>
                </a:cubicBezTo>
                <a:cubicBezTo>
                  <a:pt x="18276" y="1896"/>
                  <a:pt x="18342" y="1876"/>
                  <a:pt x="18399" y="1835"/>
                </a:cubicBezTo>
                <a:cubicBezTo>
                  <a:pt x="18544" y="1731"/>
                  <a:pt x="18577" y="1529"/>
                  <a:pt x="18471" y="1383"/>
                </a:cubicBezTo>
                <a:lnTo>
                  <a:pt x="18228" y="1046"/>
                </a:lnTo>
                <a:cubicBezTo>
                  <a:pt x="18532" y="779"/>
                  <a:pt x="18910" y="646"/>
                  <a:pt x="19287" y="646"/>
                </a:cubicBezTo>
                <a:close/>
                <a:moveTo>
                  <a:pt x="16641" y="2630"/>
                </a:moveTo>
                <a:lnTo>
                  <a:pt x="19105" y="6049"/>
                </a:lnTo>
                <a:lnTo>
                  <a:pt x="18446" y="6710"/>
                </a:lnTo>
                <a:lnTo>
                  <a:pt x="15980" y="3290"/>
                </a:lnTo>
                <a:lnTo>
                  <a:pt x="16641" y="2630"/>
                </a:lnTo>
                <a:close/>
                <a:moveTo>
                  <a:pt x="15517" y="3754"/>
                </a:moveTo>
                <a:lnTo>
                  <a:pt x="17983" y="7173"/>
                </a:lnTo>
                <a:lnTo>
                  <a:pt x="17322" y="7832"/>
                </a:lnTo>
                <a:lnTo>
                  <a:pt x="14856" y="4415"/>
                </a:lnTo>
                <a:lnTo>
                  <a:pt x="15517" y="3754"/>
                </a:lnTo>
                <a:close/>
                <a:moveTo>
                  <a:pt x="14393" y="4877"/>
                </a:moveTo>
                <a:lnTo>
                  <a:pt x="16859" y="8296"/>
                </a:lnTo>
                <a:lnTo>
                  <a:pt x="16200" y="8956"/>
                </a:lnTo>
                <a:lnTo>
                  <a:pt x="13734" y="5537"/>
                </a:lnTo>
                <a:lnTo>
                  <a:pt x="14393" y="4877"/>
                </a:lnTo>
                <a:close/>
                <a:moveTo>
                  <a:pt x="13271" y="5999"/>
                </a:moveTo>
                <a:lnTo>
                  <a:pt x="15737" y="9418"/>
                </a:lnTo>
                <a:lnTo>
                  <a:pt x="15076" y="10079"/>
                </a:lnTo>
                <a:lnTo>
                  <a:pt x="12610" y="6660"/>
                </a:lnTo>
                <a:lnTo>
                  <a:pt x="13271" y="5999"/>
                </a:lnTo>
                <a:close/>
                <a:moveTo>
                  <a:pt x="12147" y="7123"/>
                </a:moveTo>
                <a:lnTo>
                  <a:pt x="14613" y="10542"/>
                </a:lnTo>
                <a:lnTo>
                  <a:pt x="13952" y="11202"/>
                </a:lnTo>
                <a:lnTo>
                  <a:pt x="11486" y="7783"/>
                </a:lnTo>
                <a:lnTo>
                  <a:pt x="12147" y="7123"/>
                </a:lnTo>
                <a:close/>
                <a:moveTo>
                  <a:pt x="11025" y="8247"/>
                </a:moveTo>
                <a:lnTo>
                  <a:pt x="13491" y="11666"/>
                </a:lnTo>
                <a:lnTo>
                  <a:pt x="12830" y="12326"/>
                </a:lnTo>
                <a:lnTo>
                  <a:pt x="10364" y="8906"/>
                </a:lnTo>
                <a:lnTo>
                  <a:pt x="11025" y="8247"/>
                </a:lnTo>
                <a:close/>
                <a:moveTo>
                  <a:pt x="9901" y="9369"/>
                </a:moveTo>
                <a:lnTo>
                  <a:pt x="12367" y="12789"/>
                </a:lnTo>
                <a:lnTo>
                  <a:pt x="11706" y="13449"/>
                </a:lnTo>
                <a:lnTo>
                  <a:pt x="9240" y="10030"/>
                </a:lnTo>
                <a:lnTo>
                  <a:pt x="9901" y="9369"/>
                </a:lnTo>
                <a:close/>
                <a:moveTo>
                  <a:pt x="8779" y="10494"/>
                </a:moveTo>
                <a:lnTo>
                  <a:pt x="11243" y="13913"/>
                </a:lnTo>
                <a:lnTo>
                  <a:pt x="11120" y="14036"/>
                </a:lnTo>
                <a:cubicBezTo>
                  <a:pt x="10894" y="14261"/>
                  <a:pt x="10593" y="14381"/>
                  <a:pt x="10286" y="14381"/>
                </a:cubicBezTo>
                <a:cubicBezTo>
                  <a:pt x="10156" y="14381"/>
                  <a:pt x="10025" y="14360"/>
                  <a:pt x="9898" y="14316"/>
                </a:cubicBezTo>
                <a:cubicBezTo>
                  <a:pt x="9701" y="14247"/>
                  <a:pt x="9498" y="14213"/>
                  <a:pt x="9297" y="14213"/>
                </a:cubicBezTo>
                <a:cubicBezTo>
                  <a:pt x="8840" y="14213"/>
                  <a:pt x="8392" y="14385"/>
                  <a:pt x="8047" y="14706"/>
                </a:cubicBezTo>
                <a:lnTo>
                  <a:pt x="7508" y="14167"/>
                </a:lnTo>
                <a:cubicBezTo>
                  <a:pt x="7971" y="13670"/>
                  <a:pt x="8121" y="12957"/>
                  <a:pt x="7898" y="12316"/>
                </a:cubicBezTo>
                <a:cubicBezTo>
                  <a:pt x="7751" y="11888"/>
                  <a:pt x="7858" y="11415"/>
                  <a:pt x="8177" y="11094"/>
                </a:cubicBezTo>
                <a:lnTo>
                  <a:pt x="8779" y="10494"/>
                </a:lnTo>
                <a:close/>
                <a:moveTo>
                  <a:pt x="6218" y="13930"/>
                </a:moveTo>
                <a:cubicBezTo>
                  <a:pt x="6303" y="13930"/>
                  <a:pt x="6388" y="13962"/>
                  <a:pt x="6454" y="14028"/>
                </a:cubicBezTo>
                <a:lnTo>
                  <a:pt x="8186" y="15760"/>
                </a:lnTo>
                <a:cubicBezTo>
                  <a:pt x="8317" y="15891"/>
                  <a:pt x="8317" y="16102"/>
                  <a:pt x="8186" y="16232"/>
                </a:cubicBezTo>
                <a:cubicBezTo>
                  <a:pt x="8121" y="16298"/>
                  <a:pt x="8035" y="16330"/>
                  <a:pt x="7949" y="16330"/>
                </a:cubicBezTo>
                <a:cubicBezTo>
                  <a:pt x="7864" y="16330"/>
                  <a:pt x="7778" y="16298"/>
                  <a:pt x="7713" y="16232"/>
                </a:cubicBezTo>
                <a:lnTo>
                  <a:pt x="5982" y="14501"/>
                </a:lnTo>
                <a:cubicBezTo>
                  <a:pt x="5851" y="14371"/>
                  <a:pt x="5851" y="14158"/>
                  <a:pt x="5982" y="14028"/>
                </a:cubicBezTo>
                <a:cubicBezTo>
                  <a:pt x="6047" y="13962"/>
                  <a:pt x="6132" y="13930"/>
                  <a:pt x="6218" y="13930"/>
                </a:cubicBezTo>
                <a:close/>
                <a:moveTo>
                  <a:pt x="19287" y="0"/>
                </a:moveTo>
                <a:cubicBezTo>
                  <a:pt x="18713" y="0"/>
                  <a:pt x="18138" y="219"/>
                  <a:pt x="17699" y="656"/>
                </a:cubicBezTo>
                <a:lnTo>
                  <a:pt x="7720" y="10637"/>
                </a:lnTo>
                <a:cubicBezTo>
                  <a:pt x="7226" y="11133"/>
                  <a:pt x="7058" y="11868"/>
                  <a:pt x="7288" y="12530"/>
                </a:cubicBezTo>
                <a:cubicBezTo>
                  <a:pt x="7431" y="12936"/>
                  <a:pt x="7338" y="13389"/>
                  <a:pt x="7050" y="13708"/>
                </a:cubicBezTo>
                <a:lnTo>
                  <a:pt x="6911" y="13570"/>
                </a:lnTo>
                <a:cubicBezTo>
                  <a:pt x="6721" y="13381"/>
                  <a:pt x="6470" y="13283"/>
                  <a:pt x="6217" y="13283"/>
                </a:cubicBezTo>
                <a:cubicBezTo>
                  <a:pt x="6020" y="13283"/>
                  <a:pt x="5823" y="13342"/>
                  <a:pt x="5652" y="13462"/>
                </a:cubicBezTo>
                <a:cubicBezTo>
                  <a:pt x="5262" y="13738"/>
                  <a:pt x="5126" y="14253"/>
                  <a:pt x="5331" y="14685"/>
                </a:cubicBezTo>
                <a:lnTo>
                  <a:pt x="601" y="19415"/>
                </a:lnTo>
                <a:cubicBezTo>
                  <a:pt x="0" y="20024"/>
                  <a:pt x="3" y="21002"/>
                  <a:pt x="607" y="21606"/>
                </a:cubicBezTo>
                <a:cubicBezTo>
                  <a:pt x="911" y="21910"/>
                  <a:pt x="1308" y="22061"/>
                  <a:pt x="1706" y="22061"/>
                </a:cubicBezTo>
                <a:cubicBezTo>
                  <a:pt x="2100" y="22061"/>
                  <a:pt x="2495" y="21912"/>
                  <a:pt x="2799" y="21612"/>
                </a:cubicBezTo>
                <a:lnTo>
                  <a:pt x="5860" y="18551"/>
                </a:lnTo>
                <a:cubicBezTo>
                  <a:pt x="5982" y="18423"/>
                  <a:pt x="5980" y="18223"/>
                  <a:pt x="5855" y="18098"/>
                </a:cubicBezTo>
                <a:cubicBezTo>
                  <a:pt x="5792" y="18035"/>
                  <a:pt x="5710" y="18004"/>
                  <a:pt x="5627" y="18004"/>
                </a:cubicBezTo>
                <a:cubicBezTo>
                  <a:pt x="5546" y="18004"/>
                  <a:pt x="5466" y="18034"/>
                  <a:pt x="5403" y="18094"/>
                </a:cubicBezTo>
                <a:lnTo>
                  <a:pt x="2341" y="21155"/>
                </a:lnTo>
                <a:cubicBezTo>
                  <a:pt x="2164" y="21333"/>
                  <a:pt x="1932" y="21421"/>
                  <a:pt x="1699" y="21421"/>
                </a:cubicBezTo>
                <a:cubicBezTo>
                  <a:pt x="1467" y="21421"/>
                  <a:pt x="1235" y="21333"/>
                  <a:pt x="1057" y="21155"/>
                </a:cubicBezTo>
                <a:cubicBezTo>
                  <a:pt x="704" y="20802"/>
                  <a:pt x="704" y="20227"/>
                  <a:pt x="1057" y="19872"/>
                </a:cubicBezTo>
                <a:lnTo>
                  <a:pt x="5748" y="15183"/>
                </a:lnTo>
                <a:lnTo>
                  <a:pt x="7031" y="16465"/>
                </a:lnTo>
                <a:lnTo>
                  <a:pt x="6317" y="17179"/>
                </a:lnTo>
                <a:cubicBezTo>
                  <a:pt x="6191" y="17306"/>
                  <a:pt x="6191" y="17510"/>
                  <a:pt x="6317" y="17637"/>
                </a:cubicBezTo>
                <a:cubicBezTo>
                  <a:pt x="6380" y="17700"/>
                  <a:pt x="6463" y="17731"/>
                  <a:pt x="6546" y="17731"/>
                </a:cubicBezTo>
                <a:cubicBezTo>
                  <a:pt x="6628" y="17731"/>
                  <a:pt x="6711" y="17700"/>
                  <a:pt x="6774" y="17637"/>
                </a:cubicBezTo>
                <a:lnTo>
                  <a:pt x="7529" y="16882"/>
                </a:lnTo>
                <a:cubicBezTo>
                  <a:pt x="7664" y="16947"/>
                  <a:pt x="7807" y="16977"/>
                  <a:pt x="7948" y="16977"/>
                </a:cubicBezTo>
                <a:cubicBezTo>
                  <a:pt x="8259" y="16977"/>
                  <a:pt x="8562" y="16829"/>
                  <a:pt x="8752" y="16562"/>
                </a:cubicBezTo>
                <a:cubicBezTo>
                  <a:pt x="9026" y="16171"/>
                  <a:pt x="8980" y="15640"/>
                  <a:pt x="8643" y="15303"/>
                </a:cubicBezTo>
                <a:lnTo>
                  <a:pt x="8504" y="15163"/>
                </a:lnTo>
                <a:cubicBezTo>
                  <a:pt x="8725" y="14965"/>
                  <a:pt x="9009" y="14859"/>
                  <a:pt x="9298" y="14859"/>
                </a:cubicBezTo>
                <a:cubicBezTo>
                  <a:pt x="9427" y="14859"/>
                  <a:pt x="9558" y="14881"/>
                  <a:pt x="9684" y="14924"/>
                </a:cubicBezTo>
                <a:cubicBezTo>
                  <a:pt x="9881" y="14993"/>
                  <a:pt x="10085" y="15026"/>
                  <a:pt x="10287" y="15026"/>
                </a:cubicBezTo>
                <a:cubicBezTo>
                  <a:pt x="10762" y="15026"/>
                  <a:pt x="11228" y="14841"/>
                  <a:pt x="11577" y="14494"/>
                </a:cubicBezTo>
                <a:lnTo>
                  <a:pt x="21556" y="4514"/>
                </a:lnTo>
                <a:cubicBezTo>
                  <a:pt x="22432" y="3635"/>
                  <a:pt x="22432" y="2215"/>
                  <a:pt x="21556" y="1337"/>
                </a:cubicBezTo>
                <a:lnTo>
                  <a:pt x="20875" y="656"/>
                </a:lnTo>
                <a:cubicBezTo>
                  <a:pt x="20436" y="219"/>
                  <a:pt x="19862" y="0"/>
                  <a:pt x="192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 name="Google Shape;558;p39"/>
          <p:cNvGrpSpPr/>
          <p:nvPr/>
        </p:nvGrpSpPr>
        <p:grpSpPr>
          <a:xfrm>
            <a:off x="5891499" y="3240110"/>
            <a:ext cx="387524" cy="332876"/>
            <a:chOff x="5137651" y="3069589"/>
            <a:chExt cx="489854" cy="420776"/>
          </a:xfrm>
        </p:grpSpPr>
        <p:sp>
          <p:nvSpPr>
            <p:cNvPr id="559" name="Google Shape;559;p39"/>
            <p:cNvSpPr/>
            <p:nvPr/>
          </p:nvSpPr>
          <p:spPr>
            <a:xfrm>
              <a:off x="5148505" y="3069589"/>
              <a:ext cx="479000" cy="299089"/>
            </a:xfrm>
            <a:custGeom>
              <a:rect b="b" l="l" r="r" t="t"/>
              <a:pathLst>
                <a:path extrusionOk="0" h="13474" w="21579">
                  <a:moveTo>
                    <a:pt x="18069" y="2189"/>
                  </a:moveTo>
                  <a:lnTo>
                    <a:pt x="19666" y="2530"/>
                  </a:lnTo>
                  <a:cubicBezTo>
                    <a:pt x="19710" y="2539"/>
                    <a:pt x="19739" y="2576"/>
                    <a:pt x="19739" y="2619"/>
                  </a:cubicBezTo>
                  <a:lnTo>
                    <a:pt x="19739" y="4537"/>
                  </a:lnTo>
                  <a:cubicBezTo>
                    <a:pt x="19739" y="4580"/>
                    <a:pt x="19710" y="4618"/>
                    <a:pt x="19666" y="4626"/>
                  </a:cubicBezTo>
                  <a:lnTo>
                    <a:pt x="18069" y="4969"/>
                  </a:lnTo>
                  <a:lnTo>
                    <a:pt x="18069" y="2189"/>
                  </a:lnTo>
                  <a:close/>
                  <a:moveTo>
                    <a:pt x="17158" y="1527"/>
                  </a:moveTo>
                  <a:cubicBezTo>
                    <a:pt x="17304" y="1527"/>
                    <a:pt x="17423" y="1645"/>
                    <a:pt x="17423" y="1792"/>
                  </a:cubicBezTo>
                  <a:lnTo>
                    <a:pt x="17423" y="5364"/>
                  </a:lnTo>
                  <a:cubicBezTo>
                    <a:pt x="17423" y="5511"/>
                    <a:pt x="17304" y="5630"/>
                    <a:pt x="17158" y="5630"/>
                  </a:cubicBezTo>
                  <a:lnTo>
                    <a:pt x="16049" y="5630"/>
                  </a:lnTo>
                  <a:lnTo>
                    <a:pt x="16049" y="1527"/>
                  </a:lnTo>
                  <a:close/>
                  <a:moveTo>
                    <a:pt x="2083" y="0"/>
                  </a:moveTo>
                  <a:cubicBezTo>
                    <a:pt x="934" y="2"/>
                    <a:pt x="2" y="934"/>
                    <a:pt x="0" y="2083"/>
                  </a:cubicBezTo>
                  <a:lnTo>
                    <a:pt x="0" y="5057"/>
                  </a:lnTo>
                  <a:cubicBezTo>
                    <a:pt x="2" y="6208"/>
                    <a:pt x="934" y="7138"/>
                    <a:pt x="2083" y="7140"/>
                  </a:cubicBezTo>
                  <a:cubicBezTo>
                    <a:pt x="2849" y="7140"/>
                    <a:pt x="3401" y="7873"/>
                    <a:pt x="3192" y="8610"/>
                  </a:cubicBezTo>
                  <a:lnTo>
                    <a:pt x="1926" y="13046"/>
                  </a:lnTo>
                  <a:cubicBezTo>
                    <a:pt x="1877" y="13218"/>
                    <a:pt x="1976" y="13396"/>
                    <a:pt x="2148" y="13445"/>
                  </a:cubicBezTo>
                  <a:cubicBezTo>
                    <a:pt x="2178" y="13453"/>
                    <a:pt x="2208" y="13457"/>
                    <a:pt x="2237" y="13457"/>
                  </a:cubicBezTo>
                  <a:cubicBezTo>
                    <a:pt x="2377" y="13457"/>
                    <a:pt x="2507" y="13365"/>
                    <a:pt x="2548" y="13224"/>
                  </a:cubicBezTo>
                  <a:lnTo>
                    <a:pt x="3814" y="8786"/>
                  </a:lnTo>
                  <a:cubicBezTo>
                    <a:pt x="4141" y="7637"/>
                    <a:pt x="3278" y="6494"/>
                    <a:pt x="2083" y="6493"/>
                  </a:cubicBezTo>
                  <a:cubicBezTo>
                    <a:pt x="1290" y="6493"/>
                    <a:pt x="647" y="5850"/>
                    <a:pt x="647" y="5057"/>
                  </a:cubicBezTo>
                  <a:lnTo>
                    <a:pt x="647" y="2083"/>
                  </a:lnTo>
                  <a:cubicBezTo>
                    <a:pt x="647" y="1291"/>
                    <a:pt x="1290" y="648"/>
                    <a:pt x="2083" y="648"/>
                  </a:cubicBezTo>
                  <a:lnTo>
                    <a:pt x="14950" y="648"/>
                  </a:lnTo>
                  <a:cubicBezTo>
                    <a:pt x="15199" y="648"/>
                    <a:pt x="15403" y="850"/>
                    <a:pt x="15403" y="1099"/>
                  </a:cubicBezTo>
                  <a:lnTo>
                    <a:pt x="15403" y="6041"/>
                  </a:lnTo>
                  <a:cubicBezTo>
                    <a:pt x="15403" y="6291"/>
                    <a:pt x="15199" y="6493"/>
                    <a:pt x="14950" y="6494"/>
                  </a:cubicBezTo>
                  <a:lnTo>
                    <a:pt x="10814" y="6494"/>
                  </a:lnTo>
                  <a:cubicBezTo>
                    <a:pt x="10011" y="6494"/>
                    <a:pt x="9360" y="7144"/>
                    <a:pt x="9359" y="7947"/>
                  </a:cubicBezTo>
                  <a:lnTo>
                    <a:pt x="9359" y="8544"/>
                  </a:lnTo>
                  <a:cubicBezTo>
                    <a:pt x="9359" y="8991"/>
                    <a:pt x="8997" y="9352"/>
                    <a:pt x="8551" y="9352"/>
                  </a:cubicBezTo>
                  <a:cubicBezTo>
                    <a:pt x="7904" y="9355"/>
                    <a:pt x="7337" y="9781"/>
                    <a:pt x="7154" y="10402"/>
                  </a:cubicBezTo>
                  <a:lnTo>
                    <a:pt x="6382" y="13059"/>
                  </a:lnTo>
                  <a:cubicBezTo>
                    <a:pt x="6332" y="13231"/>
                    <a:pt x="6431" y="13411"/>
                    <a:pt x="6602" y="13460"/>
                  </a:cubicBezTo>
                  <a:cubicBezTo>
                    <a:pt x="6632" y="13469"/>
                    <a:pt x="6661" y="13473"/>
                    <a:pt x="6693" y="13473"/>
                  </a:cubicBezTo>
                  <a:cubicBezTo>
                    <a:pt x="6837" y="13473"/>
                    <a:pt x="6963" y="13378"/>
                    <a:pt x="7003" y="13240"/>
                  </a:cubicBezTo>
                  <a:lnTo>
                    <a:pt x="7775" y="10581"/>
                  </a:lnTo>
                  <a:cubicBezTo>
                    <a:pt x="7877" y="10237"/>
                    <a:pt x="8192" y="10001"/>
                    <a:pt x="8551" y="9999"/>
                  </a:cubicBezTo>
                  <a:cubicBezTo>
                    <a:pt x="9355" y="9998"/>
                    <a:pt x="10005" y="9347"/>
                    <a:pt x="10006" y="8544"/>
                  </a:cubicBezTo>
                  <a:lnTo>
                    <a:pt x="10006" y="7947"/>
                  </a:lnTo>
                  <a:cubicBezTo>
                    <a:pt x="10006" y="7502"/>
                    <a:pt x="10367" y="7140"/>
                    <a:pt x="10814" y="7140"/>
                  </a:cubicBezTo>
                  <a:lnTo>
                    <a:pt x="14950" y="7140"/>
                  </a:lnTo>
                  <a:cubicBezTo>
                    <a:pt x="15467" y="7140"/>
                    <a:pt x="15912" y="6781"/>
                    <a:pt x="16023" y="6276"/>
                  </a:cubicBezTo>
                  <a:lnTo>
                    <a:pt x="17158" y="6276"/>
                  </a:lnTo>
                  <a:cubicBezTo>
                    <a:pt x="17555" y="6276"/>
                    <a:pt x="17907" y="6018"/>
                    <a:pt x="18027" y="5639"/>
                  </a:cubicBezTo>
                  <a:lnTo>
                    <a:pt x="19802" y="5259"/>
                  </a:lnTo>
                  <a:cubicBezTo>
                    <a:pt x="20142" y="5185"/>
                    <a:pt x="20385" y="4885"/>
                    <a:pt x="20387" y="4537"/>
                  </a:cubicBezTo>
                  <a:lnTo>
                    <a:pt x="20387" y="3902"/>
                  </a:lnTo>
                  <a:lnTo>
                    <a:pt x="21255" y="3902"/>
                  </a:lnTo>
                  <a:cubicBezTo>
                    <a:pt x="21435" y="3902"/>
                    <a:pt x="21579" y="3756"/>
                    <a:pt x="21579" y="3578"/>
                  </a:cubicBezTo>
                  <a:cubicBezTo>
                    <a:pt x="21579" y="3400"/>
                    <a:pt x="21435" y="3255"/>
                    <a:pt x="21255" y="3255"/>
                  </a:cubicBezTo>
                  <a:lnTo>
                    <a:pt x="20387" y="3255"/>
                  </a:lnTo>
                  <a:lnTo>
                    <a:pt x="20387" y="2619"/>
                  </a:lnTo>
                  <a:cubicBezTo>
                    <a:pt x="20385" y="2272"/>
                    <a:pt x="20142" y="1972"/>
                    <a:pt x="19802" y="1898"/>
                  </a:cubicBezTo>
                  <a:lnTo>
                    <a:pt x="18027" y="1518"/>
                  </a:lnTo>
                  <a:cubicBezTo>
                    <a:pt x="17907" y="1139"/>
                    <a:pt x="17555" y="881"/>
                    <a:pt x="17158" y="881"/>
                  </a:cubicBezTo>
                  <a:lnTo>
                    <a:pt x="16026" y="881"/>
                  </a:lnTo>
                  <a:cubicBezTo>
                    <a:pt x="15921" y="369"/>
                    <a:pt x="15471" y="2"/>
                    <a:pt x="149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9"/>
            <p:cNvSpPr/>
            <p:nvPr/>
          </p:nvSpPr>
          <p:spPr>
            <a:xfrm>
              <a:off x="5372944" y="3111697"/>
              <a:ext cx="82375" cy="14406"/>
            </a:xfrm>
            <a:custGeom>
              <a:rect b="b" l="l" r="r" t="t"/>
              <a:pathLst>
                <a:path extrusionOk="0" h="649" w="3711">
                  <a:moveTo>
                    <a:pt x="323" y="1"/>
                  </a:moveTo>
                  <a:cubicBezTo>
                    <a:pt x="145" y="1"/>
                    <a:pt x="1" y="146"/>
                    <a:pt x="1" y="324"/>
                  </a:cubicBezTo>
                  <a:cubicBezTo>
                    <a:pt x="1" y="503"/>
                    <a:pt x="145" y="648"/>
                    <a:pt x="323" y="648"/>
                  </a:cubicBezTo>
                  <a:lnTo>
                    <a:pt x="3388" y="648"/>
                  </a:lnTo>
                  <a:cubicBezTo>
                    <a:pt x="3567" y="648"/>
                    <a:pt x="3711" y="503"/>
                    <a:pt x="3711" y="324"/>
                  </a:cubicBezTo>
                  <a:cubicBezTo>
                    <a:pt x="3711" y="146"/>
                    <a:pt x="3567" y="1"/>
                    <a:pt x="33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9"/>
            <p:cNvSpPr/>
            <p:nvPr/>
          </p:nvSpPr>
          <p:spPr>
            <a:xfrm>
              <a:off x="5372944" y="3141819"/>
              <a:ext cx="82375" cy="14384"/>
            </a:xfrm>
            <a:custGeom>
              <a:rect b="b" l="l" r="r" t="t"/>
              <a:pathLst>
                <a:path extrusionOk="0" h="648" w="3711">
                  <a:moveTo>
                    <a:pt x="323" y="1"/>
                  </a:moveTo>
                  <a:cubicBezTo>
                    <a:pt x="145" y="1"/>
                    <a:pt x="1" y="146"/>
                    <a:pt x="1" y="324"/>
                  </a:cubicBezTo>
                  <a:cubicBezTo>
                    <a:pt x="1" y="502"/>
                    <a:pt x="145" y="648"/>
                    <a:pt x="323" y="648"/>
                  </a:cubicBezTo>
                  <a:lnTo>
                    <a:pt x="3388" y="648"/>
                  </a:lnTo>
                  <a:cubicBezTo>
                    <a:pt x="3567" y="648"/>
                    <a:pt x="3711" y="502"/>
                    <a:pt x="3711" y="324"/>
                  </a:cubicBezTo>
                  <a:cubicBezTo>
                    <a:pt x="3711" y="146"/>
                    <a:pt x="3567" y="1"/>
                    <a:pt x="33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9"/>
            <p:cNvSpPr/>
            <p:nvPr/>
          </p:nvSpPr>
          <p:spPr>
            <a:xfrm>
              <a:off x="5372944" y="3171941"/>
              <a:ext cx="82375" cy="14384"/>
            </a:xfrm>
            <a:custGeom>
              <a:rect b="b" l="l" r="r" t="t"/>
              <a:pathLst>
                <a:path extrusionOk="0" h="648" w="3711">
                  <a:moveTo>
                    <a:pt x="323" y="1"/>
                  </a:moveTo>
                  <a:cubicBezTo>
                    <a:pt x="145" y="1"/>
                    <a:pt x="1" y="146"/>
                    <a:pt x="1" y="324"/>
                  </a:cubicBezTo>
                  <a:cubicBezTo>
                    <a:pt x="1" y="502"/>
                    <a:pt x="145" y="648"/>
                    <a:pt x="323" y="648"/>
                  </a:cubicBezTo>
                  <a:lnTo>
                    <a:pt x="3388" y="648"/>
                  </a:lnTo>
                  <a:cubicBezTo>
                    <a:pt x="3567" y="648"/>
                    <a:pt x="3711" y="502"/>
                    <a:pt x="3711" y="324"/>
                  </a:cubicBezTo>
                  <a:cubicBezTo>
                    <a:pt x="3711" y="146"/>
                    <a:pt x="3567" y="1"/>
                    <a:pt x="33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9"/>
            <p:cNvSpPr/>
            <p:nvPr/>
          </p:nvSpPr>
          <p:spPr>
            <a:xfrm>
              <a:off x="5186152" y="3108767"/>
              <a:ext cx="140821" cy="84972"/>
            </a:xfrm>
            <a:custGeom>
              <a:rect b="b" l="l" r="r" t="t"/>
              <a:pathLst>
                <a:path extrusionOk="0" h="3828" w="6344">
                  <a:moveTo>
                    <a:pt x="777" y="1"/>
                  </a:moveTo>
                  <a:cubicBezTo>
                    <a:pt x="348" y="1"/>
                    <a:pt x="1" y="348"/>
                    <a:pt x="1" y="777"/>
                  </a:cubicBezTo>
                  <a:lnTo>
                    <a:pt x="1" y="3051"/>
                  </a:lnTo>
                  <a:cubicBezTo>
                    <a:pt x="1" y="3481"/>
                    <a:pt x="348" y="3828"/>
                    <a:pt x="777" y="3828"/>
                  </a:cubicBezTo>
                  <a:lnTo>
                    <a:pt x="5567" y="3828"/>
                  </a:lnTo>
                  <a:cubicBezTo>
                    <a:pt x="5996" y="3828"/>
                    <a:pt x="6343" y="3481"/>
                    <a:pt x="6343" y="3051"/>
                  </a:cubicBezTo>
                  <a:lnTo>
                    <a:pt x="6343" y="777"/>
                  </a:lnTo>
                  <a:cubicBezTo>
                    <a:pt x="6343" y="348"/>
                    <a:pt x="5996" y="2"/>
                    <a:pt x="5567" y="1"/>
                  </a:cubicBezTo>
                  <a:lnTo>
                    <a:pt x="2592" y="1"/>
                  </a:lnTo>
                  <a:cubicBezTo>
                    <a:pt x="2413" y="1"/>
                    <a:pt x="2269" y="146"/>
                    <a:pt x="2269" y="324"/>
                  </a:cubicBezTo>
                  <a:cubicBezTo>
                    <a:pt x="2269" y="502"/>
                    <a:pt x="2413" y="648"/>
                    <a:pt x="2592" y="648"/>
                  </a:cubicBezTo>
                  <a:lnTo>
                    <a:pt x="5567" y="648"/>
                  </a:lnTo>
                  <a:cubicBezTo>
                    <a:pt x="5639" y="648"/>
                    <a:pt x="5697" y="706"/>
                    <a:pt x="5697" y="777"/>
                  </a:cubicBezTo>
                  <a:lnTo>
                    <a:pt x="5697" y="3051"/>
                  </a:lnTo>
                  <a:cubicBezTo>
                    <a:pt x="5697" y="3124"/>
                    <a:pt x="5639" y="3182"/>
                    <a:pt x="5567" y="3182"/>
                  </a:cubicBezTo>
                  <a:lnTo>
                    <a:pt x="777" y="3182"/>
                  </a:lnTo>
                  <a:cubicBezTo>
                    <a:pt x="705" y="3182"/>
                    <a:pt x="647" y="3124"/>
                    <a:pt x="647" y="3051"/>
                  </a:cubicBezTo>
                  <a:lnTo>
                    <a:pt x="647" y="777"/>
                  </a:lnTo>
                  <a:cubicBezTo>
                    <a:pt x="647" y="706"/>
                    <a:pt x="705" y="648"/>
                    <a:pt x="777" y="648"/>
                  </a:cubicBezTo>
                  <a:lnTo>
                    <a:pt x="1299" y="648"/>
                  </a:lnTo>
                  <a:cubicBezTo>
                    <a:pt x="1478" y="648"/>
                    <a:pt x="1622" y="502"/>
                    <a:pt x="1622" y="324"/>
                  </a:cubicBezTo>
                  <a:cubicBezTo>
                    <a:pt x="1622" y="145"/>
                    <a:pt x="1478" y="1"/>
                    <a:pt x="1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9"/>
            <p:cNvSpPr/>
            <p:nvPr/>
          </p:nvSpPr>
          <p:spPr>
            <a:xfrm>
              <a:off x="5137651" y="3382973"/>
              <a:ext cx="237824" cy="107392"/>
            </a:xfrm>
            <a:custGeom>
              <a:rect b="b" l="l" r="r" t="t"/>
              <a:pathLst>
                <a:path extrusionOk="0" h="4838" w="10714">
                  <a:moveTo>
                    <a:pt x="4487" y="3067"/>
                  </a:moveTo>
                  <a:lnTo>
                    <a:pt x="4487" y="4192"/>
                  </a:lnTo>
                  <a:lnTo>
                    <a:pt x="1847" y="4192"/>
                  </a:lnTo>
                  <a:lnTo>
                    <a:pt x="1847" y="3067"/>
                  </a:lnTo>
                  <a:close/>
                  <a:moveTo>
                    <a:pt x="8979" y="648"/>
                  </a:moveTo>
                  <a:cubicBezTo>
                    <a:pt x="9581" y="648"/>
                    <a:pt x="10068" y="1135"/>
                    <a:pt x="10068" y="1736"/>
                  </a:cubicBezTo>
                  <a:lnTo>
                    <a:pt x="10068" y="3873"/>
                  </a:lnTo>
                  <a:cubicBezTo>
                    <a:pt x="10068" y="4049"/>
                    <a:pt x="9925" y="4192"/>
                    <a:pt x="9748" y="4192"/>
                  </a:cubicBezTo>
                  <a:lnTo>
                    <a:pt x="5134" y="4192"/>
                  </a:lnTo>
                  <a:lnTo>
                    <a:pt x="5134" y="2943"/>
                  </a:lnTo>
                  <a:cubicBezTo>
                    <a:pt x="5134" y="2655"/>
                    <a:pt x="4900" y="2421"/>
                    <a:pt x="4612" y="2421"/>
                  </a:cubicBezTo>
                  <a:lnTo>
                    <a:pt x="1723" y="2421"/>
                  </a:lnTo>
                  <a:cubicBezTo>
                    <a:pt x="1435" y="2421"/>
                    <a:pt x="1202" y="2655"/>
                    <a:pt x="1200" y="2943"/>
                  </a:cubicBezTo>
                  <a:lnTo>
                    <a:pt x="1200" y="4192"/>
                  </a:lnTo>
                  <a:lnTo>
                    <a:pt x="966" y="4192"/>
                  </a:lnTo>
                  <a:cubicBezTo>
                    <a:pt x="790" y="4192"/>
                    <a:pt x="648" y="4049"/>
                    <a:pt x="646" y="3873"/>
                  </a:cubicBezTo>
                  <a:lnTo>
                    <a:pt x="646" y="1736"/>
                  </a:lnTo>
                  <a:cubicBezTo>
                    <a:pt x="648" y="1135"/>
                    <a:pt x="1135" y="648"/>
                    <a:pt x="1736" y="648"/>
                  </a:cubicBezTo>
                  <a:close/>
                  <a:moveTo>
                    <a:pt x="1736" y="1"/>
                  </a:moveTo>
                  <a:cubicBezTo>
                    <a:pt x="777" y="2"/>
                    <a:pt x="1" y="779"/>
                    <a:pt x="1" y="1736"/>
                  </a:cubicBezTo>
                  <a:lnTo>
                    <a:pt x="1" y="3873"/>
                  </a:lnTo>
                  <a:cubicBezTo>
                    <a:pt x="1" y="4406"/>
                    <a:pt x="433" y="4838"/>
                    <a:pt x="966" y="4838"/>
                  </a:cubicBezTo>
                  <a:lnTo>
                    <a:pt x="9748" y="4838"/>
                  </a:lnTo>
                  <a:cubicBezTo>
                    <a:pt x="10281" y="4838"/>
                    <a:pt x="10712" y="4406"/>
                    <a:pt x="10713" y="3873"/>
                  </a:cubicBezTo>
                  <a:lnTo>
                    <a:pt x="10713" y="1736"/>
                  </a:lnTo>
                  <a:cubicBezTo>
                    <a:pt x="10712" y="779"/>
                    <a:pt x="9936" y="2"/>
                    <a:pt x="89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 name="Google Shape;565;p39"/>
          <p:cNvGrpSpPr/>
          <p:nvPr/>
        </p:nvGrpSpPr>
        <p:grpSpPr>
          <a:xfrm>
            <a:off x="6438080" y="3213163"/>
            <a:ext cx="390228" cy="386769"/>
            <a:chOff x="5766461" y="3036892"/>
            <a:chExt cx="493273" cy="488900"/>
          </a:xfrm>
        </p:grpSpPr>
        <p:sp>
          <p:nvSpPr>
            <p:cNvPr id="566" name="Google Shape;566;p39"/>
            <p:cNvSpPr/>
            <p:nvPr/>
          </p:nvSpPr>
          <p:spPr>
            <a:xfrm>
              <a:off x="5970079" y="3272563"/>
              <a:ext cx="117203" cy="52675"/>
            </a:xfrm>
            <a:custGeom>
              <a:rect b="b" l="l" r="r" t="t"/>
              <a:pathLst>
                <a:path extrusionOk="0" h="2373" w="5280">
                  <a:moveTo>
                    <a:pt x="359" y="0"/>
                  </a:moveTo>
                  <a:cubicBezTo>
                    <a:pt x="330" y="0"/>
                    <a:pt x="301" y="4"/>
                    <a:pt x="272" y="12"/>
                  </a:cubicBezTo>
                  <a:cubicBezTo>
                    <a:pt x="100" y="61"/>
                    <a:pt x="0" y="239"/>
                    <a:pt x="49" y="410"/>
                  </a:cubicBezTo>
                  <a:cubicBezTo>
                    <a:pt x="376" y="1568"/>
                    <a:pt x="1429" y="2368"/>
                    <a:pt x="2631" y="2372"/>
                  </a:cubicBezTo>
                  <a:cubicBezTo>
                    <a:pt x="2635" y="2372"/>
                    <a:pt x="2638" y="2372"/>
                    <a:pt x="2641" y="2372"/>
                  </a:cubicBezTo>
                  <a:cubicBezTo>
                    <a:pt x="3840" y="2372"/>
                    <a:pt x="4895" y="1582"/>
                    <a:pt x="5229" y="431"/>
                  </a:cubicBezTo>
                  <a:cubicBezTo>
                    <a:pt x="5280" y="260"/>
                    <a:pt x="5180" y="82"/>
                    <a:pt x="5009" y="31"/>
                  </a:cubicBezTo>
                  <a:cubicBezTo>
                    <a:pt x="4980" y="23"/>
                    <a:pt x="4950" y="19"/>
                    <a:pt x="4920" y="19"/>
                  </a:cubicBezTo>
                  <a:cubicBezTo>
                    <a:pt x="4780" y="19"/>
                    <a:pt x="4651" y="110"/>
                    <a:pt x="4610" y="251"/>
                  </a:cubicBezTo>
                  <a:cubicBezTo>
                    <a:pt x="4354" y="1125"/>
                    <a:pt x="3553" y="1727"/>
                    <a:pt x="2644" y="1727"/>
                  </a:cubicBezTo>
                  <a:cubicBezTo>
                    <a:pt x="2641" y="1727"/>
                    <a:pt x="2637" y="1727"/>
                    <a:pt x="2634" y="1727"/>
                  </a:cubicBezTo>
                  <a:cubicBezTo>
                    <a:pt x="1720" y="1724"/>
                    <a:pt x="918" y="1115"/>
                    <a:pt x="670" y="235"/>
                  </a:cubicBezTo>
                  <a:cubicBezTo>
                    <a:pt x="629" y="93"/>
                    <a:pt x="499" y="0"/>
                    <a:pt x="3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9"/>
            <p:cNvSpPr/>
            <p:nvPr/>
          </p:nvSpPr>
          <p:spPr>
            <a:xfrm>
              <a:off x="5970101" y="3205593"/>
              <a:ext cx="117225" cy="52519"/>
            </a:xfrm>
            <a:custGeom>
              <a:rect b="b" l="l" r="r" t="t"/>
              <a:pathLst>
                <a:path extrusionOk="0" h="2366" w="5281">
                  <a:moveTo>
                    <a:pt x="2641" y="0"/>
                  </a:moveTo>
                  <a:cubicBezTo>
                    <a:pt x="2636" y="0"/>
                    <a:pt x="2632" y="0"/>
                    <a:pt x="2627" y="0"/>
                  </a:cubicBezTo>
                  <a:cubicBezTo>
                    <a:pt x="1429" y="6"/>
                    <a:pt x="380" y="802"/>
                    <a:pt x="50" y="1954"/>
                  </a:cubicBezTo>
                  <a:cubicBezTo>
                    <a:pt x="1" y="2126"/>
                    <a:pt x="100" y="2304"/>
                    <a:pt x="273" y="2352"/>
                  </a:cubicBezTo>
                  <a:lnTo>
                    <a:pt x="273" y="2353"/>
                  </a:lnTo>
                  <a:cubicBezTo>
                    <a:pt x="302" y="2362"/>
                    <a:pt x="332" y="2366"/>
                    <a:pt x="361" y="2366"/>
                  </a:cubicBezTo>
                  <a:cubicBezTo>
                    <a:pt x="501" y="2366"/>
                    <a:pt x="630" y="2273"/>
                    <a:pt x="671" y="2131"/>
                  </a:cubicBezTo>
                  <a:cubicBezTo>
                    <a:pt x="921" y="1255"/>
                    <a:pt x="1720" y="649"/>
                    <a:pt x="2630" y="645"/>
                  </a:cubicBezTo>
                  <a:cubicBezTo>
                    <a:pt x="2634" y="645"/>
                    <a:pt x="2637" y="645"/>
                    <a:pt x="2640" y="645"/>
                  </a:cubicBezTo>
                  <a:cubicBezTo>
                    <a:pt x="3548" y="645"/>
                    <a:pt x="4347" y="1240"/>
                    <a:pt x="4606" y="2110"/>
                  </a:cubicBezTo>
                  <a:cubicBezTo>
                    <a:pt x="4645" y="2254"/>
                    <a:pt x="4775" y="2349"/>
                    <a:pt x="4917" y="2349"/>
                  </a:cubicBezTo>
                  <a:cubicBezTo>
                    <a:pt x="4947" y="2349"/>
                    <a:pt x="4978" y="2345"/>
                    <a:pt x="5008" y="2336"/>
                  </a:cubicBezTo>
                  <a:cubicBezTo>
                    <a:pt x="5182" y="2284"/>
                    <a:pt x="5280" y="2100"/>
                    <a:pt x="5225" y="1927"/>
                  </a:cubicBezTo>
                  <a:cubicBezTo>
                    <a:pt x="4884" y="784"/>
                    <a:pt x="3833" y="0"/>
                    <a:pt x="26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9"/>
            <p:cNvSpPr/>
            <p:nvPr/>
          </p:nvSpPr>
          <p:spPr>
            <a:xfrm>
              <a:off x="5766461" y="3036892"/>
              <a:ext cx="493273" cy="488900"/>
            </a:xfrm>
            <a:custGeom>
              <a:rect b="b" l="l" r="r" t="t"/>
              <a:pathLst>
                <a:path extrusionOk="0" h="22025" w="22222">
                  <a:moveTo>
                    <a:pt x="17754" y="646"/>
                  </a:moveTo>
                  <a:cubicBezTo>
                    <a:pt x="17882" y="646"/>
                    <a:pt x="18010" y="695"/>
                    <a:pt x="18108" y="792"/>
                  </a:cubicBezTo>
                  <a:lnTo>
                    <a:pt x="21317" y="4003"/>
                  </a:lnTo>
                  <a:cubicBezTo>
                    <a:pt x="21513" y="4198"/>
                    <a:pt x="21513" y="4514"/>
                    <a:pt x="21317" y="4708"/>
                  </a:cubicBezTo>
                  <a:lnTo>
                    <a:pt x="20738" y="5289"/>
                  </a:lnTo>
                  <a:cubicBezTo>
                    <a:pt x="20641" y="5386"/>
                    <a:pt x="20514" y="5435"/>
                    <a:pt x="20386" y="5435"/>
                  </a:cubicBezTo>
                  <a:cubicBezTo>
                    <a:pt x="20258" y="5435"/>
                    <a:pt x="20130" y="5386"/>
                    <a:pt x="20032" y="5289"/>
                  </a:cubicBezTo>
                  <a:lnTo>
                    <a:pt x="16822" y="2078"/>
                  </a:lnTo>
                  <a:cubicBezTo>
                    <a:pt x="16626" y="1883"/>
                    <a:pt x="16626" y="1567"/>
                    <a:pt x="16822" y="1371"/>
                  </a:cubicBezTo>
                  <a:lnTo>
                    <a:pt x="17401" y="792"/>
                  </a:lnTo>
                  <a:cubicBezTo>
                    <a:pt x="17498" y="695"/>
                    <a:pt x="17626" y="646"/>
                    <a:pt x="17754" y="646"/>
                  </a:cubicBezTo>
                  <a:close/>
                  <a:moveTo>
                    <a:pt x="17155" y="3323"/>
                  </a:moveTo>
                  <a:lnTo>
                    <a:pt x="18788" y="4956"/>
                  </a:lnTo>
                  <a:lnTo>
                    <a:pt x="18167" y="5577"/>
                  </a:lnTo>
                  <a:lnTo>
                    <a:pt x="16534" y="3944"/>
                  </a:lnTo>
                  <a:lnTo>
                    <a:pt x="17155" y="3323"/>
                  </a:lnTo>
                  <a:close/>
                  <a:moveTo>
                    <a:pt x="14255" y="3650"/>
                  </a:moveTo>
                  <a:cubicBezTo>
                    <a:pt x="14310" y="3650"/>
                    <a:pt x="14366" y="3660"/>
                    <a:pt x="14420" y="3680"/>
                  </a:cubicBezTo>
                  <a:lnTo>
                    <a:pt x="15900" y="4221"/>
                  </a:lnTo>
                  <a:lnTo>
                    <a:pt x="17890" y="6211"/>
                  </a:lnTo>
                  <a:lnTo>
                    <a:pt x="18430" y="7689"/>
                  </a:lnTo>
                  <a:cubicBezTo>
                    <a:pt x="18488" y="7850"/>
                    <a:pt x="18460" y="8028"/>
                    <a:pt x="18353" y="8160"/>
                  </a:cubicBezTo>
                  <a:lnTo>
                    <a:pt x="8967" y="19879"/>
                  </a:lnTo>
                  <a:lnTo>
                    <a:pt x="2232" y="13142"/>
                  </a:lnTo>
                  <a:lnTo>
                    <a:pt x="13951" y="3757"/>
                  </a:lnTo>
                  <a:cubicBezTo>
                    <a:pt x="14038" y="3687"/>
                    <a:pt x="14146" y="3650"/>
                    <a:pt x="14255" y="3650"/>
                  </a:cubicBezTo>
                  <a:close/>
                  <a:moveTo>
                    <a:pt x="1725" y="13548"/>
                  </a:moveTo>
                  <a:lnTo>
                    <a:pt x="8562" y="20386"/>
                  </a:lnTo>
                  <a:lnTo>
                    <a:pt x="7773" y="21370"/>
                  </a:lnTo>
                  <a:cubicBezTo>
                    <a:pt x="7769" y="21376"/>
                    <a:pt x="7762" y="21380"/>
                    <a:pt x="7754" y="21380"/>
                  </a:cubicBezTo>
                  <a:cubicBezTo>
                    <a:pt x="7747" y="21380"/>
                    <a:pt x="7739" y="21379"/>
                    <a:pt x="7735" y="21373"/>
                  </a:cubicBezTo>
                  <a:lnTo>
                    <a:pt x="738" y="14376"/>
                  </a:lnTo>
                  <a:cubicBezTo>
                    <a:pt x="734" y="14372"/>
                    <a:pt x="731" y="14364"/>
                    <a:pt x="731" y="14357"/>
                  </a:cubicBezTo>
                  <a:cubicBezTo>
                    <a:pt x="731" y="14349"/>
                    <a:pt x="734" y="14342"/>
                    <a:pt x="739" y="14337"/>
                  </a:cubicBezTo>
                  <a:lnTo>
                    <a:pt x="1725" y="13548"/>
                  </a:lnTo>
                  <a:close/>
                  <a:moveTo>
                    <a:pt x="17754" y="0"/>
                  </a:moveTo>
                  <a:cubicBezTo>
                    <a:pt x="17460" y="0"/>
                    <a:pt x="17167" y="112"/>
                    <a:pt x="16944" y="336"/>
                  </a:cubicBezTo>
                  <a:lnTo>
                    <a:pt x="16365" y="915"/>
                  </a:lnTo>
                  <a:cubicBezTo>
                    <a:pt x="15919" y="1362"/>
                    <a:pt x="15919" y="2087"/>
                    <a:pt x="16365" y="2533"/>
                  </a:cubicBezTo>
                  <a:lnTo>
                    <a:pt x="16697" y="2866"/>
                  </a:lnTo>
                  <a:lnTo>
                    <a:pt x="15994" y="3568"/>
                  </a:lnTo>
                  <a:lnTo>
                    <a:pt x="14641" y="3074"/>
                  </a:lnTo>
                  <a:cubicBezTo>
                    <a:pt x="14515" y="3028"/>
                    <a:pt x="14384" y="3006"/>
                    <a:pt x="14254" y="3006"/>
                  </a:cubicBezTo>
                  <a:cubicBezTo>
                    <a:pt x="14001" y="3006"/>
                    <a:pt x="13751" y="3090"/>
                    <a:pt x="13547" y="3252"/>
                  </a:cubicBezTo>
                  <a:lnTo>
                    <a:pt x="334" y="13836"/>
                  </a:lnTo>
                  <a:cubicBezTo>
                    <a:pt x="24" y="14087"/>
                    <a:pt x="0" y="14550"/>
                    <a:pt x="282" y="14832"/>
                  </a:cubicBezTo>
                  <a:lnTo>
                    <a:pt x="7278" y="21829"/>
                  </a:lnTo>
                  <a:cubicBezTo>
                    <a:pt x="7404" y="21955"/>
                    <a:pt x="7575" y="22025"/>
                    <a:pt x="7753" y="22025"/>
                  </a:cubicBezTo>
                  <a:cubicBezTo>
                    <a:pt x="7765" y="22025"/>
                    <a:pt x="7776" y="22025"/>
                    <a:pt x="7788" y="22023"/>
                  </a:cubicBezTo>
                  <a:cubicBezTo>
                    <a:pt x="7978" y="22014"/>
                    <a:pt x="8157" y="21924"/>
                    <a:pt x="8277" y="21775"/>
                  </a:cubicBezTo>
                  <a:lnTo>
                    <a:pt x="18857" y="8562"/>
                  </a:lnTo>
                  <a:cubicBezTo>
                    <a:pt x="19104" y="8254"/>
                    <a:pt x="19171" y="7838"/>
                    <a:pt x="19037" y="7467"/>
                  </a:cubicBezTo>
                  <a:lnTo>
                    <a:pt x="18541" y="6114"/>
                  </a:lnTo>
                  <a:lnTo>
                    <a:pt x="19245" y="5412"/>
                  </a:lnTo>
                  <a:lnTo>
                    <a:pt x="19576" y="5743"/>
                  </a:lnTo>
                  <a:cubicBezTo>
                    <a:pt x="19799" y="5967"/>
                    <a:pt x="20092" y="6078"/>
                    <a:pt x="20385" y="6078"/>
                  </a:cubicBezTo>
                  <a:cubicBezTo>
                    <a:pt x="20678" y="6078"/>
                    <a:pt x="20972" y="5967"/>
                    <a:pt x="21196" y="5743"/>
                  </a:cubicBezTo>
                  <a:lnTo>
                    <a:pt x="21775" y="5164"/>
                  </a:lnTo>
                  <a:cubicBezTo>
                    <a:pt x="22222" y="4717"/>
                    <a:pt x="22222" y="3993"/>
                    <a:pt x="21775" y="3546"/>
                  </a:cubicBezTo>
                  <a:lnTo>
                    <a:pt x="21773" y="3546"/>
                  </a:lnTo>
                  <a:lnTo>
                    <a:pt x="18564" y="336"/>
                  </a:lnTo>
                  <a:cubicBezTo>
                    <a:pt x="18340" y="112"/>
                    <a:pt x="18047" y="0"/>
                    <a:pt x="177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 name="Google Shape;569;p39"/>
          <p:cNvGrpSpPr/>
          <p:nvPr/>
        </p:nvGrpSpPr>
        <p:grpSpPr>
          <a:xfrm>
            <a:off x="6987360" y="3213163"/>
            <a:ext cx="246110" cy="386769"/>
            <a:chOff x="6252209" y="3010565"/>
            <a:chExt cx="311098" cy="488900"/>
          </a:xfrm>
        </p:grpSpPr>
        <p:sp>
          <p:nvSpPr>
            <p:cNvPr id="570" name="Google Shape;570;p39"/>
            <p:cNvSpPr/>
            <p:nvPr/>
          </p:nvSpPr>
          <p:spPr>
            <a:xfrm>
              <a:off x="6252209" y="3010565"/>
              <a:ext cx="311098" cy="488900"/>
            </a:xfrm>
            <a:custGeom>
              <a:rect b="b" l="l" r="r" t="t"/>
              <a:pathLst>
                <a:path extrusionOk="0" h="22025" w="14015">
                  <a:moveTo>
                    <a:pt x="7845" y="646"/>
                  </a:moveTo>
                  <a:lnTo>
                    <a:pt x="7845" y="3567"/>
                  </a:lnTo>
                  <a:lnTo>
                    <a:pt x="7845" y="3580"/>
                  </a:lnTo>
                  <a:lnTo>
                    <a:pt x="7845" y="8141"/>
                  </a:lnTo>
                  <a:cubicBezTo>
                    <a:pt x="7837" y="8598"/>
                    <a:pt x="7465" y="8965"/>
                    <a:pt x="7007" y="8965"/>
                  </a:cubicBezTo>
                  <a:cubicBezTo>
                    <a:pt x="6550" y="8965"/>
                    <a:pt x="6177" y="8598"/>
                    <a:pt x="6172" y="8141"/>
                  </a:cubicBezTo>
                  <a:lnTo>
                    <a:pt x="6172" y="3580"/>
                  </a:lnTo>
                  <a:lnTo>
                    <a:pt x="6172" y="3567"/>
                  </a:lnTo>
                  <a:lnTo>
                    <a:pt x="6172" y="646"/>
                  </a:lnTo>
                  <a:close/>
                  <a:moveTo>
                    <a:pt x="8490" y="4117"/>
                  </a:moveTo>
                  <a:cubicBezTo>
                    <a:pt x="9203" y="4606"/>
                    <a:pt x="9631" y="5415"/>
                    <a:pt x="9631" y="6280"/>
                  </a:cubicBezTo>
                  <a:lnTo>
                    <a:pt x="9631" y="8858"/>
                  </a:lnTo>
                  <a:cubicBezTo>
                    <a:pt x="9631" y="11276"/>
                    <a:pt x="10057" y="13519"/>
                    <a:pt x="10901" y="15525"/>
                  </a:cubicBezTo>
                  <a:cubicBezTo>
                    <a:pt x="11583" y="17152"/>
                    <a:pt x="11182" y="19032"/>
                    <a:pt x="9895" y="20239"/>
                  </a:cubicBezTo>
                  <a:cubicBezTo>
                    <a:pt x="9105" y="20979"/>
                    <a:pt x="8091" y="21379"/>
                    <a:pt x="7014" y="21379"/>
                  </a:cubicBezTo>
                  <a:cubicBezTo>
                    <a:pt x="6919" y="21379"/>
                    <a:pt x="6824" y="21376"/>
                    <a:pt x="6728" y="21370"/>
                  </a:cubicBezTo>
                  <a:cubicBezTo>
                    <a:pt x="4638" y="21236"/>
                    <a:pt x="2948" y="19559"/>
                    <a:pt x="2797" y="17470"/>
                  </a:cubicBezTo>
                  <a:cubicBezTo>
                    <a:pt x="2747" y="16793"/>
                    <a:pt x="2859" y="16114"/>
                    <a:pt x="3130" y="15491"/>
                  </a:cubicBezTo>
                  <a:cubicBezTo>
                    <a:pt x="3962" y="13555"/>
                    <a:pt x="4386" y="11390"/>
                    <a:pt x="4386" y="9058"/>
                  </a:cubicBezTo>
                  <a:lnTo>
                    <a:pt x="4386" y="6280"/>
                  </a:lnTo>
                  <a:cubicBezTo>
                    <a:pt x="4386" y="5415"/>
                    <a:pt x="4812" y="4606"/>
                    <a:pt x="5526" y="4117"/>
                  </a:cubicBezTo>
                  <a:lnTo>
                    <a:pt x="5526" y="8141"/>
                  </a:lnTo>
                  <a:cubicBezTo>
                    <a:pt x="5526" y="8959"/>
                    <a:pt x="6189" y="9622"/>
                    <a:pt x="7007" y="9622"/>
                  </a:cubicBezTo>
                  <a:cubicBezTo>
                    <a:pt x="7827" y="9622"/>
                    <a:pt x="8490" y="8959"/>
                    <a:pt x="8490" y="8141"/>
                  </a:cubicBezTo>
                  <a:lnTo>
                    <a:pt x="8490" y="4117"/>
                  </a:lnTo>
                  <a:close/>
                  <a:moveTo>
                    <a:pt x="4238" y="1"/>
                  </a:moveTo>
                  <a:cubicBezTo>
                    <a:pt x="3371" y="1"/>
                    <a:pt x="2553" y="391"/>
                    <a:pt x="2009" y="1064"/>
                  </a:cubicBezTo>
                  <a:lnTo>
                    <a:pt x="864" y="2472"/>
                  </a:lnTo>
                  <a:cubicBezTo>
                    <a:pt x="68" y="3446"/>
                    <a:pt x="0" y="4825"/>
                    <a:pt x="696" y="5874"/>
                  </a:cubicBezTo>
                  <a:lnTo>
                    <a:pt x="2503" y="8610"/>
                  </a:lnTo>
                  <a:cubicBezTo>
                    <a:pt x="2565" y="8700"/>
                    <a:pt x="2665" y="8748"/>
                    <a:pt x="2767" y="8748"/>
                  </a:cubicBezTo>
                  <a:cubicBezTo>
                    <a:pt x="2828" y="8748"/>
                    <a:pt x="2890" y="8731"/>
                    <a:pt x="2946" y="8694"/>
                  </a:cubicBezTo>
                  <a:cubicBezTo>
                    <a:pt x="3092" y="8598"/>
                    <a:pt x="3134" y="8402"/>
                    <a:pt x="3041" y="8253"/>
                  </a:cubicBezTo>
                  <a:lnTo>
                    <a:pt x="1237" y="5517"/>
                  </a:lnTo>
                  <a:cubicBezTo>
                    <a:pt x="696" y="4705"/>
                    <a:pt x="748" y="3635"/>
                    <a:pt x="1366" y="2879"/>
                  </a:cubicBezTo>
                  <a:lnTo>
                    <a:pt x="2509" y="1470"/>
                  </a:lnTo>
                  <a:cubicBezTo>
                    <a:pt x="2933" y="949"/>
                    <a:pt x="3567" y="646"/>
                    <a:pt x="4238" y="646"/>
                  </a:cubicBezTo>
                  <a:cubicBezTo>
                    <a:pt x="4240" y="646"/>
                    <a:pt x="4241" y="646"/>
                    <a:pt x="4243" y="646"/>
                  </a:cubicBezTo>
                  <a:lnTo>
                    <a:pt x="5527" y="646"/>
                  </a:lnTo>
                  <a:lnTo>
                    <a:pt x="5527" y="3369"/>
                  </a:lnTo>
                  <a:cubicBezTo>
                    <a:pt x="4430" y="3926"/>
                    <a:pt x="3740" y="5051"/>
                    <a:pt x="3741" y="6280"/>
                  </a:cubicBezTo>
                  <a:lnTo>
                    <a:pt x="3741" y="9058"/>
                  </a:lnTo>
                  <a:cubicBezTo>
                    <a:pt x="3741" y="11303"/>
                    <a:pt x="3336" y="13381"/>
                    <a:pt x="2537" y="15235"/>
                  </a:cubicBezTo>
                  <a:cubicBezTo>
                    <a:pt x="2227" y="15954"/>
                    <a:pt x="2095" y="16736"/>
                    <a:pt x="2154" y="17516"/>
                  </a:cubicBezTo>
                  <a:cubicBezTo>
                    <a:pt x="2328" y="19925"/>
                    <a:pt x="4276" y="21858"/>
                    <a:pt x="6687" y="22014"/>
                  </a:cubicBezTo>
                  <a:cubicBezTo>
                    <a:pt x="6797" y="22021"/>
                    <a:pt x="6905" y="22024"/>
                    <a:pt x="7013" y="22024"/>
                  </a:cubicBezTo>
                  <a:cubicBezTo>
                    <a:pt x="7019" y="22024"/>
                    <a:pt x="7025" y="22024"/>
                    <a:pt x="7031" y="22024"/>
                  </a:cubicBezTo>
                  <a:cubicBezTo>
                    <a:pt x="8260" y="22024"/>
                    <a:pt x="9442" y="21553"/>
                    <a:pt x="10337" y="20709"/>
                  </a:cubicBezTo>
                  <a:cubicBezTo>
                    <a:pt x="11316" y="19787"/>
                    <a:pt x="11872" y="18503"/>
                    <a:pt x="11875" y="17158"/>
                  </a:cubicBezTo>
                  <a:cubicBezTo>
                    <a:pt x="11877" y="16511"/>
                    <a:pt x="11748" y="15871"/>
                    <a:pt x="11497" y="15274"/>
                  </a:cubicBezTo>
                  <a:cubicBezTo>
                    <a:pt x="10686" y="13349"/>
                    <a:pt x="10275" y="11190"/>
                    <a:pt x="10275" y="8858"/>
                  </a:cubicBezTo>
                  <a:lnTo>
                    <a:pt x="10275" y="6280"/>
                  </a:lnTo>
                  <a:cubicBezTo>
                    <a:pt x="10276" y="5051"/>
                    <a:pt x="9586" y="3926"/>
                    <a:pt x="8490" y="3369"/>
                  </a:cubicBezTo>
                  <a:lnTo>
                    <a:pt x="8490" y="646"/>
                  </a:lnTo>
                  <a:lnTo>
                    <a:pt x="9773" y="646"/>
                  </a:lnTo>
                  <a:cubicBezTo>
                    <a:pt x="9775" y="646"/>
                    <a:pt x="9776" y="646"/>
                    <a:pt x="9778" y="646"/>
                  </a:cubicBezTo>
                  <a:cubicBezTo>
                    <a:pt x="10449" y="646"/>
                    <a:pt x="11084" y="949"/>
                    <a:pt x="11506" y="1470"/>
                  </a:cubicBezTo>
                  <a:lnTo>
                    <a:pt x="12650" y="2879"/>
                  </a:lnTo>
                  <a:cubicBezTo>
                    <a:pt x="13268" y="3635"/>
                    <a:pt x="13320" y="4705"/>
                    <a:pt x="12779" y="5517"/>
                  </a:cubicBezTo>
                  <a:lnTo>
                    <a:pt x="10974" y="8253"/>
                  </a:lnTo>
                  <a:cubicBezTo>
                    <a:pt x="10872" y="8402"/>
                    <a:pt x="10912" y="8607"/>
                    <a:pt x="11062" y="8706"/>
                  </a:cubicBezTo>
                  <a:cubicBezTo>
                    <a:pt x="11117" y="8742"/>
                    <a:pt x="11179" y="8760"/>
                    <a:pt x="11240" y="8760"/>
                  </a:cubicBezTo>
                  <a:cubicBezTo>
                    <a:pt x="11347" y="8760"/>
                    <a:pt x="11452" y="8707"/>
                    <a:pt x="11513" y="8610"/>
                  </a:cubicBezTo>
                  <a:lnTo>
                    <a:pt x="13318" y="5874"/>
                  </a:lnTo>
                  <a:cubicBezTo>
                    <a:pt x="14015" y="4825"/>
                    <a:pt x="13946" y="3446"/>
                    <a:pt x="13151" y="2471"/>
                  </a:cubicBezTo>
                  <a:lnTo>
                    <a:pt x="12007" y="1064"/>
                  </a:lnTo>
                  <a:cubicBezTo>
                    <a:pt x="11462" y="391"/>
                    <a:pt x="10643" y="1"/>
                    <a:pt x="9778" y="1"/>
                  </a:cubicBezTo>
                  <a:cubicBezTo>
                    <a:pt x="9776" y="1"/>
                    <a:pt x="9775" y="1"/>
                    <a:pt x="9773" y="1"/>
                  </a:cubicBezTo>
                  <a:lnTo>
                    <a:pt x="4243" y="1"/>
                  </a:lnTo>
                  <a:cubicBezTo>
                    <a:pt x="4241" y="1"/>
                    <a:pt x="4240" y="1"/>
                    <a:pt x="42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9"/>
            <p:cNvSpPr/>
            <p:nvPr/>
          </p:nvSpPr>
          <p:spPr>
            <a:xfrm>
              <a:off x="6356071" y="3343106"/>
              <a:ext cx="107458" cy="103374"/>
            </a:xfrm>
            <a:custGeom>
              <a:rect b="b" l="l" r="r" t="t"/>
              <a:pathLst>
                <a:path extrusionOk="0" h="4657" w="4841">
                  <a:moveTo>
                    <a:pt x="2328" y="645"/>
                  </a:moveTo>
                  <a:cubicBezTo>
                    <a:pt x="3258" y="646"/>
                    <a:pt x="4012" y="1399"/>
                    <a:pt x="4012" y="2328"/>
                  </a:cubicBezTo>
                  <a:cubicBezTo>
                    <a:pt x="4012" y="3010"/>
                    <a:pt x="3602" y="3624"/>
                    <a:pt x="2973" y="3884"/>
                  </a:cubicBezTo>
                  <a:cubicBezTo>
                    <a:pt x="2764" y="3971"/>
                    <a:pt x="2546" y="4013"/>
                    <a:pt x="2329" y="4013"/>
                  </a:cubicBezTo>
                  <a:cubicBezTo>
                    <a:pt x="1891" y="4013"/>
                    <a:pt x="1461" y="3841"/>
                    <a:pt x="1138" y="3519"/>
                  </a:cubicBezTo>
                  <a:cubicBezTo>
                    <a:pt x="657" y="3038"/>
                    <a:pt x="513" y="2314"/>
                    <a:pt x="774" y="1684"/>
                  </a:cubicBezTo>
                  <a:cubicBezTo>
                    <a:pt x="1034" y="1056"/>
                    <a:pt x="1648" y="645"/>
                    <a:pt x="2328" y="645"/>
                  </a:cubicBezTo>
                  <a:close/>
                  <a:moveTo>
                    <a:pt x="2332" y="1"/>
                  </a:moveTo>
                  <a:cubicBezTo>
                    <a:pt x="2331" y="1"/>
                    <a:pt x="2330" y="1"/>
                    <a:pt x="2328" y="1"/>
                  </a:cubicBezTo>
                  <a:cubicBezTo>
                    <a:pt x="1043" y="1"/>
                    <a:pt x="1" y="1043"/>
                    <a:pt x="1" y="2328"/>
                  </a:cubicBezTo>
                  <a:cubicBezTo>
                    <a:pt x="1" y="3271"/>
                    <a:pt x="568" y="4120"/>
                    <a:pt x="1438" y="4480"/>
                  </a:cubicBezTo>
                  <a:cubicBezTo>
                    <a:pt x="1726" y="4599"/>
                    <a:pt x="2028" y="4657"/>
                    <a:pt x="2328" y="4657"/>
                  </a:cubicBezTo>
                  <a:cubicBezTo>
                    <a:pt x="2935" y="4657"/>
                    <a:pt x="3530" y="4420"/>
                    <a:pt x="3976" y="3975"/>
                  </a:cubicBezTo>
                  <a:cubicBezTo>
                    <a:pt x="4641" y="3308"/>
                    <a:pt x="4840" y="2306"/>
                    <a:pt x="4480" y="1436"/>
                  </a:cubicBezTo>
                  <a:cubicBezTo>
                    <a:pt x="4119" y="567"/>
                    <a:pt x="3272" y="1"/>
                    <a:pt x="23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 name="Google Shape;572;p39"/>
          <p:cNvSpPr/>
          <p:nvPr/>
        </p:nvSpPr>
        <p:spPr>
          <a:xfrm>
            <a:off x="6845776" y="2062701"/>
            <a:ext cx="387514" cy="387532"/>
          </a:xfrm>
          <a:custGeom>
            <a:rect b="b" l="l" r="r" t="t"/>
            <a:pathLst>
              <a:path extrusionOk="0" h="22069" w="22068">
                <a:moveTo>
                  <a:pt x="20490" y="15428"/>
                </a:moveTo>
                <a:lnTo>
                  <a:pt x="12807" y="21179"/>
                </a:lnTo>
                <a:lnTo>
                  <a:pt x="12051" y="17377"/>
                </a:lnTo>
                <a:cubicBezTo>
                  <a:pt x="11994" y="17085"/>
                  <a:pt x="12188" y="16803"/>
                  <a:pt x="12482" y="16754"/>
                </a:cubicBezTo>
                <a:lnTo>
                  <a:pt x="20490" y="15428"/>
                </a:lnTo>
                <a:close/>
                <a:moveTo>
                  <a:pt x="19419" y="2300"/>
                </a:moveTo>
                <a:cubicBezTo>
                  <a:pt x="19482" y="2300"/>
                  <a:pt x="19534" y="2350"/>
                  <a:pt x="19534" y="2413"/>
                </a:cubicBezTo>
                <a:lnTo>
                  <a:pt x="19534" y="3541"/>
                </a:lnTo>
                <a:lnTo>
                  <a:pt x="16520" y="3541"/>
                </a:lnTo>
                <a:cubicBezTo>
                  <a:pt x="16340" y="3541"/>
                  <a:pt x="16196" y="3685"/>
                  <a:pt x="16196" y="3863"/>
                </a:cubicBezTo>
                <a:cubicBezTo>
                  <a:pt x="16196" y="4043"/>
                  <a:pt x="16340" y="4187"/>
                  <a:pt x="16520" y="4187"/>
                </a:cubicBezTo>
                <a:lnTo>
                  <a:pt x="21308" y="4187"/>
                </a:lnTo>
                <a:cubicBezTo>
                  <a:pt x="21370" y="4187"/>
                  <a:pt x="21421" y="4237"/>
                  <a:pt x="21421" y="4299"/>
                </a:cubicBezTo>
                <a:lnTo>
                  <a:pt x="21422" y="14619"/>
                </a:lnTo>
                <a:lnTo>
                  <a:pt x="12377" y="16117"/>
                </a:lnTo>
                <a:cubicBezTo>
                  <a:pt x="11722" y="16224"/>
                  <a:pt x="11288" y="16853"/>
                  <a:pt x="11417" y="17503"/>
                </a:cubicBezTo>
                <a:lnTo>
                  <a:pt x="12197" y="21421"/>
                </a:lnTo>
                <a:lnTo>
                  <a:pt x="4300" y="21421"/>
                </a:lnTo>
                <a:cubicBezTo>
                  <a:pt x="4238" y="21421"/>
                  <a:pt x="4188" y="21371"/>
                  <a:pt x="4188" y="21308"/>
                </a:cubicBezTo>
                <a:lnTo>
                  <a:pt x="4188" y="4299"/>
                </a:lnTo>
                <a:cubicBezTo>
                  <a:pt x="4188" y="4237"/>
                  <a:pt x="4238" y="4187"/>
                  <a:pt x="4300" y="4187"/>
                </a:cubicBezTo>
                <a:lnTo>
                  <a:pt x="15228" y="4187"/>
                </a:lnTo>
                <a:cubicBezTo>
                  <a:pt x="15407" y="4187"/>
                  <a:pt x="15551" y="4043"/>
                  <a:pt x="15551" y="3863"/>
                </a:cubicBezTo>
                <a:cubicBezTo>
                  <a:pt x="15551" y="3685"/>
                  <a:pt x="15407" y="3539"/>
                  <a:pt x="15228" y="3539"/>
                </a:cubicBezTo>
                <a:lnTo>
                  <a:pt x="4300" y="3539"/>
                </a:lnTo>
                <a:cubicBezTo>
                  <a:pt x="3880" y="3539"/>
                  <a:pt x="3540" y="3879"/>
                  <a:pt x="3539" y="4299"/>
                </a:cubicBezTo>
                <a:lnTo>
                  <a:pt x="3539" y="19534"/>
                </a:lnTo>
                <a:lnTo>
                  <a:pt x="2412" y="19534"/>
                </a:lnTo>
                <a:cubicBezTo>
                  <a:pt x="2350" y="19534"/>
                  <a:pt x="2298" y="19484"/>
                  <a:pt x="2298" y="19420"/>
                </a:cubicBezTo>
                <a:lnTo>
                  <a:pt x="2298" y="2413"/>
                </a:lnTo>
                <a:cubicBezTo>
                  <a:pt x="2298" y="2350"/>
                  <a:pt x="2350" y="2300"/>
                  <a:pt x="2412" y="2300"/>
                </a:cubicBezTo>
                <a:close/>
                <a:moveTo>
                  <a:pt x="760" y="0"/>
                </a:moveTo>
                <a:cubicBezTo>
                  <a:pt x="341" y="2"/>
                  <a:pt x="1" y="342"/>
                  <a:pt x="1" y="760"/>
                </a:cubicBezTo>
                <a:lnTo>
                  <a:pt x="1" y="14894"/>
                </a:lnTo>
                <a:cubicBezTo>
                  <a:pt x="1" y="15072"/>
                  <a:pt x="145" y="15217"/>
                  <a:pt x="323" y="15217"/>
                </a:cubicBezTo>
                <a:cubicBezTo>
                  <a:pt x="503" y="15217"/>
                  <a:pt x="647" y="15072"/>
                  <a:pt x="647" y="14894"/>
                </a:cubicBezTo>
                <a:lnTo>
                  <a:pt x="647" y="760"/>
                </a:lnTo>
                <a:cubicBezTo>
                  <a:pt x="647" y="698"/>
                  <a:pt x="697" y="647"/>
                  <a:pt x="760" y="647"/>
                </a:cubicBezTo>
                <a:lnTo>
                  <a:pt x="17769" y="647"/>
                </a:lnTo>
                <a:cubicBezTo>
                  <a:pt x="17831" y="647"/>
                  <a:pt x="17881" y="698"/>
                  <a:pt x="17881" y="760"/>
                </a:cubicBezTo>
                <a:lnTo>
                  <a:pt x="17881" y="1652"/>
                </a:lnTo>
                <a:lnTo>
                  <a:pt x="2412" y="1652"/>
                </a:lnTo>
                <a:cubicBezTo>
                  <a:pt x="1993" y="1652"/>
                  <a:pt x="1653" y="1992"/>
                  <a:pt x="1652" y="2413"/>
                </a:cubicBezTo>
                <a:lnTo>
                  <a:pt x="1652" y="17882"/>
                </a:lnTo>
                <a:lnTo>
                  <a:pt x="760" y="17882"/>
                </a:lnTo>
                <a:cubicBezTo>
                  <a:pt x="697" y="17882"/>
                  <a:pt x="647" y="17832"/>
                  <a:pt x="647" y="17769"/>
                </a:cubicBezTo>
                <a:lnTo>
                  <a:pt x="647" y="16187"/>
                </a:lnTo>
                <a:cubicBezTo>
                  <a:pt x="647" y="16008"/>
                  <a:pt x="503" y="15863"/>
                  <a:pt x="323" y="15863"/>
                </a:cubicBezTo>
                <a:cubicBezTo>
                  <a:pt x="145" y="15863"/>
                  <a:pt x="1" y="16008"/>
                  <a:pt x="1" y="16187"/>
                </a:cubicBezTo>
                <a:lnTo>
                  <a:pt x="1" y="17769"/>
                </a:lnTo>
                <a:cubicBezTo>
                  <a:pt x="1" y="18188"/>
                  <a:pt x="341" y="18528"/>
                  <a:pt x="760" y="18529"/>
                </a:cubicBezTo>
                <a:lnTo>
                  <a:pt x="1652" y="18529"/>
                </a:lnTo>
                <a:lnTo>
                  <a:pt x="1652" y="19421"/>
                </a:lnTo>
                <a:cubicBezTo>
                  <a:pt x="1653" y="19840"/>
                  <a:pt x="1993" y="20180"/>
                  <a:pt x="2412" y="20180"/>
                </a:cubicBezTo>
                <a:lnTo>
                  <a:pt x="3540" y="20180"/>
                </a:lnTo>
                <a:lnTo>
                  <a:pt x="3540" y="21308"/>
                </a:lnTo>
                <a:cubicBezTo>
                  <a:pt x="3540" y="21727"/>
                  <a:pt x="3880" y="22067"/>
                  <a:pt x="4300" y="22069"/>
                </a:cubicBezTo>
                <a:lnTo>
                  <a:pt x="12590" y="22069"/>
                </a:lnTo>
                <a:cubicBezTo>
                  <a:pt x="12605" y="22069"/>
                  <a:pt x="12622" y="22067"/>
                  <a:pt x="12636" y="22064"/>
                </a:cubicBezTo>
                <a:cubicBezTo>
                  <a:pt x="12639" y="22064"/>
                  <a:pt x="12642" y="22064"/>
                  <a:pt x="12645" y="22063"/>
                </a:cubicBezTo>
                <a:lnTo>
                  <a:pt x="12653" y="22063"/>
                </a:lnTo>
                <a:cubicBezTo>
                  <a:pt x="12666" y="22060"/>
                  <a:pt x="12678" y="22057"/>
                  <a:pt x="12690" y="22052"/>
                </a:cubicBezTo>
                <a:lnTo>
                  <a:pt x="12696" y="22049"/>
                </a:lnTo>
                <a:cubicBezTo>
                  <a:pt x="12711" y="22045"/>
                  <a:pt x="12724" y="22039"/>
                  <a:pt x="12737" y="22033"/>
                </a:cubicBezTo>
                <a:lnTo>
                  <a:pt x="12740" y="22031"/>
                </a:lnTo>
                <a:cubicBezTo>
                  <a:pt x="12755" y="22024"/>
                  <a:pt x="12768" y="22015"/>
                  <a:pt x="12780" y="22006"/>
                </a:cubicBezTo>
                <a:cubicBezTo>
                  <a:pt x="12782" y="22005"/>
                  <a:pt x="12782" y="22005"/>
                  <a:pt x="12783" y="22003"/>
                </a:cubicBezTo>
                <a:lnTo>
                  <a:pt x="21939" y="15152"/>
                </a:lnTo>
                <a:lnTo>
                  <a:pt x="21940" y="15150"/>
                </a:lnTo>
                <a:cubicBezTo>
                  <a:pt x="21949" y="15144"/>
                  <a:pt x="21958" y="15135"/>
                  <a:pt x="21967" y="15128"/>
                </a:cubicBezTo>
                <a:cubicBezTo>
                  <a:pt x="21969" y="15128"/>
                  <a:pt x="21969" y="15127"/>
                  <a:pt x="21969" y="15127"/>
                </a:cubicBezTo>
                <a:cubicBezTo>
                  <a:pt x="21976" y="15119"/>
                  <a:pt x="21983" y="15110"/>
                  <a:pt x="21991" y="15103"/>
                </a:cubicBezTo>
                <a:cubicBezTo>
                  <a:pt x="21994" y="15100"/>
                  <a:pt x="21995" y="15097"/>
                  <a:pt x="21998" y="15094"/>
                </a:cubicBezTo>
                <a:cubicBezTo>
                  <a:pt x="22001" y="15091"/>
                  <a:pt x="22007" y="15082"/>
                  <a:pt x="22012" y="15075"/>
                </a:cubicBezTo>
                <a:cubicBezTo>
                  <a:pt x="22015" y="15072"/>
                  <a:pt x="22016" y="15067"/>
                  <a:pt x="22019" y="15064"/>
                </a:cubicBezTo>
                <a:cubicBezTo>
                  <a:pt x="22023" y="15058"/>
                  <a:pt x="22026" y="15051"/>
                  <a:pt x="22031" y="15045"/>
                </a:cubicBezTo>
                <a:lnTo>
                  <a:pt x="22035" y="15035"/>
                </a:lnTo>
                <a:cubicBezTo>
                  <a:pt x="22040" y="15026"/>
                  <a:pt x="22043" y="15018"/>
                  <a:pt x="22046" y="15009"/>
                </a:cubicBezTo>
                <a:lnTo>
                  <a:pt x="22049" y="15002"/>
                </a:lnTo>
                <a:cubicBezTo>
                  <a:pt x="22058" y="14980"/>
                  <a:pt x="22062" y="14957"/>
                  <a:pt x="22065" y="14934"/>
                </a:cubicBezTo>
                <a:cubicBezTo>
                  <a:pt x="22065" y="14931"/>
                  <a:pt x="22065" y="14928"/>
                  <a:pt x="22065" y="14925"/>
                </a:cubicBezTo>
                <a:cubicBezTo>
                  <a:pt x="22066" y="14916"/>
                  <a:pt x="22068" y="14907"/>
                  <a:pt x="22068" y="14898"/>
                </a:cubicBezTo>
                <a:lnTo>
                  <a:pt x="22068" y="4299"/>
                </a:lnTo>
                <a:cubicBezTo>
                  <a:pt x="22066" y="3881"/>
                  <a:pt x="21728" y="3541"/>
                  <a:pt x="21308" y="3541"/>
                </a:cubicBezTo>
                <a:lnTo>
                  <a:pt x="20181" y="3541"/>
                </a:lnTo>
                <a:lnTo>
                  <a:pt x="20181" y="2413"/>
                </a:lnTo>
                <a:cubicBezTo>
                  <a:pt x="20180" y="1992"/>
                  <a:pt x="19840" y="1652"/>
                  <a:pt x="19421" y="1652"/>
                </a:cubicBezTo>
                <a:lnTo>
                  <a:pt x="18529" y="1652"/>
                </a:lnTo>
                <a:lnTo>
                  <a:pt x="18529" y="760"/>
                </a:lnTo>
                <a:cubicBezTo>
                  <a:pt x="18527" y="342"/>
                  <a:pt x="18189" y="2"/>
                  <a:pt x="17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 name="Google Shape;573;p39"/>
          <p:cNvGrpSpPr/>
          <p:nvPr/>
        </p:nvGrpSpPr>
        <p:grpSpPr>
          <a:xfrm>
            <a:off x="3921499" y="2114294"/>
            <a:ext cx="387524" cy="284444"/>
            <a:chOff x="3388399" y="1700469"/>
            <a:chExt cx="489854" cy="359555"/>
          </a:xfrm>
        </p:grpSpPr>
        <p:sp>
          <p:nvSpPr>
            <p:cNvPr id="574" name="Google Shape;574;p39"/>
            <p:cNvSpPr/>
            <p:nvPr/>
          </p:nvSpPr>
          <p:spPr>
            <a:xfrm>
              <a:off x="3424625" y="1700469"/>
              <a:ext cx="453628" cy="298778"/>
            </a:xfrm>
            <a:custGeom>
              <a:rect b="b" l="l" r="r" t="t"/>
              <a:pathLst>
                <a:path extrusionOk="0" h="13460" w="20436">
                  <a:moveTo>
                    <a:pt x="8325" y="4386"/>
                  </a:moveTo>
                  <a:cubicBezTo>
                    <a:pt x="8489" y="4386"/>
                    <a:pt x="8648" y="4476"/>
                    <a:pt x="8727" y="4633"/>
                  </a:cubicBezTo>
                  <a:lnTo>
                    <a:pt x="9073" y="5308"/>
                  </a:lnTo>
                  <a:cubicBezTo>
                    <a:pt x="8874" y="5385"/>
                    <a:pt x="8679" y="5465"/>
                    <a:pt x="8486" y="5550"/>
                  </a:cubicBezTo>
                  <a:lnTo>
                    <a:pt x="8268" y="5124"/>
                  </a:lnTo>
                  <a:cubicBezTo>
                    <a:pt x="8209" y="5019"/>
                    <a:pt x="8100" y="4959"/>
                    <a:pt x="7987" y="4959"/>
                  </a:cubicBezTo>
                  <a:cubicBezTo>
                    <a:pt x="7937" y="4959"/>
                    <a:pt x="7887" y="4971"/>
                    <a:pt x="7841" y="4995"/>
                  </a:cubicBezTo>
                  <a:cubicBezTo>
                    <a:pt x="7686" y="5074"/>
                    <a:pt x="7621" y="5261"/>
                    <a:pt x="7694" y="5418"/>
                  </a:cubicBezTo>
                  <a:lnTo>
                    <a:pt x="7900" y="5823"/>
                  </a:lnTo>
                  <a:cubicBezTo>
                    <a:pt x="7679" y="5932"/>
                    <a:pt x="7461" y="6044"/>
                    <a:pt x="7248" y="6160"/>
                  </a:cubicBezTo>
                  <a:lnTo>
                    <a:pt x="7040" y="5751"/>
                  </a:lnTo>
                  <a:cubicBezTo>
                    <a:pt x="6985" y="5631"/>
                    <a:pt x="6868" y="5561"/>
                    <a:pt x="6745" y="5561"/>
                  </a:cubicBezTo>
                  <a:cubicBezTo>
                    <a:pt x="6695" y="5561"/>
                    <a:pt x="6645" y="5572"/>
                    <a:pt x="6598" y="5596"/>
                  </a:cubicBezTo>
                  <a:cubicBezTo>
                    <a:pt x="6435" y="5681"/>
                    <a:pt x="6374" y="5884"/>
                    <a:pt x="6464" y="6044"/>
                  </a:cubicBezTo>
                  <a:lnTo>
                    <a:pt x="6687" y="6481"/>
                  </a:lnTo>
                  <a:cubicBezTo>
                    <a:pt x="6499" y="6594"/>
                    <a:pt x="6313" y="6710"/>
                    <a:pt x="6130" y="6827"/>
                  </a:cubicBezTo>
                  <a:lnTo>
                    <a:pt x="5777" y="6137"/>
                  </a:lnTo>
                  <a:cubicBezTo>
                    <a:pt x="5664" y="5915"/>
                    <a:pt x="5752" y="5644"/>
                    <a:pt x="5973" y="5531"/>
                  </a:cubicBezTo>
                  <a:lnTo>
                    <a:pt x="8121" y="4435"/>
                  </a:lnTo>
                  <a:cubicBezTo>
                    <a:pt x="8187" y="4402"/>
                    <a:pt x="8257" y="4386"/>
                    <a:pt x="8325" y="4386"/>
                  </a:cubicBezTo>
                  <a:close/>
                  <a:moveTo>
                    <a:pt x="18689" y="5885"/>
                  </a:moveTo>
                  <a:cubicBezTo>
                    <a:pt x="18707" y="5885"/>
                    <a:pt x="18723" y="5896"/>
                    <a:pt x="18732" y="5912"/>
                  </a:cubicBezTo>
                  <a:lnTo>
                    <a:pt x="18997" y="6490"/>
                  </a:lnTo>
                  <a:cubicBezTo>
                    <a:pt x="19006" y="6511"/>
                    <a:pt x="18999" y="6536"/>
                    <a:pt x="18978" y="6549"/>
                  </a:cubicBezTo>
                  <a:lnTo>
                    <a:pt x="18980" y="6549"/>
                  </a:lnTo>
                  <a:lnTo>
                    <a:pt x="18506" y="6845"/>
                  </a:lnTo>
                  <a:lnTo>
                    <a:pt x="18141" y="6053"/>
                  </a:lnTo>
                  <a:lnTo>
                    <a:pt x="18675" y="5887"/>
                  </a:lnTo>
                  <a:cubicBezTo>
                    <a:pt x="18680" y="5886"/>
                    <a:pt x="18684" y="5885"/>
                    <a:pt x="18689" y="5885"/>
                  </a:cubicBezTo>
                  <a:close/>
                  <a:moveTo>
                    <a:pt x="16956" y="1"/>
                  </a:moveTo>
                  <a:cubicBezTo>
                    <a:pt x="16778" y="1"/>
                    <a:pt x="16632" y="145"/>
                    <a:pt x="16632" y="324"/>
                  </a:cubicBezTo>
                  <a:lnTo>
                    <a:pt x="16632" y="1344"/>
                  </a:lnTo>
                  <a:cubicBezTo>
                    <a:pt x="16634" y="2052"/>
                    <a:pt x="17207" y="2625"/>
                    <a:pt x="17914" y="2627"/>
                  </a:cubicBezTo>
                  <a:lnTo>
                    <a:pt x="19155" y="2627"/>
                  </a:lnTo>
                  <a:cubicBezTo>
                    <a:pt x="19505" y="2627"/>
                    <a:pt x="19789" y="2910"/>
                    <a:pt x="19790" y="3261"/>
                  </a:cubicBezTo>
                  <a:lnTo>
                    <a:pt x="19790" y="4935"/>
                  </a:lnTo>
                  <a:cubicBezTo>
                    <a:pt x="19790" y="5188"/>
                    <a:pt x="19642" y="5415"/>
                    <a:pt x="19412" y="5516"/>
                  </a:cubicBezTo>
                  <a:lnTo>
                    <a:pt x="19282" y="5574"/>
                  </a:lnTo>
                  <a:cubicBezTo>
                    <a:pt x="19155" y="5361"/>
                    <a:pt x="18927" y="5237"/>
                    <a:pt x="18689" y="5237"/>
                  </a:cubicBezTo>
                  <a:cubicBezTo>
                    <a:pt x="18620" y="5237"/>
                    <a:pt x="18550" y="5248"/>
                    <a:pt x="18481" y="5270"/>
                  </a:cubicBezTo>
                  <a:lnTo>
                    <a:pt x="17857" y="5464"/>
                  </a:lnTo>
                  <a:cubicBezTo>
                    <a:pt x="17471" y="4809"/>
                    <a:pt x="16791" y="4382"/>
                    <a:pt x="16033" y="4316"/>
                  </a:cubicBezTo>
                  <a:cubicBezTo>
                    <a:pt x="15565" y="4277"/>
                    <a:pt x="15107" y="4258"/>
                    <a:pt x="14659" y="4258"/>
                  </a:cubicBezTo>
                  <a:cubicBezTo>
                    <a:pt x="12834" y="4258"/>
                    <a:pt x="11176" y="4570"/>
                    <a:pt x="9683" y="5082"/>
                  </a:cubicBezTo>
                  <a:lnTo>
                    <a:pt x="9303" y="4337"/>
                  </a:lnTo>
                  <a:cubicBezTo>
                    <a:pt x="9110" y="3957"/>
                    <a:pt x="8725" y="3738"/>
                    <a:pt x="8325" y="3738"/>
                  </a:cubicBezTo>
                  <a:cubicBezTo>
                    <a:pt x="8157" y="3738"/>
                    <a:pt x="7987" y="3776"/>
                    <a:pt x="7827" y="3858"/>
                  </a:cubicBezTo>
                  <a:lnTo>
                    <a:pt x="5681" y="4953"/>
                  </a:lnTo>
                  <a:cubicBezTo>
                    <a:pt x="5140" y="5228"/>
                    <a:pt x="4925" y="5890"/>
                    <a:pt x="5201" y="6429"/>
                  </a:cubicBezTo>
                  <a:lnTo>
                    <a:pt x="5589" y="7191"/>
                  </a:lnTo>
                  <a:cubicBezTo>
                    <a:pt x="2861" y="9106"/>
                    <a:pt x="1038" y="11511"/>
                    <a:pt x="97" y="12960"/>
                  </a:cubicBezTo>
                  <a:cubicBezTo>
                    <a:pt x="1" y="13108"/>
                    <a:pt x="42" y="13309"/>
                    <a:pt x="192" y="13407"/>
                  </a:cubicBezTo>
                  <a:cubicBezTo>
                    <a:pt x="247" y="13442"/>
                    <a:pt x="308" y="13459"/>
                    <a:pt x="368" y="13459"/>
                  </a:cubicBezTo>
                  <a:cubicBezTo>
                    <a:pt x="474" y="13459"/>
                    <a:pt x="578" y="13407"/>
                    <a:pt x="640" y="13312"/>
                  </a:cubicBezTo>
                  <a:cubicBezTo>
                    <a:pt x="2330" y="10709"/>
                    <a:pt x="6968" y="4905"/>
                    <a:pt x="14662" y="4905"/>
                  </a:cubicBezTo>
                  <a:cubicBezTo>
                    <a:pt x="15091" y="4905"/>
                    <a:pt x="15530" y="4923"/>
                    <a:pt x="15979" y="4961"/>
                  </a:cubicBezTo>
                  <a:cubicBezTo>
                    <a:pt x="16588" y="5013"/>
                    <a:pt x="17124" y="5388"/>
                    <a:pt x="17379" y="5945"/>
                  </a:cubicBezTo>
                  <a:lnTo>
                    <a:pt x="18954" y="9364"/>
                  </a:lnTo>
                  <a:cubicBezTo>
                    <a:pt x="19296" y="10106"/>
                    <a:pt x="19033" y="10987"/>
                    <a:pt x="18341" y="11422"/>
                  </a:cubicBezTo>
                  <a:cubicBezTo>
                    <a:pt x="17887" y="11708"/>
                    <a:pt x="17547" y="12145"/>
                    <a:pt x="17384" y="12655"/>
                  </a:cubicBezTo>
                  <a:lnTo>
                    <a:pt x="17262" y="13037"/>
                  </a:lnTo>
                  <a:cubicBezTo>
                    <a:pt x="17207" y="13208"/>
                    <a:pt x="17301" y="13389"/>
                    <a:pt x="17471" y="13444"/>
                  </a:cubicBezTo>
                  <a:cubicBezTo>
                    <a:pt x="17502" y="13454"/>
                    <a:pt x="17537" y="13459"/>
                    <a:pt x="17569" y="13459"/>
                  </a:cubicBezTo>
                  <a:cubicBezTo>
                    <a:pt x="17710" y="13459"/>
                    <a:pt x="17835" y="13368"/>
                    <a:pt x="17877" y="13234"/>
                  </a:cubicBezTo>
                  <a:lnTo>
                    <a:pt x="18000" y="12853"/>
                  </a:lnTo>
                  <a:cubicBezTo>
                    <a:pt x="18117" y="12488"/>
                    <a:pt x="18359" y="12174"/>
                    <a:pt x="18686" y="11971"/>
                  </a:cubicBezTo>
                  <a:cubicBezTo>
                    <a:pt x="19652" y="11362"/>
                    <a:pt x="20019" y="10132"/>
                    <a:pt x="19542" y="9094"/>
                  </a:cubicBezTo>
                  <a:lnTo>
                    <a:pt x="18778" y="7436"/>
                  </a:lnTo>
                  <a:lnTo>
                    <a:pt x="19321" y="7097"/>
                  </a:lnTo>
                  <a:cubicBezTo>
                    <a:pt x="19616" y="6913"/>
                    <a:pt x="19729" y="6537"/>
                    <a:pt x="19584" y="6220"/>
                  </a:cubicBezTo>
                  <a:lnTo>
                    <a:pt x="19557" y="6160"/>
                  </a:lnTo>
                  <a:lnTo>
                    <a:pt x="19673" y="6108"/>
                  </a:lnTo>
                  <a:cubicBezTo>
                    <a:pt x="20136" y="5903"/>
                    <a:pt x="20436" y="5443"/>
                    <a:pt x="20436" y="4937"/>
                  </a:cubicBezTo>
                  <a:lnTo>
                    <a:pt x="20436" y="3261"/>
                  </a:lnTo>
                  <a:cubicBezTo>
                    <a:pt x="20436" y="2554"/>
                    <a:pt x="19863" y="1981"/>
                    <a:pt x="19155" y="1980"/>
                  </a:cubicBezTo>
                  <a:lnTo>
                    <a:pt x="17914" y="1980"/>
                  </a:lnTo>
                  <a:cubicBezTo>
                    <a:pt x="17563" y="1980"/>
                    <a:pt x="17280" y="1695"/>
                    <a:pt x="17280" y="1344"/>
                  </a:cubicBezTo>
                  <a:lnTo>
                    <a:pt x="17280" y="324"/>
                  </a:lnTo>
                  <a:cubicBezTo>
                    <a:pt x="17280" y="145"/>
                    <a:pt x="17134" y="1"/>
                    <a:pt x="169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9"/>
            <p:cNvSpPr/>
            <p:nvPr/>
          </p:nvSpPr>
          <p:spPr>
            <a:xfrm>
              <a:off x="3388399" y="2013565"/>
              <a:ext cx="442707" cy="46459"/>
            </a:xfrm>
            <a:custGeom>
              <a:rect b="b" l="l" r="r" t="t"/>
              <a:pathLst>
                <a:path extrusionOk="0" h="2093" w="19944">
                  <a:moveTo>
                    <a:pt x="19287" y="648"/>
                  </a:moveTo>
                  <a:cubicBezTo>
                    <a:pt x="19292" y="648"/>
                    <a:pt x="19296" y="651"/>
                    <a:pt x="19296" y="657"/>
                  </a:cubicBezTo>
                  <a:lnTo>
                    <a:pt x="19296" y="1436"/>
                  </a:lnTo>
                  <a:cubicBezTo>
                    <a:pt x="19296" y="1441"/>
                    <a:pt x="19292" y="1445"/>
                    <a:pt x="19287" y="1445"/>
                  </a:cubicBezTo>
                  <a:lnTo>
                    <a:pt x="1046" y="1445"/>
                  </a:lnTo>
                  <a:cubicBezTo>
                    <a:pt x="831" y="1439"/>
                    <a:pt x="660" y="1263"/>
                    <a:pt x="660" y="1046"/>
                  </a:cubicBezTo>
                  <a:cubicBezTo>
                    <a:pt x="660" y="831"/>
                    <a:pt x="831" y="654"/>
                    <a:pt x="1046" y="648"/>
                  </a:cubicBezTo>
                  <a:close/>
                  <a:moveTo>
                    <a:pt x="1046" y="1"/>
                  </a:moveTo>
                  <a:cubicBezTo>
                    <a:pt x="469" y="1"/>
                    <a:pt x="1" y="468"/>
                    <a:pt x="1" y="1046"/>
                  </a:cubicBezTo>
                  <a:cubicBezTo>
                    <a:pt x="1" y="1623"/>
                    <a:pt x="469" y="2093"/>
                    <a:pt x="1046" y="2093"/>
                  </a:cubicBezTo>
                  <a:lnTo>
                    <a:pt x="19287" y="2093"/>
                  </a:lnTo>
                  <a:cubicBezTo>
                    <a:pt x="19650" y="2091"/>
                    <a:pt x="19942" y="1799"/>
                    <a:pt x="19944" y="1436"/>
                  </a:cubicBezTo>
                  <a:lnTo>
                    <a:pt x="19944" y="657"/>
                  </a:lnTo>
                  <a:cubicBezTo>
                    <a:pt x="19942" y="293"/>
                    <a:pt x="19650" y="1"/>
                    <a:pt x="19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9"/>
            <p:cNvSpPr/>
            <p:nvPr/>
          </p:nvSpPr>
          <p:spPr>
            <a:xfrm>
              <a:off x="3551728" y="1851079"/>
              <a:ext cx="230144" cy="114761"/>
            </a:xfrm>
            <a:custGeom>
              <a:rect b="b" l="l" r="r" t="t"/>
              <a:pathLst>
                <a:path extrusionOk="0" h="5170" w="10368">
                  <a:moveTo>
                    <a:pt x="8449" y="649"/>
                  </a:moveTo>
                  <a:cubicBezTo>
                    <a:pt x="8711" y="649"/>
                    <a:pt x="8945" y="806"/>
                    <a:pt x="9045" y="1047"/>
                  </a:cubicBezTo>
                  <a:lnTo>
                    <a:pt x="9628" y="2444"/>
                  </a:lnTo>
                  <a:cubicBezTo>
                    <a:pt x="9699" y="2613"/>
                    <a:pt x="9695" y="2806"/>
                    <a:pt x="9616" y="2972"/>
                  </a:cubicBezTo>
                  <a:lnTo>
                    <a:pt x="9052" y="4154"/>
                  </a:lnTo>
                  <a:cubicBezTo>
                    <a:pt x="8944" y="4378"/>
                    <a:pt x="8717" y="4522"/>
                    <a:pt x="8469" y="4522"/>
                  </a:cubicBezTo>
                  <a:lnTo>
                    <a:pt x="835" y="4522"/>
                  </a:lnTo>
                  <a:cubicBezTo>
                    <a:pt x="833" y="4522"/>
                    <a:pt x="831" y="4523"/>
                    <a:pt x="828" y="4523"/>
                  </a:cubicBezTo>
                  <a:cubicBezTo>
                    <a:pt x="778" y="4523"/>
                    <a:pt x="733" y="4489"/>
                    <a:pt x="718" y="4441"/>
                  </a:cubicBezTo>
                  <a:cubicBezTo>
                    <a:pt x="697" y="4393"/>
                    <a:pt x="712" y="4338"/>
                    <a:pt x="752" y="4306"/>
                  </a:cubicBezTo>
                  <a:cubicBezTo>
                    <a:pt x="3243" y="2141"/>
                    <a:pt x="5884" y="878"/>
                    <a:pt x="8390" y="652"/>
                  </a:cubicBezTo>
                  <a:cubicBezTo>
                    <a:pt x="8411" y="649"/>
                    <a:pt x="8430" y="649"/>
                    <a:pt x="8449" y="649"/>
                  </a:cubicBezTo>
                  <a:close/>
                  <a:moveTo>
                    <a:pt x="8451" y="1"/>
                  </a:moveTo>
                  <a:cubicBezTo>
                    <a:pt x="8412" y="1"/>
                    <a:pt x="8372" y="3"/>
                    <a:pt x="8332" y="6"/>
                  </a:cubicBezTo>
                  <a:cubicBezTo>
                    <a:pt x="5690" y="245"/>
                    <a:pt x="2922" y="1564"/>
                    <a:pt x="329" y="3816"/>
                  </a:cubicBezTo>
                  <a:cubicBezTo>
                    <a:pt x="85" y="4028"/>
                    <a:pt x="1" y="4368"/>
                    <a:pt x="113" y="4668"/>
                  </a:cubicBezTo>
                  <a:cubicBezTo>
                    <a:pt x="226" y="4968"/>
                    <a:pt x="512" y="5168"/>
                    <a:pt x="831" y="5168"/>
                  </a:cubicBezTo>
                  <a:cubicBezTo>
                    <a:pt x="833" y="5168"/>
                    <a:pt x="834" y="5168"/>
                    <a:pt x="835" y="5168"/>
                  </a:cubicBezTo>
                  <a:lnTo>
                    <a:pt x="835" y="5170"/>
                  </a:lnTo>
                  <a:lnTo>
                    <a:pt x="8469" y="5170"/>
                  </a:lnTo>
                  <a:cubicBezTo>
                    <a:pt x="8966" y="5168"/>
                    <a:pt x="9420" y="4882"/>
                    <a:pt x="9636" y="4432"/>
                  </a:cubicBezTo>
                  <a:lnTo>
                    <a:pt x="10200" y="3252"/>
                  </a:lnTo>
                  <a:cubicBezTo>
                    <a:pt x="10359" y="2917"/>
                    <a:pt x="10368" y="2533"/>
                    <a:pt x="10226" y="2193"/>
                  </a:cubicBezTo>
                  <a:lnTo>
                    <a:pt x="9643" y="797"/>
                  </a:lnTo>
                  <a:cubicBezTo>
                    <a:pt x="9442" y="312"/>
                    <a:pt x="8969" y="1"/>
                    <a:pt x="84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 name="Google Shape;577;p39"/>
          <p:cNvGrpSpPr/>
          <p:nvPr/>
        </p:nvGrpSpPr>
        <p:grpSpPr>
          <a:xfrm>
            <a:off x="4995467" y="2062753"/>
            <a:ext cx="374793" cy="387524"/>
            <a:chOff x="4211149" y="1596096"/>
            <a:chExt cx="473761" cy="489854"/>
          </a:xfrm>
        </p:grpSpPr>
        <p:sp>
          <p:nvSpPr>
            <p:cNvPr id="578" name="Google Shape;578;p39"/>
            <p:cNvSpPr/>
            <p:nvPr/>
          </p:nvSpPr>
          <p:spPr>
            <a:xfrm>
              <a:off x="4256987" y="1799070"/>
              <a:ext cx="50366" cy="48479"/>
            </a:xfrm>
            <a:custGeom>
              <a:rect b="b" l="l" r="r" t="t"/>
              <a:pathLst>
                <a:path extrusionOk="0" h="2184" w="2269">
                  <a:moveTo>
                    <a:pt x="1175" y="646"/>
                  </a:moveTo>
                  <a:cubicBezTo>
                    <a:pt x="1403" y="646"/>
                    <a:pt x="1623" y="824"/>
                    <a:pt x="1623" y="1092"/>
                  </a:cubicBezTo>
                  <a:cubicBezTo>
                    <a:pt x="1623" y="1338"/>
                    <a:pt x="1424" y="1537"/>
                    <a:pt x="1178" y="1537"/>
                  </a:cubicBezTo>
                  <a:cubicBezTo>
                    <a:pt x="781" y="1537"/>
                    <a:pt x="582" y="1058"/>
                    <a:pt x="863" y="777"/>
                  </a:cubicBezTo>
                  <a:cubicBezTo>
                    <a:pt x="954" y="686"/>
                    <a:pt x="1065" y="646"/>
                    <a:pt x="1175" y="646"/>
                  </a:cubicBezTo>
                  <a:close/>
                  <a:moveTo>
                    <a:pt x="1178" y="1"/>
                  </a:moveTo>
                  <a:cubicBezTo>
                    <a:pt x="737" y="1"/>
                    <a:pt x="339" y="266"/>
                    <a:pt x="170" y="675"/>
                  </a:cubicBezTo>
                  <a:cubicBezTo>
                    <a:pt x="0" y="1083"/>
                    <a:pt x="94" y="1552"/>
                    <a:pt x="406" y="1864"/>
                  </a:cubicBezTo>
                  <a:cubicBezTo>
                    <a:pt x="615" y="2072"/>
                    <a:pt x="894" y="2183"/>
                    <a:pt x="1178" y="2183"/>
                  </a:cubicBezTo>
                  <a:cubicBezTo>
                    <a:pt x="1319" y="2183"/>
                    <a:pt x="1461" y="2156"/>
                    <a:pt x="1596" y="2100"/>
                  </a:cubicBezTo>
                  <a:cubicBezTo>
                    <a:pt x="2003" y="1932"/>
                    <a:pt x="2269" y="1534"/>
                    <a:pt x="2269" y="1092"/>
                  </a:cubicBezTo>
                  <a:cubicBezTo>
                    <a:pt x="2269" y="489"/>
                    <a:pt x="1780" y="2"/>
                    <a:pt x="11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9"/>
            <p:cNvSpPr/>
            <p:nvPr/>
          </p:nvSpPr>
          <p:spPr>
            <a:xfrm>
              <a:off x="4432037" y="1660402"/>
              <a:ext cx="176847" cy="168990"/>
            </a:xfrm>
            <a:custGeom>
              <a:rect b="b" l="l" r="r" t="t"/>
              <a:pathLst>
                <a:path extrusionOk="0" h="7613" w="7967">
                  <a:moveTo>
                    <a:pt x="1767" y="0"/>
                  </a:moveTo>
                  <a:cubicBezTo>
                    <a:pt x="1686" y="0"/>
                    <a:pt x="1604" y="31"/>
                    <a:pt x="1542" y="92"/>
                  </a:cubicBezTo>
                  <a:cubicBezTo>
                    <a:pt x="372" y="1320"/>
                    <a:pt x="1" y="3074"/>
                    <a:pt x="574" y="4669"/>
                  </a:cubicBezTo>
                  <a:cubicBezTo>
                    <a:pt x="1084" y="6084"/>
                    <a:pt x="2275" y="7147"/>
                    <a:pt x="3739" y="7493"/>
                  </a:cubicBezTo>
                  <a:cubicBezTo>
                    <a:pt x="4078" y="7573"/>
                    <a:pt x="4421" y="7612"/>
                    <a:pt x="4762" y="7612"/>
                  </a:cubicBezTo>
                  <a:cubicBezTo>
                    <a:pt x="5893" y="7612"/>
                    <a:pt x="6996" y="7181"/>
                    <a:pt x="7833" y="6383"/>
                  </a:cubicBezTo>
                  <a:cubicBezTo>
                    <a:pt x="7962" y="6259"/>
                    <a:pt x="7967" y="6055"/>
                    <a:pt x="7844" y="5925"/>
                  </a:cubicBezTo>
                  <a:cubicBezTo>
                    <a:pt x="7780" y="5859"/>
                    <a:pt x="7695" y="5826"/>
                    <a:pt x="7610" y="5826"/>
                  </a:cubicBezTo>
                  <a:cubicBezTo>
                    <a:pt x="7530" y="5826"/>
                    <a:pt x="7449" y="5855"/>
                    <a:pt x="7386" y="5915"/>
                  </a:cubicBezTo>
                  <a:cubicBezTo>
                    <a:pt x="6653" y="6605"/>
                    <a:pt x="5716" y="6949"/>
                    <a:pt x="4780" y="6949"/>
                  </a:cubicBezTo>
                  <a:cubicBezTo>
                    <a:pt x="3805" y="6949"/>
                    <a:pt x="2831" y="6576"/>
                    <a:pt x="2089" y="5835"/>
                  </a:cubicBezTo>
                  <a:cubicBezTo>
                    <a:pt x="636" y="4380"/>
                    <a:pt x="600" y="2034"/>
                    <a:pt x="2009" y="538"/>
                  </a:cubicBezTo>
                  <a:cubicBezTo>
                    <a:pt x="2124" y="407"/>
                    <a:pt x="2116" y="208"/>
                    <a:pt x="1990" y="90"/>
                  </a:cubicBezTo>
                  <a:cubicBezTo>
                    <a:pt x="1927" y="30"/>
                    <a:pt x="1847" y="0"/>
                    <a:pt x="17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9"/>
            <p:cNvSpPr/>
            <p:nvPr/>
          </p:nvSpPr>
          <p:spPr>
            <a:xfrm>
              <a:off x="4211149" y="1596096"/>
              <a:ext cx="473761" cy="489854"/>
            </a:xfrm>
            <a:custGeom>
              <a:rect b="b" l="l" r="r" t="t"/>
              <a:pathLst>
                <a:path extrusionOk="0" h="22068" w="21343">
                  <a:moveTo>
                    <a:pt x="8317" y="7856"/>
                  </a:moveTo>
                  <a:lnTo>
                    <a:pt x="8722" y="8987"/>
                  </a:lnTo>
                  <a:lnTo>
                    <a:pt x="5612" y="10175"/>
                  </a:lnTo>
                  <a:cubicBezTo>
                    <a:pt x="5602" y="9767"/>
                    <a:pt x="5486" y="9367"/>
                    <a:pt x="5275" y="9018"/>
                  </a:cubicBezTo>
                  <a:lnTo>
                    <a:pt x="8317" y="7856"/>
                  </a:lnTo>
                  <a:close/>
                  <a:moveTo>
                    <a:pt x="14707" y="648"/>
                  </a:moveTo>
                  <a:cubicBezTo>
                    <a:pt x="15537" y="648"/>
                    <a:pt x="16363" y="841"/>
                    <a:pt x="17128" y="1224"/>
                  </a:cubicBezTo>
                  <a:cubicBezTo>
                    <a:pt x="18405" y="1863"/>
                    <a:pt x="19362" y="2952"/>
                    <a:pt x="19826" y="4290"/>
                  </a:cubicBezTo>
                  <a:cubicBezTo>
                    <a:pt x="20295" y="5635"/>
                    <a:pt x="20212" y="7111"/>
                    <a:pt x="19594" y="8393"/>
                  </a:cubicBezTo>
                  <a:lnTo>
                    <a:pt x="19595" y="8393"/>
                  </a:lnTo>
                  <a:cubicBezTo>
                    <a:pt x="18844" y="9966"/>
                    <a:pt x="17383" y="11079"/>
                    <a:pt x="15669" y="11388"/>
                  </a:cubicBezTo>
                  <a:cubicBezTo>
                    <a:pt x="15350" y="11445"/>
                    <a:pt x="15031" y="11473"/>
                    <a:pt x="14713" y="11473"/>
                  </a:cubicBezTo>
                  <a:cubicBezTo>
                    <a:pt x="13319" y="11473"/>
                    <a:pt x="11964" y="10934"/>
                    <a:pt x="10946" y="9946"/>
                  </a:cubicBezTo>
                  <a:cubicBezTo>
                    <a:pt x="10884" y="9888"/>
                    <a:pt x="10803" y="9856"/>
                    <a:pt x="10721" y="9856"/>
                  </a:cubicBezTo>
                  <a:cubicBezTo>
                    <a:pt x="10685" y="9856"/>
                    <a:pt x="10648" y="9862"/>
                    <a:pt x="10612" y="9875"/>
                  </a:cubicBezTo>
                  <a:cubicBezTo>
                    <a:pt x="10520" y="9908"/>
                    <a:pt x="10425" y="9924"/>
                    <a:pt x="10332" y="9924"/>
                  </a:cubicBezTo>
                  <a:cubicBezTo>
                    <a:pt x="9991" y="9924"/>
                    <a:pt x="9672" y="9713"/>
                    <a:pt x="9549" y="9375"/>
                  </a:cubicBezTo>
                  <a:lnTo>
                    <a:pt x="8620" y="6793"/>
                  </a:lnTo>
                  <a:cubicBezTo>
                    <a:pt x="8464" y="6361"/>
                    <a:pt x="8690" y="5886"/>
                    <a:pt x="9122" y="5730"/>
                  </a:cubicBezTo>
                  <a:cubicBezTo>
                    <a:pt x="9237" y="5688"/>
                    <a:pt x="9319" y="5585"/>
                    <a:pt x="9332" y="5463"/>
                  </a:cubicBezTo>
                  <a:cubicBezTo>
                    <a:pt x="9573" y="3344"/>
                    <a:pt x="11031" y="1561"/>
                    <a:pt x="13059" y="908"/>
                  </a:cubicBezTo>
                  <a:cubicBezTo>
                    <a:pt x="13598" y="734"/>
                    <a:pt x="14154" y="648"/>
                    <a:pt x="14707" y="648"/>
                  </a:cubicBezTo>
                  <a:close/>
                  <a:moveTo>
                    <a:pt x="3243" y="8513"/>
                  </a:moveTo>
                  <a:cubicBezTo>
                    <a:pt x="3704" y="8513"/>
                    <a:pt x="4155" y="8699"/>
                    <a:pt x="4485" y="9042"/>
                  </a:cubicBezTo>
                  <a:cubicBezTo>
                    <a:pt x="4505" y="9073"/>
                    <a:pt x="4530" y="9100"/>
                    <a:pt x="4558" y="9124"/>
                  </a:cubicBezTo>
                  <a:cubicBezTo>
                    <a:pt x="4822" y="9434"/>
                    <a:pt x="4968" y="9829"/>
                    <a:pt x="4968" y="10237"/>
                  </a:cubicBezTo>
                  <a:cubicBezTo>
                    <a:pt x="4968" y="10335"/>
                    <a:pt x="4959" y="10432"/>
                    <a:pt x="4943" y="10528"/>
                  </a:cubicBezTo>
                  <a:lnTo>
                    <a:pt x="4941" y="10528"/>
                  </a:lnTo>
                  <a:cubicBezTo>
                    <a:pt x="4920" y="10573"/>
                    <a:pt x="4910" y="10622"/>
                    <a:pt x="4911" y="10672"/>
                  </a:cubicBezTo>
                  <a:cubicBezTo>
                    <a:pt x="4794" y="11112"/>
                    <a:pt x="4509" y="11489"/>
                    <a:pt x="4117" y="11720"/>
                  </a:cubicBezTo>
                  <a:cubicBezTo>
                    <a:pt x="4090" y="11731"/>
                    <a:pt x="4065" y="11746"/>
                    <a:pt x="4043" y="11762"/>
                  </a:cubicBezTo>
                  <a:cubicBezTo>
                    <a:pt x="3791" y="11894"/>
                    <a:pt x="3516" y="11959"/>
                    <a:pt x="3242" y="11959"/>
                  </a:cubicBezTo>
                  <a:cubicBezTo>
                    <a:pt x="2888" y="11959"/>
                    <a:pt x="2534" y="11850"/>
                    <a:pt x="2236" y="11634"/>
                  </a:cubicBezTo>
                  <a:cubicBezTo>
                    <a:pt x="1706" y="11253"/>
                    <a:pt x="1437" y="10604"/>
                    <a:pt x="1543" y="9960"/>
                  </a:cubicBezTo>
                  <a:cubicBezTo>
                    <a:pt x="1647" y="9315"/>
                    <a:pt x="2107" y="8785"/>
                    <a:pt x="2730" y="8591"/>
                  </a:cubicBezTo>
                  <a:cubicBezTo>
                    <a:pt x="2899" y="8538"/>
                    <a:pt x="3072" y="8513"/>
                    <a:pt x="3243" y="8513"/>
                  </a:cubicBezTo>
                  <a:close/>
                  <a:moveTo>
                    <a:pt x="3912" y="12509"/>
                  </a:moveTo>
                  <a:lnTo>
                    <a:pt x="3912" y="19093"/>
                  </a:lnTo>
                  <a:lnTo>
                    <a:pt x="2576" y="19093"/>
                  </a:lnTo>
                  <a:lnTo>
                    <a:pt x="2576" y="12509"/>
                  </a:lnTo>
                  <a:cubicBezTo>
                    <a:pt x="2794" y="12573"/>
                    <a:pt x="3019" y="12606"/>
                    <a:pt x="3244" y="12606"/>
                  </a:cubicBezTo>
                  <a:cubicBezTo>
                    <a:pt x="3469" y="12606"/>
                    <a:pt x="3694" y="12573"/>
                    <a:pt x="3912" y="12509"/>
                  </a:cubicBezTo>
                  <a:close/>
                  <a:moveTo>
                    <a:pt x="8255" y="18549"/>
                  </a:moveTo>
                  <a:cubicBezTo>
                    <a:pt x="8428" y="18549"/>
                    <a:pt x="8569" y="18691"/>
                    <a:pt x="8569" y="18866"/>
                  </a:cubicBezTo>
                  <a:lnTo>
                    <a:pt x="8569" y="19093"/>
                  </a:lnTo>
                  <a:lnTo>
                    <a:pt x="6412" y="19093"/>
                  </a:lnTo>
                  <a:lnTo>
                    <a:pt x="6412" y="18866"/>
                  </a:lnTo>
                  <a:cubicBezTo>
                    <a:pt x="6412" y="18691"/>
                    <a:pt x="6553" y="18549"/>
                    <a:pt x="6727" y="18549"/>
                  </a:cubicBezTo>
                  <a:close/>
                  <a:moveTo>
                    <a:pt x="9267" y="19739"/>
                  </a:moveTo>
                  <a:cubicBezTo>
                    <a:pt x="9891" y="19740"/>
                    <a:pt x="10395" y="20245"/>
                    <a:pt x="10395" y="20868"/>
                  </a:cubicBezTo>
                  <a:lnTo>
                    <a:pt x="10395" y="21422"/>
                  </a:lnTo>
                  <a:lnTo>
                    <a:pt x="646" y="21422"/>
                  </a:lnTo>
                  <a:lnTo>
                    <a:pt x="646" y="20868"/>
                  </a:lnTo>
                  <a:cubicBezTo>
                    <a:pt x="648" y="20245"/>
                    <a:pt x="1152" y="19740"/>
                    <a:pt x="1776" y="19739"/>
                  </a:cubicBezTo>
                  <a:close/>
                  <a:moveTo>
                    <a:pt x="14709" y="1"/>
                  </a:moveTo>
                  <a:cubicBezTo>
                    <a:pt x="14088" y="1"/>
                    <a:pt x="13466" y="98"/>
                    <a:pt x="12861" y="292"/>
                  </a:cubicBezTo>
                  <a:cubicBezTo>
                    <a:pt x="10655" y="1005"/>
                    <a:pt x="9046" y="2909"/>
                    <a:pt x="8715" y="5204"/>
                  </a:cubicBezTo>
                  <a:cubicBezTo>
                    <a:pt x="8063" y="5547"/>
                    <a:pt x="7763" y="6318"/>
                    <a:pt x="8013" y="7011"/>
                  </a:cubicBezTo>
                  <a:lnTo>
                    <a:pt x="8097" y="7247"/>
                  </a:lnTo>
                  <a:lnTo>
                    <a:pt x="4843" y="8491"/>
                  </a:lnTo>
                  <a:cubicBezTo>
                    <a:pt x="4386" y="8070"/>
                    <a:pt x="3812" y="7864"/>
                    <a:pt x="3240" y="7864"/>
                  </a:cubicBezTo>
                  <a:cubicBezTo>
                    <a:pt x="2540" y="7864"/>
                    <a:pt x="1845" y="8172"/>
                    <a:pt x="1375" y="8770"/>
                  </a:cubicBezTo>
                  <a:cubicBezTo>
                    <a:pt x="523" y="9859"/>
                    <a:pt x="777" y="11441"/>
                    <a:pt x="1929" y="12206"/>
                  </a:cubicBezTo>
                  <a:lnTo>
                    <a:pt x="1929" y="19093"/>
                  </a:lnTo>
                  <a:lnTo>
                    <a:pt x="1776" y="19093"/>
                  </a:lnTo>
                  <a:cubicBezTo>
                    <a:pt x="796" y="19094"/>
                    <a:pt x="2" y="19889"/>
                    <a:pt x="0" y="20868"/>
                  </a:cubicBezTo>
                  <a:lnTo>
                    <a:pt x="0" y="21477"/>
                  </a:lnTo>
                  <a:cubicBezTo>
                    <a:pt x="0" y="21804"/>
                    <a:pt x="265" y="22068"/>
                    <a:pt x="591" y="22068"/>
                  </a:cubicBezTo>
                  <a:lnTo>
                    <a:pt x="10450" y="22068"/>
                  </a:lnTo>
                  <a:cubicBezTo>
                    <a:pt x="10777" y="22068"/>
                    <a:pt x="11041" y="21804"/>
                    <a:pt x="11041" y="21477"/>
                  </a:cubicBezTo>
                  <a:lnTo>
                    <a:pt x="11041" y="20868"/>
                  </a:lnTo>
                  <a:cubicBezTo>
                    <a:pt x="11040" y="19889"/>
                    <a:pt x="10245" y="19094"/>
                    <a:pt x="9266" y="19093"/>
                  </a:cubicBezTo>
                  <a:lnTo>
                    <a:pt x="9215" y="19093"/>
                  </a:lnTo>
                  <a:lnTo>
                    <a:pt x="9215" y="18866"/>
                  </a:lnTo>
                  <a:cubicBezTo>
                    <a:pt x="9214" y="18334"/>
                    <a:pt x="8785" y="17904"/>
                    <a:pt x="8253" y="17904"/>
                  </a:cubicBezTo>
                  <a:lnTo>
                    <a:pt x="6726" y="17904"/>
                  </a:lnTo>
                  <a:cubicBezTo>
                    <a:pt x="6196" y="17904"/>
                    <a:pt x="5765" y="18334"/>
                    <a:pt x="5765" y="18866"/>
                  </a:cubicBezTo>
                  <a:lnTo>
                    <a:pt x="5765" y="19093"/>
                  </a:lnTo>
                  <a:lnTo>
                    <a:pt x="4558" y="19093"/>
                  </a:lnTo>
                  <a:lnTo>
                    <a:pt x="4558" y="12206"/>
                  </a:lnTo>
                  <a:cubicBezTo>
                    <a:pt x="5020" y="11897"/>
                    <a:pt x="5358" y="11437"/>
                    <a:pt x="5517" y="10904"/>
                  </a:cubicBezTo>
                  <a:lnTo>
                    <a:pt x="8941" y="9596"/>
                  </a:lnTo>
                  <a:cubicBezTo>
                    <a:pt x="9156" y="10189"/>
                    <a:pt x="9718" y="10570"/>
                    <a:pt x="10329" y="10570"/>
                  </a:cubicBezTo>
                  <a:cubicBezTo>
                    <a:pt x="10429" y="10570"/>
                    <a:pt x="10530" y="10560"/>
                    <a:pt x="10631" y="10539"/>
                  </a:cubicBezTo>
                  <a:cubicBezTo>
                    <a:pt x="11779" y="11583"/>
                    <a:pt x="13241" y="12118"/>
                    <a:pt x="14713" y="12118"/>
                  </a:cubicBezTo>
                  <a:cubicBezTo>
                    <a:pt x="15867" y="12118"/>
                    <a:pt x="17027" y="11789"/>
                    <a:pt x="18044" y="11119"/>
                  </a:cubicBezTo>
                  <a:cubicBezTo>
                    <a:pt x="20357" y="9594"/>
                    <a:pt x="21343" y="6697"/>
                    <a:pt x="20437" y="4079"/>
                  </a:cubicBezTo>
                  <a:cubicBezTo>
                    <a:pt x="19918" y="2580"/>
                    <a:pt x="18846" y="1359"/>
                    <a:pt x="17418" y="645"/>
                  </a:cubicBezTo>
                  <a:cubicBezTo>
                    <a:pt x="16562" y="217"/>
                    <a:pt x="15638" y="1"/>
                    <a:pt x="147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9"/>
            <p:cNvSpPr/>
            <p:nvPr/>
          </p:nvSpPr>
          <p:spPr>
            <a:xfrm>
              <a:off x="4486309" y="1631856"/>
              <a:ext cx="153718" cy="148879"/>
            </a:xfrm>
            <a:custGeom>
              <a:rect b="b" l="l" r="r" t="t"/>
              <a:pathLst>
                <a:path extrusionOk="0" h="6707" w="6925">
                  <a:moveTo>
                    <a:pt x="2312" y="1"/>
                  </a:moveTo>
                  <a:cubicBezTo>
                    <a:pt x="1813" y="1"/>
                    <a:pt x="1307" y="85"/>
                    <a:pt x="811" y="264"/>
                  </a:cubicBezTo>
                  <a:lnTo>
                    <a:pt x="811" y="262"/>
                  </a:lnTo>
                  <a:cubicBezTo>
                    <a:pt x="606" y="336"/>
                    <a:pt x="409" y="424"/>
                    <a:pt x="217" y="526"/>
                  </a:cubicBezTo>
                  <a:cubicBezTo>
                    <a:pt x="60" y="609"/>
                    <a:pt x="1" y="805"/>
                    <a:pt x="84" y="963"/>
                  </a:cubicBezTo>
                  <a:cubicBezTo>
                    <a:pt x="143" y="1072"/>
                    <a:pt x="255" y="1134"/>
                    <a:pt x="371" y="1134"/>
                  </a:cubicBezTo>
                  <a:cubicBezTo>
                    <a:pt x="422" y="1134"/>
                    <a:pt x="474" y="1122"/>
                    <a:pt x="522" y="1096"/>
                  </a:cubicBezTo>
                  <a:cubicBezTo>
                    <a:pt x="685" y="1009"/>
                    <a:pt x="856" y="933"/>
                    <a:pt x="1031" y="871"/>
                  </a:cubicBezTo>
                  <a:cubicBezTo>
                    <a:pt x="1451" y="720"/>
                    <a:pt x="1886" y="646"/>
                    <a:pt x="2316" y="646"/>
                  </a:cubicBezTo>
                  <a:cubicBezTo>
                    <a:pt x="3399" y="646"/>
                    <a:pt x="4455" y="1109"/>
                    <a:pt x="5191" y="1959"/>
                  </a:cubicBezTo>
                  <a:cubicBezTo>
                    <a:pt x="6220" y="3147"/>
                    <a:pt x="6413" y="4845"/>
                    <a:pt x="5675" y="6233"/>
                  </a:cubicBezTo>
                  <a:cubicBezTo>
                    <a:pt x="5592" y="6390"/>
                    <a:pt x="5651" y="6586"/>
                    <a:pt x="5808" y="6670"/>
                  </a:cubicBezTo>
                  <a:cubicBezTo>
                    <a:pt x="5856" y="6695"/>
                    <a:pt x="5908" y="6707"/>
                    <a:pt x="5960" y="6707"/>
                  </a:cubicBezTo>
                  <a:cubicBezTo>
                    <a:pt x="6079" y="6707"/>
                    <a:pt x="6188" y="6641"/>
                    <a:pt x="6245" y="6537"/>
                  </a:cubicBezTo>
                  <a:cubicBezTo>
                    <a:pt x="6831" y="5428"/>
                    <a:pt x="6925" y="4125"/>
                    <a:pt x="6502" y="2945"/>
                  </a:cubicBezTo>
                  <a:cubicBezTo>
                    <a:pt x="5850" y="1132"/>
                    <a:pt x="4135" y="1"/>
                    <a:pt x="23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 name="Shape 585"/>
        <p:cNvGrpSpPr/>
        <p:nvPr/>
      </p:nvGrpSpPr>
      <p:grpSpPr>
        <a:xfrm>
          <a:off x="0" y="0"/>
          <a:ext cx="0" cy="0"/>
          <a:chOff x="0" y="0"/>
          <a:chExt cx="0" cy="0"/>
        </a:xfrm>
      </p:grpSpPr>
      <p:sp>
        <p:nvSpPr>
          <p:cNvPr id="586" name="Google Shape;586;p40"/>
          <p:cNvSpPr/>
          <p:nvPr/>
        </p:nvSpPr>
        <p:spPr>
          <a:xfrm>
            <a:off x="0" y="1563325"/>
            <a:ext cx="7011300" cy="33591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 name="Google Shape;587;p40"/>
          <p:cNvGrpSpPr/>
          <p:nvPr/>
        </p:nvGrpSpPr>
        <p:grpSpPr>
          <a:xfrm>
            <a:off x="2437413" y="-1223975"/>
            <a:ext cx="4573965" cy="2603400"/>
            <a:chOff x="1966150" y="1379075"/>
            <a:chExt cx="2477100" cy="2603400"/>
          </a:xfrm>
        </p:grpSpPr>
        <p:sp>
          <p:nvSpPr>
            <p:cNvPr id="588" name="Google Shape;588;p40"/>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0"/>
            <p:cNvSpPr/>
            <p:nvPr/>
          </p:nvSpPr>
          <p:spPr>
            <a:xfrm>
              <a:off x="2069650" y="1517375"/>
              <a:ext cx="2270100" cy="2263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 name="Google Shape;590;p40"/>
          <p:cNvSpPr txBox="1"/>
          <p:nvPr>
            <p:ph idx="1" type="body"/>
          </p:nvPr>
        </p:nvSpPr>
        <p:spPr>
          <a:xfrm>
            <a:off x="506371" y="1809484"/>
            <a:ext cx="2956500" cy="28668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Clr>
                <a:schemeClr val="lt1"/>
              </a:buClr>
              <a:buSzPts val="1200"/>
              <a:buChar char="●"/>
            </a:pPr>
            <a:r>
              <a:rPr lang="en">
                <a:solidFill>
                  <a:schemeClr val="lt1"/>
                </a:solidFill>
                <a:uFill>
                  <a:noFill/>
                </a:uFill>
                <a:hlinkClick r:id="rId3">
                  <a:extLst>
                    <a:ext uri="{A12FA001-AC4F-418D-AE19-62706E023703}">
                      <ahyp:hlinkClr val="tx"/>
                    </a:ext>
                  </a:extLst>
                </a:hlinkClick>
              </a:rPr>
              <a:t>Food in jars on white background</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4">
                  <a:extLst>
                    <a:ext uri="{A12FA001-AC4F-418D-AE19-62706E023703}">
                      <ahyp:hlinkClr val="tx"/>
                    </a:ext>
                  </a:extLst>
                </a:hlinkClick>
              </a:rPr>
              <a:t>Top view healthy food in eco friendly bag</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5">
                  <a:extLst>
                    <a:ext uri="{A12FA001-AC4F-418D-AE19-62706E023703}">
                      <ahyp:hlinkClr val="tx"/>
                    </a:ext>
                  </a:extLst>
                </a:hlinkClick>
              </a:rPr>
              <a:t>Flat lay lemons on crochet net bag</a:t>
            </a:r>
            <a:endParaRPr>
              <a:solidFill>
                <a:schemeClr val="lt1"/>
              </a:solidFill>
            </a:endParaRPr>
          </a:p>
          <a:p>
            <a:pPr indent="-304800" lvl="0" marL="457200" rtl="0" algn="l">
              <a:spcBef>
                <a:spcPts val="0"/>
              </a:spcBef>
              <a:spcAft>
                <a:spcPts val="0"/>
              </a:spcAft>
              <a:buSzPts val="1200"/>
              <a:buChar char="●"/>
            </a:pPr>
            <a:r>
              <a:rPr lang="en">
                <a:solidFill>
                  <a:schemeClr val="lt1"/>
                </a:solidFill>
                <a:uFill>
                  <a:noFill/>
                </a:uFill>
                <a:hlinkClick r:id="rId6">
                  <a:extLst>
                    <a:ext uri="{A12FA001-AC4F-418D-AE19-62706E023703}">
                      <ahyp:hlinkClr val="tx"/>
                    </a:ext>
                  </a:extLst>
                </a:hlinkClick>
              </a:rPr>
              <a:t>High angle cotton net bag with citrus</a:t>
            </a:r>
            <a:endParaRPr>
              <a:solidFill>
                <a:schemeClr val="lt1"/>
              </a:solidFill>
            </a:endParaRPr>
          </a:p>
          <a:p>
            <a:pPr indent="-304800" lvl="0" marL="457200" rtl="0" algn="l">
              <a:spcBef>
                <a:spcPts val="0"/>
              </a:spcBef>
              <a:spcAft>
                <a:spcPts val="0"/>
              </a:spcAft>
              <a:buSzPts val="1200"/>
              <a:buChar char="●"/>
            </a:pPr>
            <a:r>
              <a:rPr lang="en">
                <a:solidFill>
                  <a:schemeClr val="lt1"/>
                </a:solidFill>
                <a:uFill>
                  <a:noFill/>
                </a:uFill>
                <a:hlinkClick r:id="rId7">
                  <a:extLst>
                    <a:ext uri="{A12FA001-AC4F-418D-AE19-62706E023703}">
                      <ahyp:hlinkClr val="tx"/>
                    </a:ext>
                  </a:extLst>
                </a:hlinkClick>
              </a:rPr>
              <a:t>Environment friendly objects on wooden background</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8">
                  <a:extLst>
                    <a:ext uri="{A12FA001-AC4F-418D-AE19-62706E023703}">
                      <ahyp:hlinkClr val="tx"/>
                    </a:ext>
                  </a:extLst>
                </a:hlinkClick>
              </a:rPr>
              <a:t>Flat lay arrangement with soap, comb and brushes</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9">
                  <a:extLst>
                    <a:ext uri="{A12FA001-AC4F-418D-AE19-62706E023703}">
                      <ahyp:hlinkClr val="tx"/>
                    </a:ext>
                  </a:extLst>
                </a:hlinkClick>
              </a:rPr>
              <a:t>Environment friendly objects on cement background</a:t>
            </a:r>
            <a:endParaRPr>
              <a:solidFill>
                <a:schemeClr val="lt1"/>
              </a:solidFill>
            </a:endParaRPr>
          </a:p>
        </p:txBody>
      </p:sp>
      <p:sp>
        <p:nvSpPr>
          <p:cNvPr id="591" name="Google Shape;591;p40"/>
          <p:cNvSpPr txBox="1"/>
          <p:nvPr>
            <p:ph idx="2" type="body"/>
          </p:nvPr>
        </p:nvSpPr>
        <p:spPr>
          <a:xfrm>
            <a:off x="3847969" y="1809484"/>
            <a:ext cx="2956500" cy="28668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Clr>
                <a:schemeClr val="lt1"/>
              </a:buClr>
              <a:buSzPts val="1200"/>
              <a:buChar char="●"/>
            </a:pPr>
            <a:r>
              <a:rPr lang="en">
                <a:solidFill>
                  <a:schemeClr val="lt1"/>
                </a:solidFill>
                <a:uFill>
                  <a:noFill/>
                </a:uFill>
                <a:hlinkClick r:id="rId10">
                  <a:extLst>
                    <a:ext uri="{A12FA001-AC4F-418D-AE19-62706E023703}">
                      <ahyp:hlinkClr val="tx"/>
                    </a:ext>
                  </a:extLst>
                </a:hlinkClick>
              </a:rPr>
              <a:t>Top view arrangement with towel and brushes</a:t>
            </a:r>
            <a:endParaRPr>
              <a:solidFill>
                <a:schemeClr val="lt1"/>
              </a:solidFill>
              <a:uFill>
                <a:noFill/>
              </a:uFill>
              <a:hlinkClick r:id="rId11">
                <a:extLst>
                  <a:ext uri="{A12FA001-AC4F-418D-AE19-62706E023703}">
                    <ahyp:hlinkClr val="tx"/>
                  </a:ext>
                </a:extLst>
              </a:hlinkClick>
            </a:endParaRPr>
          </a:p>
          <a:p>
            <a:pPr indent="-304800" lvl="0" marL="457200" rtl="0" algn="l">
              <a:spcBef>
                <a:spcPts val="0"/>
              </a:spcBef>
              <a:spcAft>
                <a:spcPts val="0"/>
              </a:spcAft>
              <a:buClr>
                <a:schemeClr val="lt1"/>
              </a:buClr>
              <a:buSzPts val="1200"/>
              <a:buChar char="●"/>
            </a:pPr>
            <a:r>
              <a:rPr lang="en">
                <a:solidFill>
                  <a:schemeClr val="hlink"/>
                </a:solidFill>
                <a:uFill>
                  <a:noFill/>
                </a:uFill>
                <a:hlinkClick r:id="rId12"/>
              </a:rPr>
              <a:t>High angle hair brush on marble table</a:t>
            </a:r>
            <a:endParaRPr>
              <a:solidFill>
                <a:schemeClr val="lt1"/>
              </a:solidFill>
            </a:endParaRPr>
          </a:p>
          <a:p>
            <a:pPr indent="-304800" lvl="0" marL="457200" rtl="0" algn="l">
              <a:spcBef>
                <a:spcPts val="0"/>
              </a:spcBef>
              <a:spcAft>
                <a:spcPts val="0"/>
              </a:spcAft>
              <a:buSzPts val="1200"/>
              <a:buChar char="●"/>
            </a:pPr>
            <a:r>
              <a:rPr lang="en">
                <a:solidFill>
                  <a:schemeClr val="lt1"/>
                </a:solidFill>
                <a:uFill>
                  <a:noFill/>
                </a:uFill>
                <a:hlinkClick r:id="rId13">
                  <a:extLst>
                    <a:ext uri="{A12FA001-AC4F-418D-AE19-62706E023703}">
                      <ahyp:hlinkClr val="tx"/>
                    </a:ext>
                  </a:extLst>
                </a:hlinkClick>
              </a:rPr>
              <a:t>Top view wooden spoons arrangement</a:t>
            </a:r>
            <a:endParaRPr>
              <a:solidFill>
                <a:schemeClr val="lt1"/>
              </a:solidFill>
            </a:endParaRPr>
          </a:p>
          <a:p>
            <a:pPr indent="-304800" lvl="0" marL="457200" rtl="0" algn="l">
              <a:spcBef>
                <a:spcPts val="0"/>
              </a:spcBef>
              <a:spcAft>
                <a:spcPts val="0"/>
              </a:spcAft>
              <a:buSzPts val="1200"/>
              <a:buChar char="●"/>
            </a:pPr>
            <a:r>
              <a:rPr lang="en">
                <a:solidFill>
                  <a:schemeClr val="lt1"/>
                </a:solidFill>
                <a:uFill>
                  <a:noFill/>
                </a:uFill>
                <a:hlinkClick r:id="rId14">
                  <a:extLst>
                    <a:ext uri="{A12FA001-AC4F-418D-AE19-62706E023703}">
                      <ahyp:hlinkClr val="tx"/>
                    </a:ext>
                  </a:extLst>
                </a:hlinkClick>
              </a:rPr>
              <a:t>Top view frame with different brushes and copy-space</a:t>
            </a:r>
            <a:endParaRPr>
              <a:solidFill>
                <a:schemeClr val="lt1"/>
              </a:solidFill>
            </a:endParaRPr>
          </a:p>
          <a:p>
            <a:pPr indent="-304800" lvl="0" marL="457200" rtl="0" algn="l">
              <a:spcBef>
                <a:spcPts val="0"/>
              </a:spcBef>
              <a:spcAft>
                <a:spcPts val="0"/>
              </a:spcAft>
              <a:buSzPts val="1200"/>
              <a:buChar char="●"/>
            </a:pPr>
            <a:r>
              <a:rPr lang="en">
                <a:solidFill>
                  <a:schemeClr val="lt1"/>
                </a:solidFill>
                <a:uFill>
                  <a:noFill/>
                </a:uFill>
                <a:hlinkClick r:id="rId15">
                  <a:extLst>
                    <a:ext uri="{A12FA001-AC4F-418D-AE19-62706E023703}">
                      <ahyp:hlinkClr val="tx"/>
                    </a:ext>
                  </a:extLst>
                </a:hlinkClick>
              </a:rPr>
              <a:t>Top view healthy meal with wooden forks</a:t>
            </a:r>
            <a:endParaRPr>
              <a:solidFill>
                <a:schemeClr val="lt1"/>
              </a:solidFill>
            </a:endParaRPr>
          </a:p>
          <a:p>
            <a:pPr indent="-304800" lvl="0" marL="457200" rtl="0" algn="l">
              <a:spcBef>
                <a:spcPts val="0"/>
              </a:spcBef>
              <a:spcAft>
                <a:spcPts val="0"/>
              </a:spcAft>
              <a:buSzPts val="1200"/>
              <a:buChar char="●"/>
            </a:pPr>
            <a:r>
              <a:rPr lang="en">
                <a:solidFill>
                  <a:schemeClr val="lt1"/>
                </a:solidFill>
                <a:uFill>
                  <a:noFill/>
                </a:uFill>
                <a:hlinkClick r:id="rId16">
                  <a:extLst>
                    <a:ext uri="{A12FA001-AC4F-418D-AE19-62706E023703}">
                      <ahyp:hlinkClr val="tx"/>
                    </a:ext>
                  </a:extLst>
                </a:hlinkClick>
              </a:rPr>
              <a:t>Healthy food and seeds on wooden background with copy space</a:t>
            </a:r>
            <a:endParaRPr>
              <a:solidFill>
                <a:schemeClr val="lt1"/>
              </a:solidFill>
            </a:endParaRPr>
          </a:p>
          <a:p>
            <a:pPr indent="-304800" lvl="0" marL="457200" rtl="0" algn="l">
              <a:spcBef>
                <a:spcPts val="0"/>
              </a:spcBef>
              <a:spcAft>
                <a:spcPts val="0"/>
              </a:spcAft>
              <a:buSzPts val="1200"/>
              <a:buChar char="●"/>
            </a:pPr>
            <a:r>
              <a:rPr lang="en">
                <a:solidFill>
                  <a:schemeClr val="lt1"/>
                </a:solidFill>
                <a:uFill>
                  <a:noFill/>
                </a:uFill>
                <a:hlinkClick r:id="rId17">
                  <a:extLst>
                    <a:ext uri="{A12FA001-AC4F-418D-AE19-62706E023703}">
                      <ahyp:hlinkClr val="tx"/>
                    </a:ext>
                  </a:extLst>
                </a:hlinkClick>
              </a:rPr>
              <a:t>Top view arrangement with soap, sponge and brushes</a:t>
            </a:r>
            <a:endParaRPr>
              <a:solidFill>
                <a:schemeClr val="lt1"/>
              </a:solidFill>
            </a:endParaRPr>
          </a:p>
        </p:txBody>
      </p:sp>
      <p:sp>
        <p:nvSpPr>
          <p:cNvPr id="592" name="Google Shape;592;p40"/>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6" name="Shape 596"/>
        <p:cNvGrpSpPr/>
        <p:nvPr/>
      </p:nvGrpSpPr>
      <p:grpSpPr>
        <a:xfrm>
          <a:off x="0" y="0"/>
          <a:ext cx="0" cy="0"/>
          <a:chOff x="0" y="0"/>
          <a:chExt cx="0" cy="0"/>
        </a:xfrm>
      </p:grpSpPr>
      <p:sp>
        <p:nvSpPr>
          <p:cNvPr id="597" name="Google Shape;597;p41"/>
          <p:cNvSpPr/>
          <p:nvPr/>
        </p:nvSpPr>
        <p:spPr>
          <a:xfrm>
            <a:off x="0" y="1563325"/>
            <a:ext cx="7011300" cy="33591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 name="Google Shape;598;p41"/>
          <p:cNvGrpSpPr/>
          <p:nvPr/>
        </p:nvGrpSpPr>
        <p:grpSpPr>
          <a:xfrm>
            <a:off x="2437413" y="-1223975"/>
            <a:ext cx="4573965" cy="2603400"/>
            <a:chOff x="1966150" y="1379075"/>
            <a:chExt cx="2477100" cy="2603400"/>
          </a:xfrm>
        </p:grpSpPr>
        <p:sp>
          <p:nvSpPr>
            <p:cNvPr id="599" name="Google Shape;599;p41"/>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1"/>
            <p:cNvSpPr/>
            <p:nvPr/>
          </p:nvSpPr>
          <p:spPr>
            <a:xfrm>
              <a:off x="2069650" y="1517375"/>
              <a:ext cx="2270100" cy="2263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 name="Google Shape;601;p41"/>
          <p:cNvSpPr txBox="1"/>
          <p:nvPr>
            <p:ph idx="1" type="body"/>
          </p:nvPr>
        </p:nvSpPr>
        <p:spPr>
          <a:xfrm>
            <a:off x="644997" y="1809484"/>
            <a:ext cx="2956500" cy="286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Did you like the resources on this template? Get them for free at our other websites.</a:t>
            </a:r>
            <a:endParaRPr>
              <a:solidFill>
                <a:schemeClr val="lt1"/>
              </a:solidFill>
            </a:endParaRPr>
          </a:p>
          <a:p>
            <a:pPr indent="0" lvl="0" marL="0" rtl="0" algn="l">
              <a:spcBef>
                <a:spcPts val="1600"/>
              </a:spcBef>
              <a:spcAft>
                <a:spcPts val="0"/>
              </a:spcAft>
              <a:buNone/>
            </a:pPr>
            <a:r>
              <a:rPr lang="en">
                <a:solidFill>
                  <a:schemeClr val="lt1"/>
                </a:solidFill>
              </a:rPr>
              <a:t>PHOTOS:</a:t>
            </a:r>
            <a:endParaRPr>
              <a:solidFill>
                <a:schemeClr val="lt1"/>
              </a:solidFill>
            </a:endParaRPr>
          </a:p>
          <a:p>
            <a:pPr indent="-304800" lvl="0" marL="457200" rtl="0" algn="l">
              <a:spcBef>
                <a:spcPts val="1600"/>
              </a:spcBef>
              <a:spcAft>
                <a:spcPts val="0"/>
              </a:spcAft>
              <a:buClr>
                <a:schemeClr val="lt1"/>
              </a:buClr>
              <a:buSzPts val="1200"/>
              <a:buChar char="●"/>
            </a:pPr>
            <a:r>
              <a:rPr lang="en">
                <a:solidFill>
                  <a:schemeClr val="lt1"/>
                </a:solidFill>
                <a:uFill>
                  <a:noFill/>
                </a:uFill>
                <a:hlinkClick r:id="rId3">
                  <a:extLst>
                    <a:ext uri="{A12FA001-AC4F-418D-AE19-62706E023703}">
                      <ahyp:hlinkClr val="tx"/>
                    </a:ext>
                  </a:extLst>
                </a:hlinkClick>
              </a:rPr>
              <a:t>White eco friendly bags on wooden background</a:t>
            </a:r>
            <a:endParaRPr>
              <a:solidFill>
                <a:schemeClr val="lt1"/>
              </a:solidFill>
              <a:uFill>
                <a:noFill/>
              </a:uFill>
              <a:hlinkClick r:id="rId4">
                <a:extLst>
                  <a:ext uri="{A12FA001-AC4F-418D-AE19-62706E023703}">
                    <ahyp:hlinkClr val="tx"/>
                  </a:ext>
                </a:extLst>
              </a:hlinkClick>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5">
                  <a:extLst>
                    <a:ext uri="{A12FA001-AC4F-418D-AE19-62706E023703}">
                      <ahyp:hlinkClr val="tx"/>
                    </a:ext>
                  </a:extLst>
                </a:hlinkClick>
              </a:rPr>
              <a:t>High angle care products on wooden background</a:t>
            </a:r>
            <a:endParaRPr>
              <a:solidFill>
                <a:schemeClr val="lt1"/>
              </a:solidFill>
              <a:uFill>
                <a:noFill/>
              </a:uFill>
              <a:hlinkClick r:id="rId6">
                <a:extLst>
                  <a:ext uri="{A12FA001-AC4F-418D-AE19-62706E023703}">
                    <ahyp:hlinkClr val="tx"/>
                  </a:ext>
                </a:extLst>
              </a:hlinkClick>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7">
                  <a:extLst>
                    <a:ext uri="{A12FA001-AC4F-418D-AE19-62706E023703}">
                      <ahyp:hlinkClr val="tx"/>
                    </a:ext>
                  </a:extLst>
                </a:hlinkClick>
              </a:rPr>
              <a:t>High angle man carving art pieces</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8">
                  <a:extLst>
                    <a:ext uri="{A12FA001-AC4F-418D-AE19-62706E023703}">
                      <ahyp:hlinkClr val="tx"/>
                    </a:ext>
                  </a:extLst>
                </a:hlinkClick>
              </a:rPr>
              <a:t>Top view final artistic touch vase creation</a:t>
            </a:r>
            <a:endParaRPr>
              <a:solidFill>
                <a:schemeClr val="lt1"/>
              </a:solidFill>
            </a:endParaRPr>
          </a:p>
        </p:txBody>
      </p:sp>
      <p:sp>
        <p:nvSpPr>
          <p:cNvPr id="602" name="Google Shape;602;p41"/>
          <p:cNvSpPr txBox="1"/>
          <p:nvPr>
            <p:ph idx="2" type="body"/>
          </p:nvPr>
        </p:nvSpPr>
        <p:spPr>
          <a:xfrm>
            <a:off x="3986595" y="1809484"/>
            <a:ext cx="2956500" cy="28668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Clr>
                <a:schemeClr val="lt1"/>
              </a:buClr>
              <a:buSzPts val="1200"/>
              <a:buChar char="●"/>
            </a:pPr>
            <a:r>
              <a:rPr lang="en">
                <a:solidFill>
                  <a:schemeClr val="lt1"/>
                </a:solidFill>
                <a:uFill>
                  <a:noFill/>
                </a:uFill>
                <a:hlinkClick r:id="rId9">
                  <a:extLst>
                    <a:ext uri="{A12FA001-AC4F-418D-AE19-62706E023703}">
                      <ahyp:hlinkClr val="tx"/>
                    </a:ext>
                  </a:extLst>
                </a:hlinkClick>
              </a:rPr>
              <a:t>Human hand making flower bouquet using string near glass bottle over textured table</a:t>
            </a:r>
            <a:endParaRPr>
              <a:solidFill>
                <a:schemeClr val="lt1"/>
              </a:solidFill>
              <a:uFill>
                <a:noFill/>
              </a:uFill>
              <a:hlinkClick r:id="rId10">
                <a:extLst>
                  <a:ext uri="{A12FA001-AC4F-418D-AE19-62706E023703}">
                    <ahyp:hlinkClr val="tx"/>
                  </a:ext>
                </a:extLst>
              </a:hlinkClick>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11">
                  <a:extLst>
                    <a:ext uri="{A12FA001-AC4F-418D-AE19-62706E023703}">
                      <ahyp:hlinkClr val="tx"/>
                    </a:ext>
                  </a:extLst>
                </a:hlinkClick>
              </a:rPr>
              <a:t>Close-up wooden leaf handmade painted</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12">
                  <a:extLst>
                    <a:ext uri="{A12FA001-AC4F-418D-AE19-62706E023703}">
                      <ahyp:hlinkClr val="tx"/>
                    </a:ext>
                  </a:extLst>
                </a:hlinkClick>
              </a:rPr>
              <a:t>Environment friendly objects on wooden background</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13">
                  <a:extLst>
                    <a:ext uri="{A12FA001-AC4F-418D-AE19-62706E023703}">
                      <ahyp:hlinkClr val="tx"/>
                    </a:ext>
                  </a:extLst>
                </a:hlinkClick>
              </a:rPr>
              <a:t>Environment friendly objects with copy space</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14">
                  <a:extLst>
                    <a:ext uri="{A12FA001-AC4F-418D-AE19-62706E023703}">
                      <ahyp:hlinkClr val="tx"/>
                    </a:ext>
                  </a:extLst>
                </a:hlinkClick>
              </a:rPr>
              <a:t>Front view food in jars on white background</a:t>
            </a:r>
            <a:endParaRPr>
              <a:solidFill>
                <a:schemeClr val="lt1"/>
              </a:solidFill>
              <a:uFill>
                <a:noFill/>
              </a:uFill>
              <a:hlinkClick r:id="rId15">
                <a:extLst>
                  <a:ext uri="{A12FA001-AC4F-418D-AE19-62706E023703}">
                    <ahyp:hlinkClr val="tx"/>
                  </a:ext>
                </a:extLst>
              </a:hlinkClick>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16">
                  <a:extLst>
                    <a:ext uri="{A12FA001-AC4F-418D-AE19-62706E023703}">
                      <ahyp:hlinkClr val="tx"/>
                    </a:ext>
                  </a:extLst>
                </a:hlinkClick>
              </a:rPr>
              <a:t>Paper straws in cup with copy space</a:t>
            </a:r>
            <a:endParaRPr>
              <a:solidFill>
                <a:schemeClr val="lt1"/>
              </a:solidFill>
            </a:endParaRPr>
          </a:p>
        </p:txBody>
      </p:sp>
      <p:sp>
        <p:nvSpPr>
          <p:cNvPr id="603" name="Google Shape;603;p41"/>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 name="Shape 607"/>
        <p:cNvGrpSpPr/>
        <p:nvPr/>
      </p:nvGrpSpPr>
      <p:grpSpPr>
        <a:xfrm>
          <a:off x="0" y="0"/>
          <a:ext cx="0" cy="0"/>
          <a:chOff x="0" y="0"/>
          <a:chExt cx="0" cy="0"/>
        </a:xfrm>
      </p:grpSpPr>
      <p:sp>
        <p:nvSpPr>
          <p:cNvPr id="608" name="Google Shape;608;p42"/>
          <p:cNvSpPr/>
          <p:nvPr/>
        </p:nvSpPr>
        <p:spPr>
          <a:xfrm>
            <a:off x="0" y="1563325"/>
            <a:ext cx="7011300" cy="33591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 name="Google Shape;609;p42"/>
          <p:cNvGrpSpPr/>
          <p:nvPr/>
        </p:nvGrpSpPr>
        <p:grpSpPr>
          <a:xfrm>
            <a:off x="2437413" y="-1223975"/>
            <a:ext cx="4573965" cy="2603400"/>
            <a:chOff x="1966150" y="1379075"/>
            <a:chExt cx="2477100" cy="2603400"/>
          </a:xfrm>
        </p:grpSpPr>
        <p:sp>
          <p:nvSpPr>
            <p:cNvPr id="610" name="Google Shape;610;p42"/>
            <p:cNvSpPr/>
            <p:nvPr/>
          </p:nvSpPr>
          <p:spPr>
            <a:xfrm>
              <a:off x="1966150" y="1379075"/>
              <a:ext cx="2477100" cy="2603400"/>
            </a:xfrm>
            <a:prstGeom prst="rect">
              <a:avLst/>
            </a:prstGeom>
            <a:solidFill>
              <a:srgbClr val="AFB1A1">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2"/>
            <p:cNvSpPr/>
            <p:nvPr/>
          </p:nvSpPr>
          <p:spPr>
            <a:xfrm>
              <a:off x="2069650" y="1517375"/>
              <a:ext cx="2270100" cy="22638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 name="Google Shape;612;p42"/>
          <p:cNvSpPr txBox="1"/>
          <p:nvPr>
            <p:ph idx="1" type="body"/>
          </p:nvPr>
        </p:nvSpPr>
        <p:spPr>
          <a:xfrm>
            <a:off x="644997" y="1809484"/>
            <a:ext cx="2956500" cy="286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MORE PHOTOS:</a:t>
            </a:r>
            <a:endParaRPr/>
          </a:p>
          <a:p>
            <a:pPr indent="0" lvl="0" marL="0" rtl="0" algn="l">
              <a:spcBef>
                <a:spcPts val="0"/>
              </a:spcBef>
              <a:spcAft>
                <a:spcPts val="0"/>
              </a:spcAft>
              <a:buNone/>
            </a:pPr>
            <a:r>
              <a:t/>
            </a:r>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3">
                  <a:extLst>
                    <a:ext uri="{A12FA001-AC4F-418D-AE19-62706E023703}">
                      <ahyp:hlinkClr val="tx"/>
                    </a:ext>
                  </a:extLst>
                </a:hlinkClick>
              </a:rPr>
              <a:t>Flat lay arrangement with brushes and towel</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4">
                  <a:extLst>
                    <a:ext uri="{A12FA001-AC4F-418D-AE19-62706E023703}">
                      <ahyp:hlinkClr val="tx"/>
                    </a:ext>
                  </a:extLst>
                </a:hlinkClick>
              </a:rPr>
              <a:t>Arrangement with towels and toothbrush</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5">
                  <a:extLst>
                    <a:ext uri="{A12FA001-AC4F-418D-AE19-62706E023703}">
                      <ahyp:hlinkClr val="tx"/>
                    </a:ext>
                  </a:extLst>
                </a:hlinkClick>
              </a:rPr>
              <a:t>Woman holding eco friendly bag</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6">
                  <a:extLst>
                    <a:ext uri="{A12FA001-AC4F-418D-AE19-62706E023703}">
                      <ahyp:hlinkClr val="tx"/>
                    </a:ext>
                  </a:extLst>
                </a:hlinkClick>
              </a:rPr>
              <a:t>Wooden kitchen tools with copy space</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7">
                  <a:extLst>
                    <a:ext uri="{A12FA001-AC4F-418D-AE19-62706E023703}">
                      <ahyp:hlinkClr val="tx"/>
                    </a:ext>
                  </a:extLst>
                </a:hlinkClick>
              </a:rPr>
              <a:t>Eco friendly objects with copy space</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8">
                  <a:extLst>
                    <a:ext uri="{A12FA001-AC4F-418D-AE19-62706E023703}">
                      <ahyp:hlinkClr val="tx"/>
                    </a:ext>
                  </a:extLst>
                </a:hlinkClick>
              </a:rPr>
              <a:t>Top view jam jar and spoon on wooden background</a:t>
            </a:r>
            <a:endParaRPr>
              <a:solidFill>
                <a:schemeClr val="lt1"/>
              </a:solidFill>
            </a:endParaRPr>
          </a:p>
          <a:p>
            <a:pPr indent="0" lvl="0" marL="0" rtl="0" algn="l">
              <a:spcBef>
                <a:spcPts val="1600"/>
              </a:spcBef>
              <a:spcAft>
                <a:spcPts val="1600"/>
              </a:spcAft>
              <a:buNone/>
            </a:pPr>
            <a:r>
              <a:t/>
            </a:r>
            <a:endParaRPr>
              <a:solidFill>
                <a:schemeClr val="lt1"/>
              </a:solidFill>
            </a:endParaRPr>
          </a:p>
        </p:txBody>
      </p:sp>
      <p:sp>
        <p:nvSpPr>
          <p:cNvPr id="613" name="Google Shape;613;p42"/>
          <p:cNvSpPr txBox="1"/>
          <p:nvPr>
            <p:ph idx="2" type="body"/>
          </p:nvPr>
        </p:nvSpPr>
        <p:spPr>
          <a:xfrm>
            <a:off x="3986595" y="1809484"/>
            <a:ext cx="2956500" cy="28668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Clr>
                <a:schemeClr val="lt1"/>
              </a:buClr>
              <a:buSzPts val="1200"/>
              <a:buChar char="●"/>
            </a:pPr>
            <a:r>
              <a:rPr lang="en">
                <a:solidFill>
                  <a:schemeClr val="lt1"/>
                </a:solidFill>
                <a:uFill>
                  <a:noFill/>
                </a:uFill>
                <a:hlinkClick r:id="rId9">
                  <a:extLst>
                    <a:ext uri="{A12FA001-AC4F-418D-AE19-62706E023703}">
                      <ahyp:hlinkClr val="tx"/>
                    </a:ext>
                  </a:extLst>
                </a:hlinkClick>
              </a:rPr>
              <a:t>Flat lay environment friendly objects with copy space</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10">
                  <a:extLst>
                    <a:ext uri="{A12FA001-AC4F-418D-AE19-62706E023703}">
                      <ahyp:hlinkClr val="tx"/>
                    </a:ext>
                  </a:extLst>
                </a:hlinkClick>
              </a:rPr>
              <a:t>Top view environment friendly objects on cement background</a:t>
            </a:r>
            <a:endParaRPr>
              <a:solidFill>
                <a:schemeClr val="lt1"/>
              </a:solidFill>
              <a:uFill>
                <a:noFill/>
              </a:uFill>
              <a:hlinkClick r:id="rId11">
                <a:extLst>
                  <a:ext uri="{A12FA001-AC4F-418D-AE19-62706E023703}">
                    <ahyp:hlinkClr val="tx"/>
                  </a:ext>
                </a:extLst>
              </a:hlinkClick>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12">
                  <a:extLst>
                    <a:ext uri="{A12FA001-AC4F-418D-AE19-62706E023703}">
                      <ahyp:hlinkClr val="tx"/>
                    </a:ext>
                  </a:extLst>
                </a:hlinkClick>
              </a:rPr>
              <a:t>Healthy food in eco friendly bag</a:t>
            </a:r>
            <a:endParaRPr>
              <a:solidFill>
                <a:schemeClr val="lt1"/>
              </a:solidFill>
            </a:endParaRPr>
          </a:p>
          <a:p>
            <a:pPr indent="0" lvl="0" marL="0" rtl="0" algn="l">
              <a:spcBef>
                <a:spcPts val="0"/>
              </a:spcBef>
              <a:spcAft>
                <a:spcPts val="0"/>
              </a:spcAft>
              <a:buNone/>
            </a:pPr>
            <a:r>
              <a:t/>
            </a:r>
            <a:endParaRPr>
              <a:solidFill>
                <a:schemeClr val="lt1"/>
              </a:solidFill>
            </a:endParaRPr>
          </a:p>
          <a:p>
            <a:pPr indent="0" lvl="0" marL="0" rtl="0" algn="l">
              <a:spcBef>
                <a:spcPts val="0"/>
              </a:spcBef>
              <a:spcAft>
                <a:spcPts val="0"/>
              </a:spcAft>
              <a:buNone/>
            </a:pPr>
            <a:r>
              <a:rPr lang="en">
                <a:solidFill>
                  <a:schemeClr val="lt1"/>
                </a:solidFill>
              </a:rPr>
              <a:t>ICONS:</a:t>
            </a:r>
            <a:endParaRPr>
              <a:solidFill>
                <a:schemeClr val="lt1"/>
              </a:solidFill>
            </a:endParaRPr>
          </a:p>
          <a:p>
            <a:pPr indent="0" lvl="0" marL="0" rtl="0" algn="l">
              <a:spcBef>
                <a:spcPts val="0"/>
              </a:spcBef>
              <a:spcAft>
                <a:spcPts val="0"/>
              </a:spcAft>
              <a:buNone/>
            </a:pPr>
            <a:r>
              <a:t/>
            </a:r>
            <a:endParaRPr>
              <a:solidFill>
                <a:schemeClr val="lt1"/>
              </a:solidFill>
            </a:endParaRPr>
          </a:p>
          <a:p>
            <a:pPr indent="-304800" lvl="0" marL="457200" rtl="0" algn="l">
              <a:spcBef>
                <a:spcPts val="0"/>
              </a:spcBef>
              <a:spcAft>
                <a:spcPts val="0"/>
              </a:spcAft>
              <a:buClr>
                <a:schemeClr val="lt1"/>
              </a:buClr>
              <a:buSzPts val="1200"/>
              <a:buChar char="●"/>
            </a:pPr>
            <a:r>
              <a:rPr lang="en">
                <a:solidFill>
                  <a:schemeClr val="lt1"/>
                </a:solidFill>
                <a:uFill>
                  <a:noFill/>
                </a:uFill>
                <a:hlinkClick r:id="rId13">
                  <a:extLst>
                    <a:ext uri="{A12FA001-AC4F-418D-AE19-62706E023703}">
                      <ahyp:hlinkClr val="tx"/>
                    </a:ext>
                  </a:extLst>
                </a:hlinkClick>
              </a:rPr>
              <a:t>Handcrafts Icon Pack</a:t>
            </a:r>
            <a:endParaRPr>
              <a:solidFill>
                <a:schemeClr val="lt1"/>
              </a:solidFill>
            </a:endParaRPr>
          </a:p>
          <a:p>
            <a:pPr indent="0" lvl="0" marL="0" rtl="0" algn="l">
              <a:spcBef>
                <a:spcPts val="0"/>
              </a:spcBef>
              <a:spcAft>
                <a:spcPts val="0"/>
              </a:spcAft>
              <a:buNone/>
            </a:pPr>
            <a:r>
              <a:t/>
            </a:r>
            <a:endParaRPr>
              <a:solidFill>
                <a:schemeClr val="lt1"/>
              </a:solidFill>
            </a:endParaRPr>
          </a:p>
        </p:txBody>
      </p:sp>
      <p:sp>
        <p:nvSpPr>
          <p:cNvPr id="614" name="Google Shape;614;p42"/>
          <p:cNvSpPr txBox="1"/>
          <p:nvPr>
            <p:ph type="title"/>
          </p:nvPr>
        </p:nvSpPr>
        <p:spPr>
          <a:xfrm>
            <a:off x="1491600" y="352550"/>
            <a:ext cx="616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8" name="Shape 618"/>
        <p:cNvGrpSpPr/>
        <p:nvPr/>
      </p:nvGrpSpPr>
      <p:grpSpPr>
        <a:xfrm>
          <a:off x="0" y="0"/>
          <a:ext cx="0" cy="0"/>
          <a:chOff x="0" y="0"/>
          <a:chExt cx="0" cy="0"/>
        </a:xfrm>
      </p:grpSpPr>
      <p:sp>
        <p:nvSpPr>
          <p:cNvPr id="619" name="Google Shape;619;p4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620" name="Google Shape;620;p4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621" name="Google Shape;621;p4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5" name="Shape 625"/>
        <p:cNvGrpSpPr/>
        <p:nvPr/>
      </p:nvGrpSpPr>
      <p:grpSpPr>
        <a:xfrm>
          <a:off x="0" y="0"/>
          <a:ext cx="0" cy="0"/>
          <a:chOff x="0" y="0"/>
          <a:chExt cx="0" cy="0"/>
        </a:xfrm>
      </p:grpSpPr>
      <p:sp>
        <p:nvSpPr>
          <p:cNvPr id="626" name="Google Shape;626;p4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627" name="Google Shape;627;p4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628" name="Google Shape;628;p4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Lobster Two</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https://fonts.google.com/specimen/Lobster+Two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Poppins</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https://fonts.google.com/specimen/Poppins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629" name="Google Shape;629;p44"/>
          <p:cNvGrpSpPr/>
          <p:nvPr/>
        </p:nvGrpSpPr>
        <p:grpSpPr>
          <a:xfrm>
            <a:off x="3134213" y="3486375"/>
            <a:ext cx="2915050" cy="754200"/>
            <a:chOff x="2052655" y="3498875"/>
            <a:chExt cx="2915050" cy="754200"/>
          </a:xfrm>
        </p:grpSpPr>
        <p:sp>
          <p:nvSpPr>
            <p:cNvPr id="630" name="Google Shape;630;p44"/>
            <p:cNvSpPr/>
            <p:nvPr/>
          </p:nvSpPr>
          <p:spPr>
            <a:xfrm>
              <a:off x="3114480" y="3498875"/>
              <a:ext cx="791400" cy="754200"/>
            </a:xfrm>
            <a:prstGeom prst="roundRect">
              <a:avLst>
                <a:gd fmla="val 16667" name="adj"/>
              </a:avLst>
            </a:prstGeom>
            <a:solidFill>
              <a:srgbClr val="E0E0DA">
                <a:alpha val="39290"/>
              </a:srgbClr>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4"/>
            <p:cNvSpPr/>
            <p:nvPr/>
          </p:nvSpPr>
          <p:spPr>
            <a:xfrm>
              <a:off x="4176300" y="34988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4"/>
            <p:cNvSpPr/>
            <p:nvPr/>
          </p:nvSpPr>
          <p:spPr>
            <a:xfrm>
              <a:off x="2052655" y="3498875"/>
              <a:ext cx="791400" cy="754200"/>
            </a:xfrm>
            <a:prstGeom prst="roundRect">
              <a:avLst>
                <a:gd fmla="val 16667" name="adj"/>
              </a:avLst>
            </a:prstGeom>
            <a:solidFill>
              <a:srgbClr val="AFB1A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4"/>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#e0e0da</a:t>
              </a:r>
              <a:endParaRPr sz="1000">
                <a:solidFill>
                  <a:srgbClr val="FFFFFF"/>
                </a:solidFill>
              </a:endParaRPr>
            </a:p>
          </p:txBody>
        </p:sp>
        <p:sp>
          <p:nvSpPr>
            <p:cNvPr id="634" name="Google Shape;634;p44"/>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AFB1A1"/>
                  </a:solidFill>
                </a:rPr>
                <a:t>#ffffff</a:t>
              </a:r>
              <a:endParaRPr sz="1000">
                <a:solidFill>
                  <a:srgbClr val="AFB1A1"/>
                </a:solidFill>
              </a:endParaRPr>
            </a:p>
          </p:txBody>
        </p:sp>
        <p:sp>
          <p:nvSpPr>
            <p:cNvPr id="635" name="Google Shape;635;p44"/>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#afb1a1</a:t>
              </a:r>
              <a:endParaRPr sz="1000">
                <a:solidFill>
                  <a:srgbClr val="FFFFFF"/>
                </a:solidFill>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9" name="Shape 639"/>
        <p:cNvGrpSpPr/>
        <p:nvPr/>
      </p:nvGrpSpPr>
      <p:grpSpPr>
        <a:xfrm>
          <a:off x="0" y="0"/>
          <a:ext cx="0" cy="0"/>
          <a:chOff x="0" y="0"/>
          <a:chExt cx="0" cy="0"/>
        </a:xfrm>
      </p:grpSpPr>
      <p:sp>
        <p:nvSpPr>
          <p:cNvPr id="640" name="Google Shape;640;p4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641" name="Google Shape;641;p4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642" name="Google Shape;642;p45"/>
          <p:cNvGrpSpPr/>
          <p:nvPr/>
        </p:nvGrpSpPr>
        <p:grpSpPr>
          <a:xfrm>
            <a:off x="5156078" y="3085736"/>
            <a:ext cx="474294" cy="551291"/>
            <a:chOff x="4727025" y="1332775"/>
            <a:chExt cx="59900" cy="69625"/>
          </a:xfrm>
        </p:grpSpPr>
        <p:sp>
          <p:nvSpPr>
            <p:cNvPr id="643" name="Google Shape;643;p4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 name="Google Shape;645;p45"/>
          <p:cNvGrpSpPr/>
          <p:nvPr/>
        </p:nvGrpSpPr>
        <p:grpSpPr>
          <a:xfrm>
            <a:off x="5769734" y="2314340"/>
            <a:ext cx="555653" cy="557031"/>
            <a:chOff x="4820425" y="1329900"/>
            <a:chExt cx="70175" cy="70350"/>
          </a:xfrm>
        </p:grpSpPr>
        <p:sp>
          <p:nvSpPr>
            <p:cNvPr id="646" name="Google Shape;646;p4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 name="Google Shape;650;p45"/>
          <p:cNvGrpSpPr/>
          <p:nvPr/>
        </p:nvGrpSpPr>
        <p:grpSpPr>
          <a:xfrm>
            <a:off x="6396103" y="2318845"/>
            <a:ext cx="582574" cy="533871"/>
            <a:chOff x="4903200" y="1331525"/>
            <a:chExt cx="73575" cy="67425"/>
          </a:xfrm>
        </p:grpSpPr>
        <p:sp>
          <p:nvSpPr>
            <p:cNvPr id="651" name="Google Shape;651;p4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 name="Google Shape;653;p45"/>
          <p:cNvGrpSpPr/>
          <p:nvPr/>
        </p:nvGrpSpPr>
        <p:grpSpPr>
          <a:xfrm>
            <a:off x="5755581" y="3078709"/>
            <a:ext cx="583960" cy="565345"/>
            <a:chOff x="4815575" y="1416800"/>
            <a:chExt cx="73750" cy="71400"/>
          </a:xfrm>
        </p:grpSpPr>
        <p:sp>
          <p:nvSpPr>
            <p:cNvPr id="654" name="Google Shape;654;p4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45"/>
          <p:cNvGrpSpPr/>
          <p:nvPr/>
        </p:nvGrpSpPr>
        <p:grpSpPr>
          <a:xfrm>
            <a:off x="6390362" y="3108896"/>
            <a:ext cx="589898" cy="504970"/>
            <a:chOff x="4902475" y="1418875"/>
            <a:chExt cx="74500" cy="63775"/>
          </a:xfrm>
        </p:grpSpPr>
        <p:sp>
          <p:nvSpPr>
            <p:cNvPr id="658" name="Google Shape;658;p4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 name="Google Shape;660;p45"/>
          <p:cNvGrpSpPr/>
          <p:nvPr/>
        </p:nvGrpSpPr>
        <p:grpSpPr>
          <a:xfrm>
            <a:off x="5765577" y="3826000"/>
            <a:ext cx="563967" cy="567127"/>
            <a:chOff x="4818100" y="1507675"/>
            <a:chExt cx="71225" cy="71625"/>
          </a:xfrm>
        </p:grpSpPr>
        <p:sp>
          <p:nvSpPr>
            <p:cNvPr id="661" name="Google Shape;661;p4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 name="Google Shape;665;p45"/>
          <p:cNvGrpSpPr/>
          <p:nvPr/>
        </p:nvGrpSpPr>
        <p:grpSpPr>
          <a:xfrm>
            <a:off x="5079075" y="3829461"/>
            <a:ext cx="628301" cy="588505"/>
            <a:chOff x="4721450" y="1509475"/>
            <a:chExt cx="79350" cy="74325"/>
          </a:xfrm>
        </p:grpSpPr>
        <p:sp>
          <p:nvSpPr>
            <p:cNvPr id="666" name="Google Shape;666;p4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45"/>
          <p:cNvGrpSpPr/>
          <p:nvPr/>
        </p:nvGrpSpPr>
        <p:grpSpPr>
          <a:xfrm>
            <a:off x="6424608" y="3814027"/>
            <a:ext cx="557038" cy="562772"/>
            <a:chOff x="4906800" y="1507500"/>
            <a:chExt cx="70350" cy="71075"/>
          </a:xfrm>
        </p:grpSpPr>
        <p:sp>
          <p:nvSpPr>
            <p:cNvPr id="671" name="Google Shape;671;p4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 name="Google Shape;676;p45"/>
          <p:cNvGrpSpPr/>
          <p:nvPr/>
        </p:nvGrpSpPr>
        <p:grpSpPr>
          <a:xfrm>
            <a:off x="4462216" y="2340963"/>
            <a:ext cx="517934" cy="517934"/>
            <a:chOff x="3736598" y="2170606"/>
            <a:chExt cx="404889" cy="404889"/>
          </a:xfrm>
        </p:grpSpPr>
        <p:sp>
          <p:nvSpPr>
            <p:cNvPr id="677" name="Google Shape;677;p4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 name="Google Shape;681;p45"/>
          <p:cNvGrpSpPr/>
          <p:nvPr/>
        </p:nvGrpSpPr>
        <p:grpSpPr>
          <a:xfrm>
            <a:off x="3729277" y="2341061"/>
            <a:ext cx="586986" cy="517740"/>
            <a:chOff x="3161917" y="2170682"/>
            <a:chExt cx="458870" cy="404737"/>
          </a:xfrm>
        </p:grpSpPr>
        <p:sp>
          <p:nvSpPr>
            <p:cNvPr id="682" name="Google Shape;682;p4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 name="Google Shape;685;p45"/>
          <p:cNvGrpSpPr/>
          <p:nvPr/>
        </p:nvGrpSpPr>
        <p:grpSpPr>
          <a:xfrm>
            <a:off x="3752299" y="3102400"/>
            <a:ext cx="540943" cy="517963"/>
            <a:chOff x="3179914" y="2889488"/>
            <a:chExt cx="422876" cy="404911"/>
          </a:xfrm>
        </p:grpSpPr>
        <p:sp>
          <p:nvSpPr>
            <p:cNvPr id="686" name="Google Shape;686;p4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45"/>
          <p:cNvGrpSpPr/>
          <p:nvPr/>
        </p:nvGrpSpPr>
        <p:grpSpPr>
          <a:xfrm>
            <a:off x="4453093" y="3102358"/>
            <a:ext cx="536180" cy="518047"/>
            <a:chOff x="3729467" y="2889422"/>
            <a:chExt cx="419153" cy="404977"/>
          </a:xfrm>
        </p:grpSpPr>
        <p:sp>
          <p:nvSpPr>
            <p:cNvPr id="693" name="Google Shape;693;p4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 name="Google Shape;700;p45"/>
          <p:cNvGrpSpPr/>
          <p:nvPr/>
        </p:nvGrpSpPr>
        <p:grpSpPr>
          <a:xfrm>
            <a:off x="1990126" y="3445787"/>
            <a:ext cx="965351" cy="134611"/>
            <a:chOff x="4411970" y="2962952"/>
            <a:chExt cx="706544" cy="104212"/>
          </a:xfrm>
        </p:grpSpPr>
        <p:sp>
          <p:nvSpPr>
            <p:cNvPr id="701" name="Google Shape;701;p4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 name="Google Shape;705;p45"/>
          <p:cNvGrpSpPr/>
          <p:nvPr/>
        </p:nvGrpSpPr>
        <p:grpSpPr>
          <a:xfrm>
            <a:off x="1990126" y="3041077"/>
            <a:ext cx="960158" cy="289172"/>
            <a:chOff x="4411970" y="2726085"/>
            <a:chExt cx="643107" cy="193659"/>
          </a:xfrm>
        </p:grpSpPr>
        <p:sp>
          <p:nvSpPr>
            <p:cNvPr id="706" name="Google Shape;706;p4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 name="Google Shape;709;p45"/>
          <p:cNvGrpSpPr/>
          <p:nvPr/>
        </p:nvGrpSpPr>
        <p:grpSpPr>
          <a:xfrm>
            <a:off x="998624" y="3295400"/>
            <a:ext cx="811503" cy="252584"/>
            <a:chOff x="4411970" y="4340222"/>
            <a:chExt cx="779467" cy="242683"/>
          </a:xfrm>
        </p:grpSpPr>
        <p:sp>
          <p:nvSpPr>
            <p:cNvPr id="710" name="Google Shape;710;p4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 name="Google Shape;713;p45"/>
          <p:cNvGrpSpPr/>
          <p:nvPr/>
        </p:nvGrpSpPr>
        <p:grpSpPr>
          <a:xfrm>
            <a:off x="1990126" y="2709308"/>
            <a:ext cx="965160" cy="216230"/>
            <a:chOff x="4411970" y="2468674"/>
            <a:chExt cx="747317" cy="167425"/>
          </a:xfrm>
        </p:grpSpPr>
        <p:sp>
          <p:nvSpPr>
            <p:cNvPr id="714" name="Google Shape;714;p4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 name="Google Shape;716;p4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 name="Google Shape;717;p45"/>
          <p:cNvGrpSpPr/>
          <p:nvPr/>
        </p:nvGrpSpPr>
        <p:grpSpPr>
          <a:xfrm>
            <a:off x="997692" y="2334687"/>
            <a:ext cx="1959041" cy="208784"/>
            <a:chOff x="6336019" y="3733725"/>
            <a:chExt cx="2566206" cy="351310"/>
          </a:xfrm>
        </p:grpSpPr>
        <p:sp>
          <p:nvSpPr>
            <p:cNvPr id="718" name="Google Shape;718;p4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 name="Google Shape;722;p45"/>
          <p:cNvGrpSpPr/>
          <p:nvPr/>
        </p:nvGrpSpPr>
        <p:grpSpPr>
          <a:xfrm>
            <a:off x="1990126" y="3950602"/>
            <a:ext cx="946551" cy="153200"/>
            <a:chOff x="4404545" y="3301592"/>
            <a:chExt cx="782403" cy="129272"/>
          </a:xfrm>
        </p:grpSpPr>
        <p:sp>
          <p:nvSpPr>
            <p:cNvPr id="723" name="Google Shape;723;p4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45"/>
          <p:cNvGrpSpPr/>
          <p:nvPr/>
        </p:nvGrpSpPr>
        <p:grpSpPr>
          <a:xfrm>
            <a:off x="1990126" y="3695937"/>
            <a:ext cx="962257" cy="139127"/>
            <a:chOff x="4411970" y="3131459"/>
            <a:chExt cx="710520" cy="117397"/>
          </a:xfrm>
        </p:grpSpPr>
        <p:sp>
          <p:nvSpPr>
            <p:cNvPr id="726" name="Google Shape;726;p4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728" name="Google Shape;728;p4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 name="Google Shape;729;p45"/>
          <p:cNvGrpSpPr/>
          <p:nvPr/>
        </p:nvGrpSpPr>
        <p:grpSpPr>
          <a:xfrm>
            <a:off x="990271" y="3621603"/>
            <a:ext cx="823838" cy="458988"/>
            <a:chOff x="4411970" y="1801825"/>
            <a:chExt cx="734586" cy="409262"/>
          </a:xfrm>
        </p:grpSpPr>
        <p:sp>
          <p:nvSpPr>
            <p:cNvPr id="730" name="Google Shape;730;p4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 name="Google Shape;732;p45"/>
          <p:cNvGrpSpPr/>
          <p:nvPr/>
        </p:nvGrpSpPr>
        <p:grpSpPr>
          <a:xfrm>
            <a:off x="3095243" y="2339173"/>
            <a:ext cx="521514" cy="521514"/>
            <a:chOff x="5681300" y="2527788"/>
            <a:chExt cx="805800" cy="805800"/>
          </a:xfrm>
        </p:grpSpPr>
        <p:sp>
          <p:nvSpPr>
            <p:cNvPr id="733" name="Google Shape;733;p4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 name="Google Shape;735;p45"/>
          <p:cNvGrpSpPr/>
          <p:nvPr/>
        </p:nvGrpSpPr>
        <p:grpSpPr>
          <a:xfrm>
            <a:off x="3089483" y="3094865"/>
            <a:ext cx="533033" cy="533033"/>
            <a:chOff x="4049800" y="640400"/>
            <a:chExt cx="858900" cy="858900"/>
          </a:xfrm>
        </p:grpSpPr>
        <p:sp>
          <p:nvSpPr>
            <p:cNvPr id="736" name="Google Shape;736;p4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 name="Google Shape;738;p45"/>
          <p:cNvGrpSpPr/>
          <p:nvPr/>
        </p:nvGrpSpPr>
        <p:grpSpPr>
          <a:xfrm>
            <a:off x="3014966" y="3772543"/>
            <a:ext cx="682068" cy="682068"/>
            <a:chOff x="5080188" y="927900"/>
            <a:chExt cx="961200" cy="961200"/>
          </a:xfrm>
        </p:grpSpPr>
        <p:sp>
          <p:nvSpPr>
            <p:cNvPr id="739" name="Google Shape;739;p4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45"/>
          <p:cNvGrpSpPr/>
          <p:nvPr/>
        </p:nvGrpSpPr>
        <p:grpSpPr>
          <a:xfrm>
            <a:off x="4478465" y="3869234"/>
            <a:ext cx="505650" cy="504006"/>
            <a:chOff x="6039282" y="1042577"/>
            <a:chExt cx="734315" cy="731929"/>
          </a:xfrm>
        </p:grpSpPr>
        <p:sp>
          <p:nvSpPr>
            <p:cNvPr id="748" name="Google Shape;748;p4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 name="Google Shape;769;p45"/>
          <p:cNvGrpSpPr/>
          <p:nvPr/>
        </p:nvGrpSpPr>
        <p:grpSpPr>
          <a:xfrm>
            <a:off x="5091067" y="2298862"/>
            <a:ext cx="567744" cy="602136"/>
            <a:chOff x="1825800" y="1651625"/>
            <a:chExt cx="539989" cy="571775"/>
          </a:xfrm>
        </p:grpSpPr>
        <p:sp>
          <p:nvSpPr>
            <p:cNvPr id="770" name="Google Shape;770;p4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45"/>
          <p:cNvGrpSpPr/>
          <p:nvPr/>
        </p:nvGrpSpPr>
        <p:grpSpPr>
          <a:xfrm>
            <a:off x="3765995" y="3855579"/>
            <a:ext cx="508123" cy="507955"/>
            <a:chOff x="1897577" y="2802432"/>
            <a:chExt cx="492176" cy="492014"/>
          </a:xfrm>
        </p:grpSpPr>
        <p:sp>
          <p:nvSpPr>
            <p:cNvPr id="775" name="Google Shape;775;p4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 name="Google Shape;787;p45"/>
          <p:cNvGrpSpPr/>
          <p:nvPr/>
        </p:nvGrpSpPr>
        <p:grpSpPr>
          <a:xfrm>
            <a:off x="997525" y="4169123"/>
            <a:ext cx="809227" cy="200842"/>
            <a:chOff x="2013045" y="4813233"/>
            <a:chExt cx="921986" cy="228854"/>
          </a:xfrm>
        </p:grpSpPr>
        <p:sp>
          <p:nvSpPr>
            <p:cNvPr id="788" name="Google Shape;788;p4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45"/>
          <p:cNvGrpSpPr/>
          <p:nvPr/>
        </p:nvGrpSpPr>
        <p:grpSpPr>
          <a:xfrm>
            <a:off x="1005985" y="2656004"/>
            <a:ext cx="792421" cy="269941"/>
            <a:chOff x="1046767" y="4756633"/>
            <a:chExt cx="859646" cy="292841"/>
          </a:xfrm>
        </p:grpSpPr>
        <p:sp>
          <p:nvSpPr>
            <p:cNvPr id="791" name="Google Shape;791;p4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 name="Google Shape;794;p4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 name="Google Shape;798;p45"/>
          <p:cNvGrpSpPr/>
          <p:nvPr/>
        </p:nvGrpSpPr>
        <p:grpSpPr>
          <a:xfrm>
            <a:off x="7141841" y="2550562"/>
            <a:ext cx="166473" cy="141497"/>
            <a:chOff x="4660325" y="1866850"/>
            <a:chExt cx="68350" cy="58100"/>
          </a:xfrm>
        </p:grpSpPr>
        <p:sp>
          <p:nvSpPr>
            <p:cNvPr id="799" name="Google Shape;799;p4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 name="Google Shape;801;p45"/>
          <p:cNvGrpSpPr/>
          <p:nvPr/>
        </p:nvGrpSpPr>
        <p:grpSpPr>
          <a:xfrm>
            <a:off x="7451186" y="2576286"/>
            <a:ext cx="162515" cy="90049"/>
            <a:chOff x="4791775" y="1877500"/>
            <a:chExt cx="66725" cy="36975"/>
          </a:xfrm>
        </p:grpSpPr>
        <p:sp>
          <p:nvSpPr>
            <p:cNvPr id="802" name="Google Shape;802;p4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 name="Google Shape;804;p45"/>
          <p:cNvGrpSpPr/>
          <p:nvPr/>
        </p:nvGrpSpPr>
        <p:grpSpPr>
          <a:xfrm>
            <a:off x="7772899" y="2576286"/>
            <a:ext cx="144979" cy="90049"/>
            <a:chOff x="4923925" y="1877500"/>
            <a:chExt cx="59525" cy="36975"/>
          </a:xfrm>
        </p:grpSpPr>
        <p:sp>
          <p:nvSpPr>
            <p:cNvPr id="805" name="Google Shape;805;p4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 name="Google Shape;807;p45"/>
          <p:cNvGrpSpPr/>
          <p:nvPr/>
        </p:nvGrpSpPr>
        <p:grpSpPr>
          <a:xfrm>
            <a:off x="8067390" y="2558477"/>
            <a:ext cx="141447" cy="125667"/>
            <a:chOff x="5058450" y="1870100"/>
            <a:chExt cx="58075" cy="51600"/>
          </a:xfrm>
        </p:grpSpPr>
        <p:sp>
          <p:nvSpPr>
            <p:cNvPr id="808" name="Google Shape;808;p4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 name="Google Shape;810;p45"/>
          <p:cNvGrpSpPr/>
          <p:nvPr/>
        </p:nvGrpSpPr>
        <p:grpSpPr>
          <a:xfrm>
            <a:off x="7481905" y="2980885"/>
            <a:ext cx="101077" cy="107645"/>
            <a:chOff x="4811425" y="2065025"/>
            <a:chExt cx="41500" cy="44200"/>
          </a:xfrm>
        </p:grpSpPr>
        <p:sp>
          <p:nvSpPr>
            <p:cNvPr id="811" name="Google Shape;811;p4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45"/>
          <p:cNvGrpSpPr/>
          <p:nvPr/>
        </p:nvGrpSpPr>
        <p:grpSpPr>
          <a:xfrm>
            <a:off x="7774342" y="2981098"/>
            <a:ext cx="120867" cy="107218"/>
            <a:chOff x="4929875" y="2065025"/>
            <a:chExt cx="49625" cy="44025"/>
          </a:xfrm>
        </p:grpSpPr>
        <p:sp>
          <p:nvSpPr>
            <p:cNvPr id="814" name="Google Shape;814;p4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 name="Google Shape;816;p45"/>
          <p:cNvGrpSpPr/>
          <p:nvPr/>
        </p:nvGrpSpPr>
        <p:grpSpPr>
          <a:xfrm>
            <a:off x="8103011" y="2984112"/>
            <a:ext cx="70206" cy="101191"/>
            <a:chOff x="5083925" y="2066350"/>
            <a:chExt cx="28825" cy="41550"/>
          </a:xfrm>
        </p:grpSpPr>
        <p:sp>
          <p:nvSpPr>
            <p:cNvPr id="817" name="Google Shape;817;p4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 name="Google Shape;819;p45"/>
          <p:cNvGrpSpPr/>
          <p:nvPr/>
        </p:nvGrpSpPr>
        <p:grpSpPr>
          <a:xfrm>
            <a:off x="7134565" y="2999759"/>
            <a:ext cx="181026" cy="69896"/>
            <a:chOff x="4659775" y="2072775"/>
            <a:chExt cx="74325" cy="28700"/>
          </a:xfrm>
        </p:grpSpPr>
        <p:sp>
          <p:nvSpPr>
            <p:cNvPr id="820" name="Google Shape;820;p4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 name="Google Shape;823;p45"/>
          <p:cNvGrpSpPr/>
          <p:nvPr/>
        </p:nvGrpSpPr>
        <p:grpSpPr>
          <a:xfrm>
            <a:off x="8054421" y="2790324"/>
            <a:ext cx="167387" cy="89197"/>
            <a:chOff x="4662475" y="1976500"/>
            <a:chExt cx="68725" cy="36625"/>
          </a:xfrm>
        </p:grpSpPr>
        <p:sp>
          <p:nvSpPr>
            <p:cNvPr id="824" name="Google Shape;824;p4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45"/>
          <p:cNvGrpSpPr/>
          <p:nvPr/>
        </p:nvGrpSpPr>
        <p:grpSpPr>
          <a:xfrm>
            <a:off x="7751326" y="2793764"/>
            <a:ext cx="166899" cy="82317"/>
            <a:chOff x="4920150" y="1977875"/>
            <a:chExt cx="68525" cy="33800"/>
          </a:xfrm>
        </p:grpSpPr>
        <p:sp>
          <p:nvSpPr>
            <p:cNvPr id="828" name="Google Shape;828;p4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 name="Google Shape;831;p45"/>
          <p:cNvGrpSpPr/>
          <p:nvPr/>
        </p:nvGrpSpPr>
        <p:grpSpPr>
          <a:xfrm>
            <a:off x="7162483" y="3197682"/>
            <a:ext cx="125190" cy="127859"/>
            <a:chOff x="4676550" y="2160575"/>
            <a:chExt cx="51400" cy="52500"/>
          </a:xfrm>
        </p:grpSpPr>
        <p:sp>
          <p:nvSpPr>
            <p:cNvPr id="832" name="Google Shape;832;p4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45"/>
          <p:cNvGrpSpPr/>
          <p:nvPr/>
        </p:nvGrpSpPr>
        <p:grpSpPr>
          <a:xfrm>
            <a:off x="7459741" y="3204714"/>
            <a:ext cx="145405" cy="113794"/>
            <a:chOff x="4768325" y="2163475"/>
            <a:chExt cx="59700" cy="46725"/>
          </a:xfrm>
        </p:grpSpPr>
        <p:sp>
          <p:nvSpPr>
            <p:cNvPr id="836" name="Google Shape;836;p4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 name="Google Shape;838;p4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 name="Google Shape;844;p45"/>
          <p:cNvGrpSpPr/>
          <p:nvPr/>
        </p:nvGrpSpPr>
        <p:grpSpPr>
          <a:xfrm>
            <a:off x="7476059" y="3459808"/>
            <a:ext cx="112768" cy="106853"/>
            <a:chOff x="4768575" y="2253950"/>
            <a:chExt cx="46300" cy="43875"/>
          </a:xfrm>
        </p:grpSpPr>
        <p:sp>
          <p:nvSpPr>
            <p:cNvPr id="845" name="Google Shape;845;p4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 name="Google Shape;847;p45"/>
          <p:cNvGrpSpPr/>
          <p:nvPr/>
        </p:nvGrpSpPr>
        <p:grpSpPr>
          <a:xfrm>
            <a:off x="7775682" y="3948834"/>
            <a:ext cx="118187" cy="146246"/>
            <a:chOff x="4960900" y="2433225"/>
            <a:chExt cx="48525" cy="60050"/>
          </a:xfrm>
        </p:grpSpPr>
        <p:sp>
          <p:nvSpPr>
            <p:cNvPr id="848" name="Google Shape;848;p4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 name="Google Shape;850;p45"/>
          <p:cNvGrpSpPr/>
          <p:nvPr/>
        </p:nvGrpSpPr>
        <p:grpSpPr>
          <a:xfrm>
            <a:off x="7464247" y="4212895"/>
            <a:ext cx="136394" cy="143810"/>
            <a:chOff x="4854075" y="2527625"/>
            <a:chExt cx="56000" cy="59050"/>
          </a:xfrm>
        </p:grpSpPr>
        <p:sp>
          <p:nvSpPr>
            <p:cNvPr id="851" name="Google Shape;851;p4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 name="Google Shape;853;p4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 name="Google Shape;856;p45"/>
          <p:cNvGrpSpPr/>
          <p:nvPr/>
        </p:nvGrpSpPr>
        <p:grpSpPr>
          <a:xfrm>
            <a:off x="8088458" y="3676639"/>
            <a:ext cx="99312" cy="160797"/>
            <a:chOff x="5059700" y="2334775"/>
            <a:chExt cx="40775" cy="66025"/>
          </a:xfrm>
        </p:grpSpPr>
        <p:sp>
          <p:nvSpPr>
            <p:cNvPr id="857" name="Google Shape;857;p4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45"/>
          <p:cNvGrpSpPr/>
          <p:nvPr/>
        </p:nvGrpSpPr>
        <p:grpSpPr>
          <a:xfrm>
            <a:off x="8045622" y="3941771"/>
            <a:ext cx="184984" cy="160371"/>
            <a:chOff x="5037700" y="2430325"/>
            <a:chExt cx="75950" cy="65850"/>
          </a:xfrm>
        </p:grpSpPr>
        <p:sp>
          <p:nvSpPr>
            <p:cNvPr id="867" name="Google Shape;867;p4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45"/>
          <p:cNvGrpSpPr/>
          <p:nvPr/>
        </p:nvGrpSpPr>
        <p:grpSpPr>
          <a:xfrm>
            <a:off x="7465128" y="3708223"/>
            <a:ext cx="173014" cy="97629"/>
            <a:chOff x="4756975" y="2341800"/>
            <a:chExt cx="91975" cy="51925"/>
          </a:xfrm>
        </p:grpSpPr>
        <p:sp>
          <p:nvSpPr>
            <p:cNvPr id="870" name="Google Shape;870;p4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45"/>
          <p:cNvGrpSpPr/>
          <p:nvPr/>
        </p:nvGrpSpPr>
        <p:grpSpPr>
          <a:xfrm>
            <a:off x="7732065" y="4196920"/>
            <a:ext cx="212497" cy="175761"/>
            <a:chOff x="4943575" y="2516350"/>
            <a:chExt cx="98675" cy="81700"/>
          </a:xfrm>
        </p:grpSpPr>
        <p:sp>
          <p:nvSpPr>
            <p:cNvPr id="891" name="Google Shape;891;p4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 name="Google Shape;969;p4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6" name="Shape 976"/>
        <p:cNvGrpSpPr/>
        <p:nvPr/>
      </p:nvGrpSpPr>
      <p:grpSpPr>
        <a:xfrm>
          <a:off x="0" y="0"/>
          <a:ext cx="0" cy="0"/>
          <a:chOff x="0" y="0"/>
          <a:chExt cx="0" cy="0"/>
        </a:xfrm>
      </p:grpSpPr>
      <p:grpSp>
        <p:nvGrpSpPr>
          <p:cNvPr id="977" name="Google Shape;977;p46"/>
          <p:cNvGrpSpPr/>
          <p:nvPr/>
        </p:nvGrpSpPr>
        <p:grpSpPr>
          <a:xfrm>
            <a:off x="3642951" y="1176740"/>
            <a:ext cx="2078182" cy="1366558"/>
            <a:chOff x="235800" y="830650"/>
            <a:chExt cx="6978450" cy="4588844"/>
          </a:xfrm>
        </p:grpSpPr>
        <p:sp>
          <p:nvSpPr>
            <p:cNvPr id="978" name="Google Shape;978;p4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46"/>
          <p:cNvGrpSpPr/>
          <p:nvPr/>
        </p:nvGrpSpPr>
        <p:grpSpPr>
          <a:xfrm>
            <a:off x="738454" y="3007842"/>
            <a:ext cx="2622876" cy="1333540"/>
            <a:chOff x="238125" y="1038125"/>
            <a:chExt cx="7146800" cy="3633625"/>
          </a:xfrm>
        </p:grpSpPr>
        <p:sp>
          <p:nvSpPr>
            <p:cNvPr id="985" name="Google Shape;985;p4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46"/>
          <p:cNvGrpSpPr/>
          <p:nvPr/>
        </p:nvGrpSpPr>
        <p:grpSpPr>
          <a:xfrm>
            <a:off x="5961311" y="1231136"/>
            <a:ext cx="2435960" cy="1297725"/>
            <a:chOff x="233350" y="949250"/>
            <a:chExt cx="7137300" cy="3802300"/>
          </a:xfrm>
        </p:grpSpPr>
        <p:sp>
          <p:nvSpPr>
            <p:cNvPr id="2558" name="Google Shape;2558;p4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46"/>
          <p:cNvGrpSpPr/>
          <p:nvPr/>
        </p:nvGrpSpPr>
        <p:grpSpPr>
          <a:xfrm>
            <a:off x="7714435" y="3194726"/>
            <a:ext cx="104231" cy="320340"/>
            <a:chOff x="7564426" y="3224343"/>
            <a:chExt cx="119985" cy="368801"/>
          </a:xfrm>
        </p:grpSpPr>
        <p:sp>
          <p:nvSpPr>
            <p:cNvPr id="2610" name="Google Shape;2610;p4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 name="Google Shape;2612;p46"/>
          <p:cNvGrpSpPr/>
          <p:nvPr/>
        </p:nvGrpSpPr>
        <p:grpSpPr>
          <a:xfrm>
            <a:off x="7413923" y="3188827"/>
            <a:ext cx="189489" cy="332132"/>
            <a:chOff x="8370831" y="3202002"/>
            <a:chExt cx="218129" cy="382376"/>
          </a:xfrm>
        </p:grpSpPr>
        <p:sp>
          <p:nvSpPr>
            <p:cNvPr id="2613" name="Google Shape;2613;p4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5" name="Google Shape;2615;p46"/>
          <p:cNvGrpSpPr/>
          <p:nvPr/>
        </p:nvGrpSpPr>
        <p:grpSpPr>
          <a:xfrm>
            <a:off x="8137312" y="3599959"/>
            <a:ext cx="309429" cy="267000"/>
            <a:chOff x="6742064" y="3750480"/>
            <a:chExt cx="399315" cy="344560"/>
          </a:xfrm>
        </p:grpSpPr>
        <p:sp>
          <p:nvSpPr>
            <p:cNvPr id="2616" name="Google Shape;2616;p4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 name="Google Shape;2618;p46"/>
          <p:cNvGrpSpPr/>
          <p:nvPr/>
        </p:nvGrpSpPr>
        <p:grpSpPr>
          <a:xfrm>
            <a:off x="7676331" y="3951006"/>
            <a:ext cx="180437" cy="281608"/>
            <a:chOff x="7248525" y="3739696"/>
            <a:chExt cx="230531" cy="359790"/>
          </a:xfrm>
        </p:grpSpPr>
        <p:sp>
          <p:nvSpPr>
            <p:cNvPr id="2619" name="Google Shape;2619;p4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 name="Google Shape;2621;p46"/>
          <p:cNvGrpSpPr/>
          <p:nvPr/>
        </p:nvGrpSpPr>
        <p:grpSpPr>
          <a:xfrm>
            <a:off x="7922251" y="3594231"/>
            <a:ext cx="162896" cy="278710"/>
            <a:chOff x="7601242" y="3729267"/>
            <a:chExt cx="222566" cy="380803"/>
          </a:xfrm>
        </p:grpSpPr>
        <p:sp>
          <p:nvSpPr>
            <p:cNvPr id="2622" name="Google Shape;2622;p4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4" name="Google Shape;2624;p46"/>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5" name="Google Shape;2625;p46"/>
          <p:cNvGrpSpPr/>
          <p:nvPr/>
        </p:nvGrpSpPr>
        <p:grpSpPr>
          <a:xfrm>
            <a:off x="7411896" y="3595371"/>
            <a:ext cx="193543" cy="275990"/>
            <a:chOff x="8304647" y="3738687"/>
            <a:chExt cx="225076" cy="320956"/>
          </a:xfrm>
        </p:grpSpPr>
        <p:sp>
          <p:nvSpPr>
            <p:cNvPr id="2626" name="Google Shape;2626;p4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 name="Google Shape;2629;p46"/>
          <p:cNvGrpSpPr/>
          <p:nvPr/>
        </p:nvGrpSpPr>
        <p:grpSpPr>
          <a:xfrm>
            <a:off x="7684389" y="3595371"/>
            <a:ext cx="178492" cy="275990"/>
            <a:chOff x="8615101" y="3738687"/>
            <a:chExt cx="207573" cy="320956"/>
          </a:xfrm>
        </p:grpSpPr>
        <p:sp>
          <p:nvSpPr>
            <p:cNvPr id="2630" name="Google Shape;2630;p4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3" name="Google Shape;2633;p46"/>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4" name="Google Shape;2634;p46"/>
          <p:cNvGrpSpPr/>
          <p:nvPr/>
        </p:nvGrpSpPr>
        <p:grpSpPr>
          <a:xfrm>
            <a:off x="7909920" y="3998032"/>
            <a:ext cx="187557" cy="187557"/>
            <a:chOff x="8565775" y="671075"/>
            <a:chExt cx="441000" cy="441000"/>
          </a:xfrm>
        </p:grpSpPr>
        <p:sp>
          <p:nvSpPr>
            <p:cNvPr id="2635" name="Google Shape;2635;p4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7" name="Google Shape;2637;p46"/>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6"/>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9" name="Google Shape;2639;p46"/>
          <p:cNvGrpSpPr/>
          <p:nvPr/>
        </p:nvGrpSpPr>
        <p:grpSpPr>
          <a:xfrm>
            <a:off x="6064392" y="3070557"/>
            <a:ext cx="587865" cy="517731"/>
            <a:chOff x="6000718" y="3070557"/>
            <a:chExt cx="587865" cy="517731"/>
          </a:xfrm>
        </p:grpSpPr>
        <p:sp>
          <p:nvSpPr>
            <p:cNvPr id="2640" name="Google Shape;2640;p4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46"/>
          <p:cNvGrpSpPr/>
          <p:nvPr/>
        </p:nvGrpSpPr>
        <p:grpSpPr>
          <a:xfrm>
            <a:off x="6079197" y="3714217"/>
            <a:ext cx="557665" cy="516387"/>
            <a:chOff x="6015523" y="3714217"/>
            <a:chExt cx="557665" cy="516387"/>
          </a:xfrm>
        </p:grpSpPr>
        <p:grpSp>
          <p:nvGrpSpPr>
            <p:cNvPr id="2651" name="Google Shape;2651;p46"/>
            <p:cNvGrpSpPr/>
            <p:nvPr/>
          </p:nvGrpSpPr>
          <p:grpSpPr>
            <a:xfrm>
              <a:off x="6036094" y="3716980"/>
              <a:ext cx="529822" cy="510480"/>
              <a:chOff x="3148311" y="-545634"/>
              <a:chExt cx="1006118" cy="969572"/>
            </a:xfrm>
          </p:grpSpPr>
          <p:sp>
            <p:nvSpPr>
              <p:cNvPr id="2652" name="Google Shape;2652;p4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2" name="Google Shape;2662;p4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 name="Google Shape;2663;p46"/>
          <p:cNvGrpSpPr/>
          <p:nvPr/>
        </p:nvGrpSpPr>
        <p:grpSpPr>
          <a:xfrm>
            <a:off x="6707979" y="3073628"/>
            <a:ext cx="576302" cy="511871"/>
            <a:chOff x="6644304" y="3073628"/>
            <a:chExt cx="576302" cy="511871"/>
          </a:xfrm>
        </p:grpSpPr>
        <p:grpSp>
          <p:nvGrpSpPr>
            <p:cNvPr id="2664" name="Google Shape;2664;p46"/>
            <p:cNvGrpSpPr/>
            <p:nvPr/>
          </p:nvGrpSpPr>
          <p:grpSpPr>
            <a:xfrm>
              <a:off x="6712169" y="3073651"/>
              <a:ext cx="481611" cy="506713"/>
              <a:chOff x="1833536" y="-546641"/>
              <a:chExt cx="914567" cy="962419"/>
            </a:xfrm>
          </p:grpSpPr>
          <p:grpSp>
            <p:nvGrpSpPr>
              <p:cNvPr id="2665" name="Google Shape;2665;p46"/>
              <p:cNvGrpSpPr/>
              <p:nvPr/>
            </p:nvGrpSpPr>
            <p:grpSpPr>
              <a:xfrm>
                <a:off x="1833536" y="-524249"/>
                <a:ext cx="914567" cy="940027"/>
                <a:chOff x="1833536" y="-524249"/>
                <a:chExt cx="914567" cy="940027"/>
              </a:xfrm>
            </p:grpSpPr>
            <p:sp>
              <p:nvSpPr>
                <p:cNvPr id="2666" name="Google Shape;2666;p4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1" name="Google Shape;2671;p4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5" name="Google Shape;2675;p4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 name="Google Shape;2676;p46"/>
          <p:cNvGrpSpPr/>
          <p:nvPr/>
        </p:nvGrpSpPr>
        <p:grpSpPr>
          <a:xfrm>
            <a:off x="6715725" y="3714143"/>
            <a:ext cx="560636" cy="516497"/>
            <a:chOff x="6652051" y="3714143"/>
            <a:chExt cx="560636" cy="516497"/>
          </a:xfrm>
        </p:grpSpPr>
        <p:grpSp>
          <p:nvGrpSpPr>
            <p:cNvPr id="2677" name="Google Shape;2677;p46"/>
            <p:cNvGrpSpPr/>
            <p:nvPr/>
          </p:nvGrpSpPr>
          <p:grpSpPr>
            <a:xfrm>
              <a:off x="6669657" y="3716715"/>
              <a:ext cx="466768" cy="464314"/>
              <a:chOff x="3139766" y="765669"/>
              <a:chExt cx="886380" cy="881888"/>
            </a:xfrm>
          </p:grpSpPr>
          <p:grpSp>
            <p:nvGrpSpPr>
              <p:cNvPr id="2678" name="Google Shape;2678;p46"/>
              <p:cNvGrpSpPr/>
              <p:nvPr/>
            </p:nvGrpSpPr>
            <p:grpSpPr>
              <a:xfrm>
                <a:off x="3139766" y="765669"/>
                <a:ext cx="886380" cy="881888"/>
                <a:chOff x="3139766" y="765669"/>
                <a:chExt cx="886380" cy="881888"/>
              </a:xfrm>
            </p:grpSpPr>
            <p:sp>
              <p:nvSpPr>
                <p:cNvPr id="2679" name="Google Shape;2679;p4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8" name="Google Shape;2688;p4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2" name="Google Shape;2692;p4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3" name="Google Shape;2693;p46"/>
          <p:cNvGrpSpPr/>
          <p:nvPr/>
        </p:nvGrpSpPr>
        <p:grpSpPr>
          <a:xfrm>
            <a:off x="625184" y="1201451"/>
            <a:ext cx="2665073" cy="1317140"/>
            <a:chOff x="793334" y="1192826"/>
            <a:chExt cx="2665073" cy="1317140"/>
          </a:xfrm>
        </p:grpSpPr>
        <p:sp>
          <p:nvSpPr>
            <p:cNvPr id="2694" name="Google Shape;2694;p4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4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4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4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4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4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4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4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4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4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4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4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4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4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4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4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4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4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4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4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4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4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4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4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4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4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4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4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4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4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4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4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4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4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4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4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4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4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4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4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4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4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4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4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4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4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4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4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4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4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4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4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4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4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4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4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4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4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4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4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4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4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4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4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4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4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4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4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4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4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4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4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4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4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4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4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4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4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4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4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4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4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4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4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4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4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4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4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4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4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4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4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4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4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4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4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4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4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4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4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4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4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4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4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4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4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4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4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4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4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4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4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4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4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4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4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4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4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4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4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4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4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4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4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4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4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4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4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4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4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4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4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4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4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4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4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4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4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4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4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4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4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4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4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4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4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4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4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4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4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4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4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4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4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4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4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4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4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4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4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4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4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4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4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4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4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4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4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4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4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4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4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4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4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4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4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4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4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4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4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4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4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4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4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4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4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4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4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4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4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4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4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4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4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4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4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4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4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4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4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4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4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4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4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4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4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4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4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4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4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4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4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4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4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4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4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4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4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4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4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4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4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4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4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4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4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4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4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4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4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4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4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4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4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4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4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4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4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4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4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4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4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4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4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4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4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4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4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4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4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4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4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4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4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4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4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4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4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4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4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4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4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4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4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4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4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4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4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4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4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4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4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4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4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4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4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4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4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4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4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4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4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4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4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4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4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4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4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4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4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4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4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4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4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4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4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4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4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4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4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4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4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4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4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4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4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4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4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4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4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4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4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4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4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4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4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4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4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4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4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4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4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4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4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4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4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4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4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4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4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4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4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4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4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4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4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4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4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4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4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4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4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4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4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4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4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4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4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4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4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4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4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4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4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4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4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4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4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4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4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4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4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4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4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4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4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4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4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4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4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4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4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4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4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4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4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4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4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4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4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4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4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4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4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4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4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4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4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46"/>
          <p:cNvGrpSpPr/>
          <p:nvPr/>
        </p:nvGrpSpPr>
        <p:grpSpPr>
          <a:xfrm>
            <a:off x="3597785" y="3065882"/>
            <a:ext cx="2241344" cy="1330656"/>
            <a:chOff x="3597785" y="3065882"/>
            <a:chExt cx="2241344" cy="1330656"/>
          </a:xfrm>
        </p:grpSpPr>
        <p:grpSp>
          <p:nvGrpSpPr>
            <p:cNvPr id="6662" name="Google Shape;6662;p46"/>
            <p:cNvGrpSpPr/>
            <p:nvPr/>
          </p:nvGrpSpPr>
          <p:grpSpPr>
            <a:xfrm>
              <a:off x="5296908" y="3937355"/>
              <a:ext cx="143198" cy="32380"/>
              <a:chOff x="5296908" y="3937355"/>
              <a:chExt cx="143198" cy="32380"/>
            </a:xfrm>
          </p:grpSpPr>
          <p:sp>
            <p:nvSpPr>
              <p:cNvPr id="6663" name="Google Shape;6663;p4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4" name="Google Shape;6664;p46"/>
              <p:cNvGrpSpPr/>
              <p:nvPr/>
            </p:nvGrpSpPr>
            <p:grpSpPr>
              <a:xfrm>
                <a:off x="5402331" y="3937355"/>
                <a:ext cx="37776" cy="32380"/>
                <a:chOff x="5402331" y="3937355"/>
                <a:chExt cx="37776" cy="32380"/>
              </a:xfrm>
            </p:grpSpPr>
            <p:sp>
              <p:nvSpPr>
                <p:cNvPr id="6665" name="Google Shape;6665;p4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4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46"/>
              <p:cNvGrpSpPr/>
              <p:nvPr/>
            </p:nvGrpSpPr>
            <p:grpSpPr>
              <a:xfrm>
                <a:off x="5296908" y="3937355"/>
                <a:ext cx="37783" cy="32380"/>
                <a:chOff x="5296908" y="3937355"/>
                <a:chExt cx="37783" cy="32380"/>
              </a:xfrm>
            </p:grpSpPr>
            <p:sp>
              <p:nvSpPr>
                <p:cNvPr id="6668" name="Google Shape;6668;p4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4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70" name="Google Shape;6670;p46"/>
            <p:cNvGrpSpPr/>
            <p:nvPr/>
          </p:nvGrpSpPr>
          <p:grpSpPr>
            <a:xfrm>
              <a:off x="4724163" y="3119631"/>
              <a:ext cx="120838" cy="84218"/>
              <a:chOff x="4724163" y="3119631"/>
              <a:chExt cx="120838" cy="84218"/>
            </a:xfrm>
          </p:grpSpPr>
          <p:grpSp>
            <p:nvGrpSpPr>
              <p:cNvPr id="6671" name="Google Shape;6671;p46"/>
              <p:cNvGrpSpPr/>
              <p:nvPr/>
            </p:nvGrpSpPr>
            <p:grpSpPr>
              <a:xfrm>
                <a:off x="4746712" y="3132773"/>
                <a:ext cx="86869" cy="56424"/>
                <a:chOff x="4746712" y="3132773"/>
                <a:chExt cx="86869" cy="56424"/>
              </a:xfrm>
            </p:grpSpPr>
            <p:sp>
              <p:nvSpPr>
                <p:cNvPr id="6672" name="Google Shape;6672;p4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46"/>
              <p:cNvGrpSpPr/>
              <p:nvPr/>
            </p:nvGrpSpPr>
            <p:grpSpPr>
              <a:xfrm>
                <a:off x="4773634" y="3143336"/>
                <a:ext cx="37776" cy="32451"/>
                <a:chOff x="4773634" y="3143336"/>
                <a:chExt cx="37776" cy="32451"/>
              </a:xfrm>
            </p:grpSpPr>
            <p:sp>
              <p:nvSpPr>
                <p:cNvPr id="6675" name="Google Shape;6675;p4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4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46"/>
              <p:cNvGrpSpPr/>
              <p:nvPr/>
            </p:nvGrpSpPr>
            <p:grpSpPr>
              <a:xfrm>
                <a:off x="4724163" y="3131248"/>
                <a:ext cx="37776" cy="32459"/>
                <a:chOff x="4724163" y="3131248"/>
                <a:chExt cx="37776" cy="32459"/>
              </a:xfrm>
            </p:grpSpPr>
            <p:sp>
              <p:nvSpPr>
                <p:cNvPr id="6678" name="Google Shape;6678;p4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4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46"/>
              <p:cNvGrpSpPr/>
              <p:nvPr/>
            </p:nvGrpSpPr>
            <p:grpSpPr>
              <a:xfrm>
                <a:off x="4755081" y="3176054"/>
                <a:ext cx="32357" cy="27795"/>
                <a:chOff x="4755081" y="3176054"/>
                <a:chExt cx="32357" cy="27795"/>
              </a:xfrm>
            </p:grpSpPr>
            <p:sp>
              <p:nvSpPr>
                <p:cNvPr id="6681" name="Google Shape;6681;p4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4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46"/>
              <p:cNvGrpSpPr/>
              <p:nvPr/>
            </p:nvGrpSpPr>
            <p:grpSpPr>
              <a:xfrm>
                <a:off x="4812550" y="3119631"/>
                <a:ext cx="32451" cy="27803"/>
                <a:chOff x="4812550" y="3119631"/>
                <a:chExt cx="32451" cy="27803"/>
              </a:xfrm>
            </p:grpSpPr>
            <p:sp>
              <p:nvSpPr>
                <p:cNvPr id="6684" name="Google Shape;6684;p4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4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86" name="Google Shape;6686;p46"/>
            <p:cNvGrpSpPr/>
            <p:nvPr/>
          </p:nvGrpSpPr>
          <p:grpSpPr>
            <a:xfrm>
              <a:off x="5382826" y="4027197"/>
              <a:ext cx="268967" cy="250422"/>
              <a:chOff x="5382826" y="4027197"/>
              <a:chExt cx="268967" cy="250422"/>
            </a:xfrm>
          </p:grpSpPr>
          <p:grpSp>
            <p:nvGrpSpPr>
              <p:cNvPr id="6687" name="Google Shape;6687;p46"/>
              <p:cNvGrpSpPr/>
              <p:nvPr/>
            </p:nvGrpSpPr>
            <p:grpSpPr>
              <a:xfrm>
                <a:off x="5405280" y="4042510"/>
                <a:ext cx="237570" cy="218647"/>
                <a:chOff x="5405280" y="4042510"/>
                <a:chExt cx="237570" cy="218647"/>
              </a:xfrm>
            </p:grpSpPr>
            <p:sp>
              <p:nvSpPr>
                <p:cNvPr id="6688" name="Google Shape;6688;p4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4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4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4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4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46"/>
              <p:cNvGrpSpPr/>
              <p:nvPr/>
            </p:nvGrpSpPr>
            <p:grpSpPr>
              <a:xfrm>
                <a:off x="5382826" y="4125549"/>
                <a:ext cx="37776" cy="32380"/>
                <a:chOff x="5382826" y="4125549"/>
                <a:chExt cx="37776" cy="32380"/>
              </a:xfrm>
            </p:grpSpPr>
            <p:sp>
              <p:nvSpPr>
                <p:cNvPr id="6695" name="Google Shape;6695;p4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4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46"/>
              <p:cNvGrpSpPr/>
              <p:nvPr/>
            </p:nvGrpSpPr>
            <p:grpSpPr>
              <a:xfrm>
                <a:off x="5475680" y="4195587"/>
                <a:ext cx="37783" cy="32364"/>
                <a:chOff x="5475680" y="4195587"/>
                <a:chExt cx="37783" cy="32364"/>
              </a:xfrm>
            </p:grpSpPr>
            <p:sp>
              <p:nvSpPr>
                <p:cNvPr id="6698" name="Google Shape;6698;p4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4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46"/>
              <p:cNvGrpSpPr/>
              <p:nvPr/>
            </p:nvGrpSpPr>
            <p:grpSpPr>
              <a:xfrm>
                <a:off x="5532575" y="4027197"/>
                <a:ext cx="33308" cy="32262"/>
                <a:chOff x="5532575" y="4027197"/>
                <a:chExt cx="33308" cy="32262"/>
              </a:xfrm>
            </p:grpSpPr>
            <p:sp>
              <p:nvSpPr>
                <p:cNvPr id="6701" name="Google Shape;6701;p4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4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46"/>
              <p:cNvGrpSpPr/>
              <p:nvPr/>
            </p:nvGrpSpPr>
            <p:grpSpPr>
              <a:xfrm>
                <a:off x="5590706" y="4245348"/>
                <a:ext cx="33497" cy="32270"/>
                <a:chOff x="5590706" y="4245348"/>
                <a:chExt cx="33497" cy="32270"/>
              </a:xfrm>
            </p:grpSpPr>
            <p:sp>
              <p:nvSpPr>
                <p:cNvPr id="6704" name="Google Shape;6704;p4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4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46"/>
              <p:cNvGrpSpPr/>
              <p:nvPr/>
            </p:nvGrpSpPr>
            <p:grpSpPr>
              <a:xfrm>
                <a:off x="5618681" y="4109677"/>
                <a:ext cx="33112" cy="32357"/>
                <a:chOff x="5618681" y="4109677"/>
                <a:chExt cx="33112" cy="32357"/>
              </a:xfrm>
            </p:grpSpPr>
            <p:sp>
              <p:nvSpPr>
                <p:cNvPr id="6707" name="Google Shape;6707;p4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4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46"/>
              <p:cNvGrpSpPr/>
              <p:nvPr/>
            </p:nvGrpSpPr>
            <p:grpSpPr>
              <a:xfrm>
                <a:off x="5479298" y="4128262"/>
                <a:ext cx="31405" cy="26906"/>
                <a:chOff x="5479298" y="4128262"/>
                <a:chExt cx="31405" cy="26906"/>
              </a:xfrm>
            </p:grpSpPr>
            <p:sp>
              <p:nvSpPr>
                <p:cNvPr id="6710" name="Google Shape;6710;p4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4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46"/>
              <p:cNvGrpSpPr/>
              <p:nvPr/>
            </p:nvGrpSpPr>
            <p:grpSpPr>
              <a:xfrm>
                <a:off x="5582903" y="4180116"/>
                <a:ext cx="31499" cy="26898"/>
                <a:chOff x="5582903" y="4180116"/>
                <a:chExt cx="31499" cy="26898"/>
              </a:xfrm>
            </p:grpSpPr>
            <p:sp>
              <p:nvSpPr>
                <p:cNvPr id="6713" name="Google Shape;6713;p4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4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15" name="Google Shape;6715;p46"/>
            <p:cNvGrpSpPr/>
            <p:nvPr/>
          </p:nvGrpSpPr>
          <p:grpSpPr>
            <a:xfrm>
              <a:off x="3977681" y="3230323"/>
              <a:ext cx="94584" cy="84085"/>
              <a:chOff x="3977681" y="3230323"/>
              <a:chExt cx="94584" cy="84085"/>
            </a:xfrm>
          </p:grpSpPr>
          <p:grpSp>
            <p:nvGrpSpPr>
              <p:cNvPr id="6716" name="Google Shape;6716;p46"/>
              <p:cNvGrpSpPr/>
              <p:nvPr/>
            </p:nvGrpSpPr>
            <p:grpSpPr>
              <a:xfrm>
                <a:off x="4000135" y="3243041"/>
                <a:ext cx="59570" cy="57186"/>
                <a:chOff x="4000135" y="3243041"/>
                <a:chExt cx="59570" cy="57186"/>
              </a:xfrm>
            </p:grpSpPr>
            <p:sp>
              <p:nvSpPr>
                <p:cNvPr id="6717" name="Google Shape;6717;p4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4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4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46"/>
              <p:cNvGrpSpPr/>
              <p:nvPr/>
            </p:nvGrpSpPr>
            <p:grpSpPr>
              <a:xfrm>
                <a:off x="3977681" y="3245872"/>
                <a:ext cx="37783" cy="32380"/>
                <a:chOff x="3977681" y="3245872"/>
                <a:chExt cx="37783" cy="32380"/>
              </a:xfrm>
            </p:grpSpPr>
            <p:sp>
              <p:nvSpPr>
                <p:cNvPr id="6721" name="Google Shape;6721;p4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3" name="Google Shape;6723;p46"/>
              <p:cNvGrpSpPr/>
              <p:nvPr/>
            </p:nvGrpSpPr>
            <p:grpSpPr>
              <a:xfrm>
                <a:off x="4040860" y="3262672"/>
                <a:ext cx="31405" cy="27001"/>
                <a:chOff x="4040860" y="3262672"/>
                <a:chExt cx="31405" cy="27001"/>
              </a:xfrm>
            </p:grpSpPr>
            <p:sp>
              <p:nvSpPr>
                <p:cNvPr id="6724" name="Google Shape;6724;p4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4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46"/>
              <p:cNvGrpSpPr/>
              <p:nvPr/>
            </p:nvGrpSpPr>
            <p:grpSpPr>
              <a:xfrm>
                <a:off x="4021072" y="3230323"/>
                <a:ext cx="31397" cy="26906"/>
                <a:chOff x="4021072" y="3230323"/>
                <a:chExt cx="31397" cy="26906"/>
              </a:xfrm>
            </p:grpSpPr>
            <p:sp>
              <p:nvSpPr>
                <p:cNvPr id="6727" name="Google Shape;6727;p4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4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46"/>
              <p:cNvGrpSpPr/>
              <p:nvPr/>
            </p:nvGrpSpPr>
            <p:grpSpPr>
              <a:xfrm>
                <a:off x="4001472" y="3287462"/>
                <a:ext cx="31499" cy="26945"/>
                <a:chOff x="4001472" y="3287462"/>
                <a:chExt cx="31499" cy="26945"/>
              </a:xfrm>
            </p:grpSpPr>
            <p:sp>
              <p:nvSpPr>
                <p:cNvPr id="6730" name="Google Shape;6730;p4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4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32" name="Google Shape;6732;p46"/>
            <p:cNvGrpSpPr/>
            <p:nvPr/>
          </p:nvGrpSpPr>
          <p:grpSpPr>
            <a:xfrm>
              <a:off x="4084715" y="3258865"/>
              <a:ext cx="184961" cy="137268"/>
              <a:chOff x="4084715" y="3258865"/>
              <a:chExt cx="184961" cy="137268"/>
            </a:xfrm>
          </p:grpSpPr>
          <p:grpSp>
            <p:nvGrpSpPr>
              <p:cNvPr id="6733" name="Google Shape;6733;p46"/>
              <p:cNvGrpSpPr/>
              <p:nvPr/>
            </p:nvGrpSpPr>
            <p:grpSpPr>
              <a:xfrm>
                <a:off x="4107453" y="3271583"/>
                <a:ext cx="153470" cy="110275"/>
                <a:chOff x="4107453" y="3271583"/>
                <a:chExt cx="153470" cy="110275"/>
              </a:xfrm>
            </p:grpSpPr>
            <p:sp>
              <p:nvSpPr>
                <p:cNvPr id="6734" name="Google Shape;6734;p4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4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4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4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46"/>
              <p:cNvGrpSpPr/>
              <p:nvPr/>
            </p:nvGrpSpPr>
            <p:grpSpPr>
              <a:xfrm>
                <a:off x="4136947" y="3258865"/>
                <a:ext cx="31499" cy="27001"/>
                <a:chOff x="4136947" y="3258865"/>
                <a:chExt cx="31499" cy="27001"/>
              </a:xfrm>
            </p:grpSpPr>
            <p:sp>
              <p:nvSpPr>
                <p:cNvPr id="6739" name="Google Shape;6739;p4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4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46"/>
              <p:cNvGrpSpPr/>
              <p:nvPr/>
            </p:nvGrpSpPr>
            <p:grpSpPr>
              <a:xfrm>
                <a:off x="4084715" y="3266478"/>
                <a:ext cx="31468" cy="26898"/>
                <a:chOff x="4084715" y="3266478"/>
                <a:chExt cx="31468" cy="26898"/>
              </a:xfrm>
            </p:grpSpPr>
            <p:sp>
              <p:nvSpPr>
                <p:cNvPr id="6742" name="Google Shape;6742;p4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4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46"/>
              <p:cNvGrpSpPr/>
              <p:nvPr/>
            </p:nvGrpSpPr>
            <p:grpSpPr>
              <a:xfrm>
                <a:off x="4159213" y="3279849"/>
                <a:ext cx="31405" cy="26945"/>
                <a:chOff x="4159213" y="3279849"/>
                <a:chExt cx="31405" cy="26945"/>
              </a:xfrm>
            </p:grpSpPr>
            <p:sp>
              <p:nvSpPr>
                <p:cNvPr id="6745" name="Google Shape;6745;p4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4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7" name="Google Shape;6747;p46"/>
              <p:cNvGrpSpPr/>
              <p:nvPr/>
            </p:nvGrpSpPr>
            <p:grpSpPr>
              <a:xfrm>
                <a:off x="4201550" y="3266502"/>
                <a:ext cx="31405" cy="26883"/>
                <a:chOff x="4201550" y="3266502"/>
                <a:chExt cx="31405" cy="26883"/>
              </a:xfrm>
            </p:grpSpPr>
            <p:sp>
              <p:nvSpPr>
                <p:cNvPr id="6748" name="Google Shape;6748;p4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4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46"/>
              <p:cNvGrpSpPr/>
              <p:nvPr/>
            </p:nvGrpSpPr>
            <p:grpSpPr>
              <a:xfrm>
                <a:off x="4201550" y="3338278"/>
                <a:ext cx="31405" cy="26930"/>
                <a:chOff x="4201550" y="3338278"/>
                <a:chExt cx="31405" cy="26930"/>
              </a:xfrm>
            </p:grpSpPr>
            <p:sp>
              <p:nvSpPr>
                <p:cNvPr id="6751" name="Google Shape;6751;p4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4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3" name="Google Shape;6753;p46"/>
              <p:cNvGrpSpPr/>
              <p:nvPr/>
            </p:nvGrpSpPr>
            <p:grpSpPr>
              <a:xfrm>
                <a:off x="4238272" y="3369132"/>
                <a:ext cx="31405" cy="27001"/>
                <a:chOff x="4238272" y="3369132"/>
                <a:chExt cx="31405" cy="27001"/>
              </a:xfrm>
            </p:grpSpPr>
            <p:sp>
              <p:nvSpPr>
                <p:cNvPr id="6754" name="Google Shape;6754;p4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4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6" name="Google Shape;6756;p46"/>
            <p:cNvGrpSpPr/>
            <p:nvPr/>
          </p:nvGrpSpPr>
          <p:grpSpPr>
            <a:xfrm>
              <a:off x="4068639" y="3200169"/>
              <a:ext cx="77643" cy="37272"/>
              <a:chOff x="4068639" y="3200169"/>
              <a:chExt cx="77643" cy="37272"/>
            </a:xfrm>
          </p:grpSpPr>
          <p:sp>
            <p:nvSpPr>
              <p:cNvPr id="6757" name="Google Shape;6757;p4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8" name="Google Shape;6758;p46"/>
              <p:cNvGrpSpPr/>
              <p:nvPr/>
            </p:nvGrpSpPr>
            <p:grpSpPr>
              <a:xfrm>
                <a:off x="4114878" y="3200169"/>
                <a:ext cx="31405" cy="26993"/>
                <a:chOff x="4114878" y="3200169"/>
                <a:chExt cx="31405" cy="26993"/>
              </a:xfrm>
            </p:grpSpPr>
            <p:sp>
              <p:nvSpPr>
                <p:cNvPr id="6759" name="Google Shape;6759;p4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4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46"/>
              <p:cNvGrpSpPr/>
              <p:nvPr/>
            </p:nvGrpSpPr>
            <p:grpSpPr>
              <a:xfrm>
                <a:off x="4068639" y="3210535"/>
                <a:ext cx="31499" cy="26906"/>
                <a:chOff x="4068639" y="3210535"/>
                <a:chExt cx="31499" cy="26906"/>
              </a:xfrm>
            </p:grpSpPr>
            <p:sp>
              <p:nvSpPr>
                <p:cNvPr id="6762" name="Google Shape;6762;p4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4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64" name="Google Shape;6764;p46"/>
            <p:cNvGrpSpPr/>
            <p:nvPr/>
          </p:nvGrpSpPr>
          <p:grpSpPr>
            <a:xfrm>
              <a:off x="3869702" y="3066935"/>
              <a:ext cx="382664" cy="190294"/>
              <a:chOff x="3869702" y="3066935"/>
              <a:chExt cx="382664" cy="190294"/>
            </a:xfrm>
          </p:grpSpPr>
          <p:grpSp>
            <p:nvGrpSpPr>
              <p:cNvPr id="6765" name="Google Shape;6765;p46"/>
              <p:cNvGrpSpPr/>
              <p:nvPr/>
            </p:nvGrpSpPr>
            <p:grpSpPr>
              <a:xfrm>
                <a:off x="3888633" y="3082351"/>
                <a:ext cx="351172" cy="160698"/>
                <a:chOff x="3888633" y="3082351"/>
                <a:chExt cx="351172" cy="160698"/>
              </a:xfrm>
            </p:grpSpPr>
            <p:sp>
              <p:nvSpPr>
                <p:cNvPr id="6766" name="Google Shape;6766;p4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4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4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4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4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4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46"/>
              <p:cNvGrpSpPr/>
              <p:nvPr/>
            </p:nvGrpSpPr>
            <p:grpSpPr>
              <a:xfrm>
                <a:off x="4143703" y="3066935"/>
                <a:ext cx="37783" cy="32357"/>
                <a:chOff x="4143703" y="3066935"/>
                <a:chExt cx="37783" cy="32357"/>
              </a:xfrm>
            </p:grpSpPr>
            <p:sp>
              <p:nvSpPr>
                <p:cNvPr id="6773" name="Google Shape;6773;p4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4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46"/>
              <p:cNvGrpSpPr/>
              <p:nvPr/>
            </p:nvGrpSpPr>
            <p:grpSpPr>
              <a:xfrm>
                <a:off x="4044565" y="3103563"/>
                <a:ext cx="37783" cy="32451"/>
                <a:chOff x="4044565" y="3103563"/>
                <a:chExt cx="37783" cy="32451"/>
              </a:xfrm>
            </p:grpSpPr>
            <p:sp>
              <p:nvSpPr>
                <p:cNvPr id="6776" name="Google Shape;6776;p4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4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46"/>
              <p:cNvGrpSpPr/>
              <p:nvPr/>
            </p:nvGrpSpPr>
            <p:grpSpPr>
              <a:xfrm>
                <a:off x="4017454" y="3188237"/>
                <a:ext cx="37776" cy="32357"/>
                <a:chOff x="4017454" y="3188237"/>
                <a:chExt cx="37776" cy="32357"/>
              </a:xfrm>
            </p:grpSpPr>
            <p:sp>
              <p:nvSpPr>
                <p:cNvPr id="6779" name="Google Shape;6779;p4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4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1" name="Google Shape;6781;p46"/>
              <p:cNvGrpSpPr/>
              <p:nvPr/>
            </p:nvGrpSpPr>
            <p:grpSpPr>
              <a:xfrm>
                <a:off x="3921548" y="3157509"/>
                <a:ext cx="37783" cy="32357"/>
                <a:chOff x="3921548" y="3157509"/>
                <a:chExt cx="37783" cy="32357"/>
              </a:xfrm>
            </p:grpSpPr>
            <p:sp>
              <p:nvSpPr>
                <p:cNvPr id="6782" name="Google Shape;6782;p4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4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46"/>
              <p:cNvGrpSpPr/>
              <p:nvPr/>
            </p:nvGrpSpPr>
            <p:grpSpPr>
              <a:xfrm>
                <a:off x="3939056" y="3211620"/>
                <a:ext cx="37783" cy="32380"/>
                <a:chOff x="3939056" y="3211620"/>
                <a:chExt cx="37783" cy="32380"/>
              </a:xfrm>
            </p:grpSpPr>
            <p:sp>
              <p:nvSpPr>
                <p:cNvPr id="6785" name="Google Shape;6785;p4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4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46"/>
              <p:cNvGrpSpPr/>
              <p:nvPr/>
            </p:nvGrpSpPr>
            <p:grpSpPr>
              <a:xfrm>
                <a:off x="4176240" y="3136965"/>
                <a:ext cx="31405" cy="26930"/>
                <a:chOff x="4176240" y="3136965"/>
                <a:chExt cx="31405" cy="26930"/>
              </a:xfrm>
            </p:grpSpPr>
            <p:sp>
              <p:nvSpPr>
                <p:cNvPr id="6788" name="Google Shape;6788;p4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4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46"/>
              <p:cNvGrpSpPr/>
              <p:nvPr/>
            </p:nvGrpSpPr>
            <p:grpSpPr>
              <a:xfrm>
                <a:off x="4133148" y="3152593"/>
                <a:ext cx="31499" cy="27001"/>
                <a:chOff x="4133148" y="3152593"/>
                <a:chExt cx="31499" cy="27001"/>
              </a:xfrm>
            </p:grpSpPr>
            <p:sp>
              <p:nvSpPr>
                <p:cNvPr id="6791" name="Google Shape;6791;p4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4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46"/>
              <p:cNvGrpSpPr/>
              <p:nvPr/>
            </p:nvGrpSpPr>
            <p:grpSpPr>
              <a:xfrm>
                <a:off x="4220866" y="3073534"/>
                <a:ext cx="31499" cy="26898"/>
                <a:chOff x="4220866" y="3073534"/>
                <a:chExt cx="31499" cy="26898"/>
              </a:xfrm>
            </p:grpSpPr>
            <p:sp>
              <p:nvSpPr>
                <p:cNvPr id="6794" name="Google Shape;6794;p4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4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46"/>
              <p:cNvGrpSpPr/>
              <p:nvPr/>
            </p:nvGrpSpPr>
            <p:grpSpPr>
              <a:xfrm>
                <a:off x="3869702" y="3230323"/>
                <a:ext cx="31499" cy="26906"/>
                <a:chOff x="3869702" y="3230323"/>
                <a:chExt cx="31499" cy="26906"/>
              </a:xfrm>
            </p:grpSpPr>
            <p:sp>
              <p:nvSpPr>
                <p:cNvPr id="6797" name="Google Shape;6797;p4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4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99" name="Google Shape;6799;p46"/>
            <p:cNvGrpSpPr/>
            <p:nvPr/>
          </p:nvGrpSpPr>
          <p:grpSpPr>
            <a:xfrm>
              <a:off x="4271383" y="3065882"/>
              <a:ext cx="304556" cy="341663"/>
              <a:chOff x="4271383" y="3065882"/>
              <a:chExt cx="304556" cy="341663"/>
            </a:xfrm>
          </p:grpSpPr>
          <p:grpSp>
            <p:nvGrpSpPr>
              <p:cNvPr id="6800" name="Google Shape;6800;p46"/>
              <p:cNvGrpSpPr/>
              <p:nvPr/>
            </p:nvGrpSpPr>
            <p:grpSpPr>
              <a:xfrm>
                <a:off x="4293838" y="3078639"/>
                <a:ext cx="269353" cy="311973"/>
                <a:chOff x="4293838" y="3078639"/>
                <a:chExt cx="269353" cy="311973"/>
              </a:xfrm>
            </p:grpSpPr>
            <p:sp>
              <p:nvSpPr>
                <p:cNvPr id="6801" name="Google Shape;6801;p4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4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4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4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4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4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4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4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4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4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4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4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4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4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46"/>
              <p:cNvGrpSpPr/>
              <p:nvPr/>
            </p:nvGrpSpPr>
            <p:grpSpPr>
              <a:xfrm>
                <a:off x="4538164" y="3342061"/>
                <a:ext cx="37776" cy="32380"/>
                <a:chOff x="4538164" y="3342061"/>
                <a:chExt cx="37776" cy="32380"/>
              </a:xfrm>
            </p:grpSpPr>
            <p:sp>
              <p:nvSpPr>
                <p:cNvPr id="6819" name="Google Shape;6819;p4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4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46"/>
              <p:cNvGrpSpPr/>
              <p:nvPr/>
            </p:nvGrpSpPr>
            <p:grpSpPr>
              <a:xfrm>
                <a:off x="4271383" y="3194742"/>
                <a:ext cx="37783" cy="32420"/>
                <a:chOff x="4271383" y="3194742"/>
                <a:chExt cx="37783" cy="32420"/>
              </a:xfrm>
            </p:grpSpPr>
            <p:sp>
              <p:nvSpPr>
                <p:cNvPr id="6822" name="Google Shape;6822;p4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4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46"/>
              <p:cNvGrpSpPr/>
              <p:nvPr/>
            </p:nvGrpSpPr>
            <p:grpSpPr>
              <a:xfrm>
                <a:off x="4284416" y="3084058"/>
                <a:ext cx="37783" cy="32357"/>
                <a:chOff x="4284416" y="3084058"/>
                <a:chExt cx="37783" cy="32357"/>
              </a:xfrm>
            </p:grpSpPr>
            <p:sp>
              <p:nvSpPr>
                <p:cNvPr id="6825" name="Google Shape;6825;p4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4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46"/>
              <p:cNvGrpSpPr/>
              <p:nvPr/>
            </p:nvGrpSpPr>
            <p:grpSpPr>
              <a:xfrm>
                <a:off x="4478697" y="3297561"/>
                <a:ext cx="37776" cy="32451"/>
                <a:chOff x="4478697" y="3297561"/>
                <a:chExt cx="37776" cy="32451"/>
              </a:xfrm>
            </p:grpSpPr>
            <p:sp>
              <p:nvSpPr>
                <p:cNvPr id="6828" name="Google Shape;6828;p4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4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46"/>
              <p:cNvGrpSpPr/>
              <p:nvPr/>
            </p:nvGrpSpPr>
            <p:grpSpPr>
              <a:xfrm>
                <a:off x="4411813" y="3331711"/>
                <a:ext cx="37776" cy="32451"/>
                <a:chOff x="4411813" y="3331711"/>
                <a:chExt cx="37776" cy="32451"/>
              </a:xfrm>
            </p:grpSpPr>
            <p:sp>
              <p:nvSpPr>
                <p:cNvPr id="6831" name="Google Shape;6831;p4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4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46"/>
              <p:cNvGrpSpPr/>
              <p:nvPr/>
            </p:nvGrpSpPr>
            <p:grpSpPr>
              <a:xfrm>
                <a:off x="4337984" y="3375188"/>
                <a:ext cx="37776" cy="32357"/>
                <a:chOff x="4337984" y="3375188"/>
                <a:chExt cx="37776" cy="32357"/>
              </a:xfrm>
            </p:grpSpPr>
            <p:sp>
              <p:nvSpPr>
                <p:cNvPr id="6834" name="Google Shape;6834;p4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4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46"/>
              <p:cNvGrpSpPr/>
              <p:nvPr/>
            </p:nvGrpSpPr>
            <p:grpSpPr>
              <a:xfrm>
                <a:off x="4494867" y="3090530"/>
                <a:ext cx="37878" cy="32451"/>
                <a:chOff x="4494867" y="3090530"/>
                <a:chExt cx="37878" cy="32451"/>
              </a:xfrm>
            </p:grpSpPr>
            <p:sp>
              <p:nvSpPr>
                <p:cNvPr id="6837" name="Google Shape;6837;p4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4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46"/>
              <p:cNvGrpSpPr/>
              <p:nvPr/>
            </p:nvGrpSpPr>
            <p:grpSpPr>
              <a:xfrm>
                <a:off x="4525124" y="3207774"/>
                <a:ext cx="37783" cy="32420"/>
                <a:chOff x="4525124" y="3207774"/>
                <a:chExt cx="37783" cy="32420"/>
              </a:xfrm>
            </p:grpSpPr>
            <p:sp>
              <p:nvSpPr>
                <p:cNvPr id="6840" name="Google Shape;6840;p4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46"/>
              <p:cNvGrpSpPr/>
              <p:nvPr/>
            </p:nvGrpSpPr>
            <p:grpSpPr>
              <a:xfrm>
                <a:off x="4440544" y="3176479"/>
                <a:ext cx="31499" cy="26898"/>
                <a:chOff x="4440544" y="3176479"/>
                <a:chExt cx="31499" cy="26898"/>
              </a:xfrm>
            </p:grpSpPr>
            <p:sp>
              <p:nvSpPr>
                <p:cNvPr id="6843" name="Google Shape;6843;p4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4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46"/>
              <p:cNvGrpSpPr/>
              <p:nvPr/>
            </p:nvGrpSpPr>
            <p:grpSpPr>
              <a:xfrm>
                <a:off x="4350545" y="3156400"/>
                <a:ext cx="31405" cy="27001"/>
                <a:chOff x="4350545" y="3156400"/>
                <a:chExt cx="31405" cy="27001"/>
              </a:xfrm>
            </p:grpSpPr>
            <p:sp>
              <p:nvSpPr>
                <p:cNvPr id="6846" name="Google Shape;6846;p4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4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8" name="Google Shape;6848;p46"/>
              <p:cNvGrpSpPr/>
              <p:nvPr/>
            </p:nvGrpSpPr>
            <p:grpSpPr>
              <a:xfrm>
                <a:off x="4376703" y="3255058"/>
                <a:ext cx="31405" cy="27001"/>
                <a:chOff x="4376703" y="3255058"/>
                <a:chExt cx="31405" cy="27001"/>
              </a:xfrm>
            </p:grpSpPr>
            <p:sp>
              <p:nvSpPr>
                <p:cNvPr id="6849" name="Google Shape;6849;p4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4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46"/>
              <p:cNvGrpSpPr/>
              <p:nvPr/>
            </p:nvGrpSpPr>
            <p:grpSpPr>
              <a:xfrm>
                <a:off x="4331322" y="3283656"/>
                <a:ext cx="31405" cy="26945"/>
                <a:chOff x="4331322" y="3283656"/>
                <a:chExt cx="31405" cy="26945"/>
              </a:xfrm>
            </p:grpSpPr>
            <p:sp>
              <p:nvSpPr>
                <p:cNvPr id="6852" name="Google Shape;6852;p4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46"/>
              <p:cNvGrpSpPr/>
              <p:nvPr/>
            </p:nvGrpSpPr>
            <p:grpSpPr>
              <a:xfrm>
                <a:off x="4380510" y="3065882"/>
                <a:ext cx="31405" cy="26938"/>
                <a:chOff x="4380510" y="3065882"/>
                <a:chExt cx="31405" cy="26938"/>
              </a:xfrm>
            </p:grpSpPr>
            <p:sp>
              <p:nvSpPr>
                <p:cNvPr id="6855" name="Google Shape;6855;p4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4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7" name="Google Shape;6857;p46"/>
            <p:cNvGrpSpPr/>
            <p:nvPr/>
          </p:nvGrpSpPr>
          <p:grpSpPr>
            <a:xfrm>
              <a:off x="4558998" y="3188237"/>
              <a:ext cx="1280131" cy="1052746"/>
              <a:chOff x="4558998" y="3188237"/>
              <a:chExt cx="1280131" cy="1052746"/>
            </a:xfrm>
          </p:grpSpPr>
          <p:sp>
            <p:nvSpPr>
              <p:cNvPr id="6858" name="Google Shape;6858;p4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9" name="Google Shape;6859;p46"/>
              <p:cNvGrpSpPr/>
              <p:nvPr/>
            </p:nvGrpSpPr>
            <p:grpSpPr>
              <a:xfrm>
                <a:off x="4579164" y="3203653"/>
                <a:ext cx="1244833" cy="1020397"/>
                <a:chOff x="4579164" y="3203653"/>
                <a:chExt cx="1244833" cy="1020397"/>
              </a:xfrm>
            </p:grpSpPr>
            <p:sp>
              <p:nvSpPr>
                <p:cNvPr id="6860" name="Google Shape;6860;p4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4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2" name="Google Shape;6862;p46"/>
                <p:cNvGrpSpPr/>
                <p:nvPr/>
              </p:nvGrpSpPr>
              <p:grpSpPr>
                <a:xfrm>
                  <a:off x="4579164" y="3203653"/>
                  <a:ext cx="1244833" cy="1020397"/>
                  <a:chOff x="4579164" y="3203653"/>
                  <a:chExt cx="1244833" cy="1020397"/>
                </a:xfrm>
              </p:grpSpPr>
              <p:sp>
                <p:nvSpPr>
                  <p:cNvPr id="6863" name="Google Shape;6863;p4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4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5" name="Google Shape;6865;p46"/>
                  <p:cNvGrpSpPr/>
                  <p:nvPr/>
                </p:nvGrpSpPr>
                <p:grpSpPr>
                  <a:xfrm>
                    <a:off x="4579164" y="3203653"/>
                    <a:ext cx="1244833" cy="1020397"/>
                    <a:chOff x="4579164" y="3203653"/>
                    <a:chExt cx="1244833" cy="1020397"/>
                  </a:xfrm>
                </p:grpSpPr>
                <p:sp>
                  <p:nvSpPr>
                    <p:cNvPr id="6866" name="Google Shape;6866;p4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4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4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4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4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4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4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4" name="Google Shape;6874;p46"/>
                    <p:cNvGrpSpPr/>
                    <p:nvPr/>
                  </p:nvGrpSpPr>
                  <p:grpSpPr>
                    <a:xfrm>
                      <a:off x="4579164" y="3203653"/>
                      <a:ext cx="1244833" cy="1020397"/>
                      <a:chOff x="4579164" y="3203653"/>
                      <a:chExt cx="1244833" cy="1020397"/>
                    </a:xfrm>
                  </p:grpSpPr>
                  <p:sp>
                    <p:nvSpPr>
                      <p:cNvPr id="6875" name="Google Shape;6875;p4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4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4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4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4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4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4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4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4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4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9" name="Google Shape;6889;p46"/>
                      <p:cNvGrpSpPr/>
                      <p:nvPr/>
                    </p:nvGrpSpPr>
                    <p:grpSpPr>
                      <a:xfrm>
                        <a:off x="4579164" y="3203653"/>
                        <a:ext cx="1244833" cy="1020397"/>
                        <a:chOff x="4579164" y="3203653"/>
                        <a:chExt cx="1244833" cy="1020397"/>
                      </a:xfrm>
                    </p:grpSpPr>
                    <p:sp>
                      <p:nvSpPr>
                        <p:cNvPr id="6890" name="Google Shape;6890;p4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4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4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4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4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4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4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4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4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4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4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4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4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4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4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4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4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4" name="Google Shape;6914;p46"/>
                        <p:cNvGrpSpPr/>
                        <p:nvPr/>
                      </p:nvGrpSpPr>
                      <p:grpSpPr>
                        <a:xfrm>
                          <a:off x="4579164" y="3203653"/>
                          <a:ext cx="1244833" cy="1020397"/>
                          <a:chOff x="4579164" y="3203653"/>
                          <a:chExt cx="1244833" cy="1020397"/>
                        </a:xfrm>
                      </p:grpSpPr>
                      <p:sp>
                        <p:nvSpPr>
                          <p:cNvPr id="6915" name="Google Shape;6915;p4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6" name="Google Shape;6916;p46"/>
                          <p:cNvGrpSpPr/>
                          <p:nvPr/>
                        </p:nvGrpSpPr>
                        <p:grpSpPr>
                          <a:xfrm>
                            <a:off x="4579164" y="3203653"/>
                            <a:ext cx="1244833" cy="1020397"/>
                            <a:chOff x="4579164" y="3203653"/>
                            <a:chExt cx="1244833" cy="1020397"/>
                          </a:xfrm>
                        </p:grpSpPr>
                        <p:sp>
                          <p:nvSpPr>
                            <p:cNvPr id="6917" name="Google Shape;6917;p4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4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4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4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4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4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4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4" name="Google Shape;6924;p46"/>
                            <p:cNvGrpSpPr/>
                            <p:nvPr/>
                          </p:nvGrpSpPr>
                          <p:grpSpPr>
                            <a:xfrm>
                              <a:off x="4579164" y="3203653"/>
                              <a:ext cx="1244833" cy="1020397"/>
                              <a:chOff x="4579164" y="3203653"/>
                              <a:chExt cx="1244833" cy="1020397"/>
                            </a:xfrm>
                          </p:grpSpPr>
                          <p:sp>
                            <p:nvSpPr>
                              <p:cNvPr id="6925" name="Google Shape;6925;p4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4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4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4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4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4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4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4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4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4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4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4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4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8" name="Google Shape;6938;p46"/>
                              <p:cNvGrpSpPr/>
                              <p:nvPr/>
                            </p:nvGrpSpPr>
                            <p:grpSpPr>
                              <a:xfrm>
                                <a:off x="4579164" y="3203653"/>
                                <a:ext cx="1244833" cy="1020397"/>
                                <a:chOff x="4579164" y="3203653"/>
                                <a:chExt cx="1244833" cy="1020397"/>
                              </a:xfrm>
                            </p:grpSpPr>
                            <p:sp>
                              <p:nvSpPr>
                                <p:cNvPr id="6939" name="Google Shape;6939;p4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4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4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4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4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4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4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6" name="Google Shape;6946;p46"/>
                                <p:cNvGrpSpPr/>
                                <p:nvPr/>
                              </p:nvGrpSpPr>
                              <p:grpSpPr>
                                <a:xfrm>
                                  <a:off x="4579164" y="3203653"/>
                                  <a:ext cx="1244833" cy="1020397"/>
                                  <a:chOff x="4579164" y="3203653"/>
                                  <a:chExt cx="1244833" cy="1020397"/>
                                </a:xfrm>
                              </p:grpSpPr>
                              <p:sp>
                                <p:nvSpPr>
                                  <p:cNvPr id="6947" name="Google Shape;6947;p4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4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4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4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4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2" name="Google Shape;6952;p46"/>
                                  <p:cNvGrpSpPr/>
                                  <p:nvPr/>
                                </p:nvGrpSpPr>
                                <p:grpSpPr>
                                  <a:xfrm>
                                    <a:off x="4579164" y="3203653"/>
                                    <a:ext cx="1244833" cy="1020397"/>
                                    <a:chOff x="4579164" y="3203653"/>
                                    <a:chExt cx="1244833" cy="1020397"/>
                                  </a:xfrm>
                                </p:grpSpPr>
                                <p:sp>
                                  <p:nvSpPr>
                                    <p:cNvPr id="6953" name="Google Shape;6953;p4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4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957" name="Google Shape;6957;p4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4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960" name="Google Shape;6960;p4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961" name="Google Shape;6961;p46"/>
              <p:cNvGrpSpPr/>
              <p:nvPr/>
            </p:nvGrpSpPr>
            <p:grpSpPr>
              <a:xfrm>
                <a:off x="4595437" y="3598775"/>
                <a:ext cx="37776" cy="32451"/>
                <a:chOff x="4595437" y="3598775"/>
                <a:chExt cx="37776" cy="32451"/>
              </a:xfrm>
            </p:grpSpPr>
            <p:sp>
              <p:nvSpPr>
                <p:cNvPr id="6962" name="Google Shape;6962;p4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4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46"/>
              <p:cNvGrpSpPr/>
              <p:nvPr/>
            </p:nvGrpSpPr>
            <p:grpSpPr>
              <a:xfrm>
                <a:off x="4641864" y="3524443"/>
                <a:ext cx="37776" cy="32380"/>
                <a:chOff x="4641864" y="3524443"/>
                <a:chExt cx="37776" cy="32380"/>
              </a:xfrm>
            </p:grpSpPr>
            <p:sp>
              <p:nvSpPr>
                <p:cNvPr id="6965" name="Google Shape;6965;p4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4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46"/>
              <p:cNvGrpSpPr/>
              <p:nvPr/>
            </p:nvGrpSpPr>
            <p:grpSpPr>
              <a:xfrm>
                <a:off x="4648431" y="3893901"/>
                <a:ext cx="37776" cy="32357"/>
                <a:chOff x="4648431" y="3893901"/>
                <a:chExt cx="37776" cy="32357"/>
              </a:xfrm>
            </p:grpSpPr>
            <p:sp>
              <p:nvSpPr>
                <p:cNvPr id="6968" name="Google Shape;6968;p4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4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46"/>
              <p:cNvGrpSpPr/>
              <p:nvPr/>
            </p:nvGrpSpPr>
            <p:grpSpPr>
              <a:xfrm>
                <a:off x="4567752" y="3722908"/>
                <a:ext cx="37870" cy="32380"/>
                <a:chOff x="4567752" y="3722908"/>
                <a:chExt cx="37870" cy="32380"/>
              </a:xfrm>
            </p:grpSpPr>
            <p:sp>
              <p:nvSpPr>
                <p:cNvPr id="6971" name="Google Shape;6971;p4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4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3" name="Google Shape;6973;p46"/>
              <p:cNvGrpSpPr/>
              <p:nvPr/>
            </p:nvGrpSpPr>
            <p:grpSpPr>
              <a:xfrm>
                <a:off x="4617506" y="3652052"/>
                <a:ext cx="37783" cy="32357"/>
                <a:chOff x="4617506" y="3652052"/>
                <a:chExt cx="37783" cy="32357"/>
              </a:xfrm>
            </p:grpSpPr>
            <p:sp>
              <p:nvSpPr>
                <p:cNvPr id="6974" name="Google Shape;6974;p4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4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46"/>
              <p:cNvGrpSpPr/>
              <p:nvPr/>
            </p:nvGrpSpPr>
            <p:grpSpPr>
              <a:xfrm>
                <a:off x="4739005" y="3554149"/>
                <a:ext cx="37870" cy="32357"/>
                <a:chOff x="4739005" y="3554149"/>
                <a:chExt cx="37870" cy="32357"/>
              </a:xfrm>
            </p:grpSpPr>
            <p:sp>
              <p:nvSpPr>
                <p:cNvPr id="6977" name="Google Shape;6977;p4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4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46"/>
              <p:cNvGrpSpPr/>
              <p:nvPr/>
            </p:nvGrpSpPr>
            <p:grpSpPr>
              <a:xfrm>
                <a:off x="4806557" y="3630258"/>
                <a:ext cx="37776" cy="32364"/>
                <a:chOff x="4806557" y="3630258"/>
                <a:chExt cx="37776" cy="32364"/>
              </a:xfrm>
            </p:grpSpPr>
            <p:sp>
              <p:nvSpPr>
                <p:cNvPr id="6980" name="Google Shape;6980;p4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46"/>
              <p:cNvGrpSpPr/>
              <p:nvPr/>
            </p:nvGrpSpPr>
            <p:grpSpPr>
              <a:xfrm>
                <a:off x="4737007" y="4004357"/>
                <a:ext cx="37870" cy="32357"/>
                <a:chOff x="4737007" y="4004357"/>
                <a:chExt cx="37870" cy="32357"/>
              </a:xfrm>
            </p:grpSpPr>
            <p:sp>
              <p:nvSpPr>
                <p:cNvPr id="6983" name="Google Shape;6983;p4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46"/>
              <p:cNvGrpSpPr/>
              <p:nvPr/>
            </p:nvGrpSpPr>
            <p:grpSpPr>
              <a:xfrm>
                <a:off x="4773634" y="4208627"/>
                <a:ext cx="37776" cy="32357"/>
                <a:chOff x="4773634" y="4208627"/>
                <a:chExt cx="37776" cy="32357"/>
              </a:xfrm>
            </p:grpSpPr>
            <p:sp>
              <p:nvSpPr>
                <p:cNvPr id="6986" name="Google Shape;6986;p4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46"/>
              <p:cNvGrpSpPr/>
              <p:nvPr/>
            </p:nvGrpSpPr>
            <p:grpSpPr>
              <a:xfrm>
                <a:off x="4888282" y="4074764"/>
                <a:ext cx="37776" cy="32451"/>
                <a:chOff x="4888282" y="4074764"/>
                <a:chExt cx="37776" cy="32451"/>
              </a:xfrm>
            </p:grpSpPr>
            <p:sp>
              <p:nvSpPr>
                <p:cNvPr id="6989" name="Google Shape;6989;p4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4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46"/>
              <p:cNvGrpSpPr/>
              <p:nvPr/>
            </p:nvGrpSpPr>
            <p:grpSpPr>
              <a:xfrm>
                <a:off x="4901315" y="3804271"/>
                <a:ext cx="37776" cy="32364"/>
                <a:chOff x="4901315" y="3804271"/>
                <a:chExt cx="37776" cy="32364"/>
              </a:xfrm>
            </p:grpSpPr>
            <p:sp>
              <p:nvSpPr>
                <p:cNvPr id="6992" name="Google Shape;6992;p4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4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46"/>
              <p:cNvGrpSpPr/>
              <p:nvPr/>
            </p:nvGrpSpPr>
            <p:grpSpPr>
              <a:xfrm>
                <a:off x="4866394" y="3715035"/>
                <a:ext cx="37846" cy="32357"/>
                <a:chOff x="4866394" y="3715035"/>
                <a:chExt cx="37846" cy="32357"/>
              </a:xfrm>
            </p:grpSpPr>
            <p:sp>
              <p:nvSpPr>
                <p:cNvPr id="6995" name="Google Shape;6995;p4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4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46"/>
              <p:cNvGrpSpPr/>
              <p:nvPr/>
            </p:nvGrpSpPr>
            <p:grpSpPr>
              <a:xfrm>
                <a:off x="4979233" y="3839798"/>
                <a:ext cx="37878" cy="32420"/>
                <a:chOff x="4979233" y="3839798"/>
                <a:chExt cx="37878" cy="32420"/>
              </a:xfrm>
            </p:grpSpPr>
            <p:sp>
              <p:nvSpPr>
                <p:cNvPr id="6998" name="Google Shape;6998;p4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4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46"/>
              <p:cNvGrpSpPr/>
              <p:nvPr/>
            </p:nvGrpSpPr>
            <p:grpSpPr>
              <a:xfrm>
                <a:off x="4790662" y="3679147"/>
                <a:ext cx="37783" cy="32380"/>
                <a:chOff x="4790662" y="3679147"/>
                <a:chExt cx="37783" cy="32380"/>
              </a:xfrm>
            </p:grpSpPr>
            <p:sp>
              <p:nvSpPr>
                <p:cNvPr id="7001" name="Google Shape;7001;p4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4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46"/>
              <p:cNvGrpSpPr/>
              <p:nvPr/>
            </p:nvGrpSpPr>
            <p:grpSpPr>
              <a:xfrm>
                <a:off x="4857263" y="3557861"/>
                <a:ext cx="37776" cy="32357"/>
                <a:chOff x="4857263" y="3557861"/>
                <a:chExt cx="37776" cy="32357"/>
              </a:xfrm>
            </p:grpSpPr>
            <p:sp>
              <p:nvSpPr>
                <p:cNvPr id="7004" name="Google Shape;7004;p4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4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46"/>
              <p:cNvGrpSpPr/>
              <p:nvPr/>
            </p:nvGrpSpPr>
            <p:grpSpPr>
              <a:xfrm>
                <a:off x="4883902" y="3648033"/>
                <a:ext cx="37783" cy="32380"/>
                <a:chOff x="4883902" y="3648033"/>
                <a:chExt cx="37783" cy="32380"/>
              </a:xfrm>
            </p:grpSpPr>
            <p:sp>
              <p:nvSpPr>
                <p:cNvPr id="7007" name="Google Shape;7007;p4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4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46"/>
              <p:cNvGrpSpPr/>
              <p:nvPr/>
            </p:nvGrpSpPr>
            <p:grpSpPr>
              <a:xfrm>
                <a:off x="4907780" y="3347220"/>
                <a:ext cx="37878" cy="32357"/>
                <a:chOff x="4907780" y="3347220"/>
                <a:chExt cx="37878" cy="32357"/>
              </a:xfrm>
            </p:grpSpPr>
            <p:sp>
              <p:nvSpPr>
                <p:cNvPr id="7010" name="Google Shape;7010;p4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4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46"/>
              <p:cNvGrpSpPr/>
              <p:nvPr/>
            </p:nvGrpSpPr>
            <p:grpSpPr>
              <a:xfrm>
                <a:off x="5065048" y="3738150"/>
                <a:ext cx="37783" cy="32364"/>
                <a:chOff x="5065048" y="3738150"/>
                <a:chExt cx="37783" cy="32364"/>
              </a:xfrm>
            </p:grpSpPr>
            <p:sp>
              <p:nvSpPr>
                <p:cNvPr id="7013" name="Google Shape;7013;p4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4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46"/>
              <p:cNvGrpSpPr/>
              <p:nvPr/>
            </p:nvGrpSpPr>
            <p:grpSpPr>
              <a:xfrm>
                <a:off x="5071616" y="3284615"/>
                <a:ext cx="37783" cy="32357"/>
                <a:chOff x="5071616" y="3284615"/>
                <a:chExt cx="37783" cy="32357"/>
              </a:xfrm>
            </p:grpSpPr>
            <p:sp>
              <p:nvSpPr>
                <p:cNvPr id="7016" name="Google Shape;7016;p4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4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46"/>
              <p:cNvGrpSpPr/>
              <p:nvPr/>
            </p:nvGrpSpPr>
            <p:grpSpPr>
              <a:xfrm>
                <a:off x="5389291" y="3759921"/>
                <a:ext cx="37783" cy="32380"/>
                <a:chOff x="5389291" y="3759921"/>
                <a:chExt cx="37783" cy="32380"/>
              </a:xfrm>
            </p:grpSpPr>
            <p:sp>
              <p:nvSpPr>
                <p:cNvPr id="7019" name="Google Shape;7019;p4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4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46"/>
              <p:cNvGrpSpPr/>
              <p:nvPr/>
            </p:nvGrpSpPr>
            <p:grpSpPr>
              <a:xfrm>
                <a:off x="5431534" y="3632932"/>
                <a:ext cx="37878" cy="32451"/>
                <a:chOff x="5431534" y="3632932"/>
                <a:chExt cx="37878" cy="32451"/>
              </a:xfrm>
            </p:grpSpPr>
            <p:sp>
              <p:nvSpPr>
                <p:cNvPr id="7022" name="Google Shape;7022;p4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4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46"/>
              <p:cNvGrpSpPr/>
              <p:nvPr/>
            </p:nvGrpSpPr>
            <p:grpSpPr>
              <a:xfrm>
                <a:off x="5540755" y="3544829"/>
                <a:ext cx="37783" cy="32357"/>
                <a:chOff x="5540755" y="3544829"/>
                <a:chExt cx="37783" cy="32357"/>
              </a:xfrm>
            </p:grpSpPr>
            <p:sp>
              <p:nvSpPr>
                <p:cNvPr id="7025" name="Google Shape;7025;p4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4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46"/>
              <p:cNvGrpSpPr/>
              <p:nvPr/>
            </p:nvGrpSpPr>
            <p:grpSpPr>
              <a:xfrm>
                <a:off x="5579293" y="3412107"/>
                <a:ext cx="37776" cy="32357"/>
                <a:chOff x="5579293" y="3412107"/>
                <a:chExt cx="37776" cy="32357"/>
              </a:xfrm>
            </p:grpSpPr>
            <p:sp>
              <p:nvSpPr>
                <p:cNvPr id="7028" name="Google Shape;7028;p4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4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46"/>
              <p:cNvGrpSpPr/>
              <p:nvPr/>
            </p:nvGrpSpPr>
            <p:grpSpPr>
              <a:xfrm>
                <a:off x="5801346" y="3284615"/>
                <a:ext cx="37783" cy="32357"/>
                <a:chOff x="5801346" y="3284615"/>
                <a:chExt cx="37783" cy="32357"/>
              </a:xfrm>
            </p:grpSpPr>
            <p:sp>
              <p:nvSpPr>
                <p:cNvPr id="7031" name="Google Shape;7031;p4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4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46"/>
              <p:cNvGrpSpPr/>
              <p:nvPr/>
            </p:nvGrpSpPr>
            <p:grpSpPr>
              <a:xfrm>
                <a:off x="5763578" y="3399067"/>
                <a:ext cx="37776" cy="32364"/>
                <a:chOff x="5763578" y="3399067"/>
                <a:chExt cx="37776" cy="32364"/>
              </a:xfrm>
            </p:grpSpPr>
            <p:sp>
              <p:nvSpPr>
                <p:cNvPr id="7034" name="Google Shape;7034;p4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4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46"/>
              <p:cNvGrpSpPr/>
              <p:nvPr/>
            </p:nvGrpSpPr>
            <p:grpSpPr>
              <a:xfrm>
                <a:off x="5395858" y="3230952"/>
                <a:ext cx="37776" cy="32364"/>
                <a:chOff x="5395858" y="3230952"/>
                <a:chExt cx="37776" cy="32364"/>
              </a:xfrm>
            </p:grpSpPr>
            <p:sp>
              <p:nvSpPr>
                <p:cNvPr id="7037" name="Google Shape;7037;p4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4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46"/>
              <p:cNvGrpSpPr/>
              <p:nvPr/>
            </p:nvGrpSpPr>
            <p:grpSpPr>
              <a:xfrm>
                <a:off x="5264088" y="3188237"/>
                <a:ext cx="37776" cy="32357"/>
                <a:chOff x="5264088" y="3188237"/>
                <a:chExt cx="37776" cy="32357"/>
              </a:xfrm>
            </p:grpSpPr>
            <p:sp>
              <p:nvSpPr>
                <p:cNvPr id="7040" name="Google Shape;7040;p4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4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46"/>
              <p:cNvGrpSpPr/>
              <p:nvPr/>
            </p:nvGrpSpPr>
            <p:grpSpPr>
              <a:xfrm>
                <a:off x="5585758" y="3237425"/>
                <a:ext cx="37878" cy="32357"/>
                <a:chOff x="5585758" y="3237425"/>
                <a:chExt cx="37878" cy="32357"/>
              </a:xfrm>
            </p:grpSpPr>
            <p:sp>
              <p:nvSpPr>
                <p:cNvPr id="7043" name="Google Shape;7043;p4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4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46"/>
              <p:cNvGrpSpPr/>
              <p:nvPr/>
            </p:nvGrpSpPr>
            <p:grpSpPr>
              <a:xfrm>
                <a:off x="4874196" y="3291088"/>
                <a:ext cx="37878" cy="32451"/>
                <a:chOff x="4874196" y="3291088"/>
                <a:chExt cx="37878" cy="32451"/>
              </a:xfrm>
            </p:grpSpPr>
            <p:sp>
              <p:nvSpPr>
                <p:cNvPr id="7046" name="Google Shape;7046;p4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4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46"/>
              <p:cNvGrpSpPr/>
              <p:nvPr/>
            </p:nvGrpSpPr>
            <p:grpSpPr>
              <a:xfrm>
                <a:off x="5197770" y="3785466"/>
                <a:ext cx="37783" cy="32427"/>
                <a:chOff x="5197770" y="3785466"/>
                <a:chExt cx="37783" cy="32427"/>
              </a:xfrm>
            </p:grpSpPr>
            <p:sp>
              <p:nvSpPr>
                <p:cNvPr id="7049" name="Google Shape;7049;p4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4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46"/>
              <p:cNvGrpSpPr/>
              <p:nvPr/>
            </p:nvGrpSpPr>
            <p:grpSpPr>
              <a:xfrm>
                <a:off x="5177699" y="3492117"/>
                <a:ext cx="37776" cy="32357"/>
                <a:chOff x="5177699" y="3492117"/>
                <a:chExt cx="37776" cy="32357"/>
              </a:xfrm>
            </p:grpSpPr>
            <p:sp>
              <p:nvSpPr>
                <p:cNvPr id="7052" name="Google Shape;7052;p4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4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46"/>
              <p:cNvGrpSpPr/>
              <p:nvPr/>
            </p:nvGrpSpPr>
            <p:grpSpPr>
              <a:xfrm>
                <a:off x="5349431" y="3622346"/>
                <a:ext cx="37870" cy="32380"/>
                <a:chOff x="5349431" y="3622346"/>
                <a:chExt cx="37870" cy="32380"/>
              </a:xfrm>
            </p:grpSpPr>
            <p:sp>
              <p:nvSpPr>
                <p:cNvPr id="7055" name="Google Shape;7055;p4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4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46"/>
              <p:cNvGrpSpPr/>
              <p:nvPr/>
            </p:nvGrpSpPr>
            <p:grpSpPr>
              <a:xfrm>
                <a:off x="5068855" y="3563980"/>
                <a:ext cx="53954" cy="46223"/>
                <a:chOff x="5068855" y="3563980"/>
                <a:chExt cx="53954" cy="46223"/>
              </a:xfrm>
            </p:grpSpPr>
            <p:sp>
              <p:nvSpPr>
                <p:cNvPr id="7058" name="Google Shape;7058;p4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4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46"/>
              <p:cNvGrpSpPr/>
              <p:nvPr/>
            </p:nvGrpSpPr>
            <p:grpSpPr>
              <a:xfrm>
                <a:off x="5037654" y="3392507"/>
                <a:ext cx="37870" cy="32451"/>
                <a:chOff x="5037654" y="3392507"/>
                <a:chExt cx="37870" cy="32451"/>
              </a:xfrm>
            </p:grpSpPr>
            <p:sp>
              <p:nvSpPr>
                <p:cNvPr id="7061" name="Google Shape;7061;p4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4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46"/>
              <p:cNvGrpSpPr/>
              <p:nvPr/>
            </p:nvGrpSpPr>
            <p:grpSpPr>
              <a:xfrm>
                <a:off x="5456560" y="3368629"/>
                <a:ext cx="37870" cy="32451"/>
                <a:chOff x="5456560" y="3368629"/>
                <a:chExt cx="37870" cy="32451"/>
              </a:xfrm>
            </p:grpSpPr>
            <p:sp>
              <p:nvSpPr>
                <p:cNvPr id="7064" name="Google Shape;7064;p4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4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46"/>
              <p:cNvGrpSpPr/>
              <p:nvPr/>
            </p:nvGrpSpPr>
            <p:grpSpPr>
              <a:xfrm>
                <a:off x="4755749" y="3501516"/>
                <a:ext cx="46246" cy="39608"/>
                <a:chOff x="4755749" y="3501516"/>
                <a:chExt cx="46246" cy="39608"/>
              </a:xfrm>
            </p:grpSpPr>
            <p:sp>
              <p:nvSpPr>
                <p:cNvPr id="7067" name="Google Shape;7067;p4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4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46"/>
              <p:cNvGrpSpPr/>
              <p:nvPr/>
            </p:nvGrpSpPr>
            <p:grpSpPr>
              <a:xfrm>
                <a:off x="4681346" y="3485582"/>
                <a:ext cx="37783" cy="32427"/>
                <a:chOff x="4681346" y="3485582"/>
                <a:chExt cx="37783" cy="32427"/>
              </a:xfrm>
            </p:grpSpPr>
            <p:sp>
              <p:nvSpPr>
                <p:cNvPr id="7070" name="Google Shape;7070;p4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4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46"/>
              <p:cNvGrpSpPr/>
              <p:nvPr/>
            </p:nvGrpSpPr>
            <p:grpSpPr>
              <a:xfrm>
                <a:off x="4767067" y="3291088"/>
                <a:ext cx="37878" cy="32451"/>
                <a:chOff x="4767067" y="3291088"/>
                <a:chExt cx="37878" cy="32451"/>
              </a:xfrm>
            </p:grpSpPr>
            <p:sp>
              <p:nvSpPr>
                <p:cNvPr id="7073" name="Google Shape;7073;p4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4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46"/>
              <p:cNvGrpSpPr/>
              <p:nvPr/>
            </p:nvGrpSpPr>
            <p:grpSpPr>
              <a:xfrm>
                <a:off x="4687819" y="3405539"/>
                <a:ext cx="37776" cy="32451"/>
                <a:chOff x="4687819" y="3405539"/>
                <a:chExt cx="37776" cy="32451"/>
              </a:xfrm>
            </p:grpSpPr>
            <p:sp>
              <p:nvSpPr>
                <p:cNvPr id="7076" name="Google Shape;7076;p4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4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46"/>
              <p:cNvGrpSpPr/>
              <p:nvPr/>
            </p:nvGrpSpPr>
            <p:grpSpPr>
              <a:xfrm>
                <a:off x="4923101" y="3444809"/>
                <a:ext cx="52813" cy="45318"/>
                <a:chOff x="4923101" y="3444809"/>
                <a:chExt cx="52813" cy="45318"/>
              </a:xfrm>
            </p:grpSpPr>
            <p:sp>
              <p:nvSpPr>
                <p:cNvPr id="7079" name="Google Shape;7079;p4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4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46"/>
              <p:cNvGrpSpPr/>
              <p:nvPr/>
            </p:nvGrpSpPr>
            <p:grpSpPr>
              <a:xfrm>
                <a:off x="4846040" y="3654750"/>
                <a:ext cx="31405" cy="26993"/>
                <a:chOff x="4846040" y="3654750"/>
                <a:chExt cx="31405" cy="26993"/>
              </a:xfrm>
            </p:grpSpPr>
            <p:sp>
              <p:nvSpPr>
                <p:cNvPr id="7082" name="Google Shape;7082;p4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4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46"/>
              <p:cNvGrpSpPr/>
              <p:nvPr/>
            </p:nvGrpSpPr>
            <p:grpSpPr>
              <a:xfrm>
                <a:off x="4925673" y="3691700"/>
                <a:ext cx="40253" cy="34472"/>
                <a:chOff x="4925673" y="3691700"/>
                <a:chExt cx="40253" cy="34472"/>
              </a:xfrm>
            </p:grpSpPr>
            <p:sp>
              <p:nvSpPr>
                <p:cNvPr id="7085" name="Google Shape;7085;p4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4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46"/>
              <p:cNvGrpSpPr/>
              <p:nvPr/>
            </p:nvGrpSpPr>
            <p:grpSpPr>
              <a:xfrm>
                <a:off x="4894653" y="3740848"/>
                <a:ext cx="31405" cy="26906"/>
                <a:chOff x="4894653" y="3740848"/>
                <a:chExt cx="31405" cy="26906"/>
              </a:xfrm>
            </p:grpSpPr>
            <p:sp>
              <p:nvSpPr>
                <p:cNvPr id="7088" name="Google Shape;7088;p4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4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46"/>
              <p:cNvGrpSpPr/>
              <p:nvPr/>
            </p:nvGrpSpPr>
            <p:grpSpPr>
              <a:xfrm>
                <a:off x="4962300" y="3696348"/>
                <a:ext cx="38255" cy="32773"/>
                <a:chOff x="4962300" y="3696348"/>
                <a:chExt cx="38255" cy="32773"/>
              </a:xfrm>
            </p:grpSpPr>
            <p:sp>
              <p:nvSpPr>
                <p:cNvPr id="7091" name="Google Shape;7091;p4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4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46"/>
              <p:cNvGrpSpPr/>
              <p:nvPr/>
            </p:nvGrpSpPr>
            <p:grpSpPr>
              <a:xfrm>
                <a:off x="4980185" y="3743349"/>
                <a:ext cx="31499" cy="26969"/>
                <a:chOff x="4980185" y="3743349"/>
                <a:chExt cx="31499" cy="26969"/>
              </a:xfrm>
            </p:grpSpPr>
            <p:sp>
              <p:nvSpPr>
                <p:cNvPr id="7094" name="Google Shape;7094;p4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4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46"/>
              <p:cNvGrpSpPr/>
              <p:nvPr/>
            </p:nvGrpSpPr>
            <p:grpSpPr>
              <a:xfrm>
                <a:off x="5013768" y="3734312"/>
                <a:ext cx="31499" cy="26969"/>
                <a:chOff x="5013768" y="3734312"/>
                <a:chExt cx="31499" cy="26969"/>
              </a:xfrm>
            </p:grpSpPr>
            <p:sp>
              <p:nvSpPr>
                <p:cNvPr id="7097" name="Google Shape;7097;p4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4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46"/>
              <p:cNvGrpSpPr/>
              <p:nvPr/>
            </p:nvGrpSpPr>
            <p:grpSpPr>
              <a:xfrm>
                <a:off x="5036703" y="3764545"/>
                <a:ext cx="31499" cy="26898"/>
                <a:chOff x="5036703" y="3764545"/>
                <a:chExt cx="31499" cy="26898"/>
              </a:xfrm>
            </p:grpSpPr>
            <p:sp>
              <p:nvSpPr>
                <p:cNvPr id="7100" name="Google Shape;7100;p4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4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46"/>
              <p:cNvGrpSpPr/>
              <p:nvPr/>
            </p:nvGrpSpPr>
            <p:grpSpPr>
              <a:xfrm>
                <a:off x="4953546" y="3768352"/>
                <a:ext cx="31405" cy="26898"/>
                <a:chOff x="4953546" y="3768352"/>
                <a:chExt cx="31405" cy="26898"/>
              </a:xfrm>
            </p:grpSpPr>
            <p:sp>
              <p:nvSpPr>
                <p:cNvPr id="7103" name="Google Shape;7103;p4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4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46"/>
              <p:cNvGrpSpPr/>
              <p:nvPr/>
            </p:nvGrpSpPr>
            <p:grpSpPr>
              <a:xfrm>
                <a:off x="4964770" y="3814016"/>
                <a:ext cx="31499" cy="26993"/>
                <a:chOff x="4964770" y="3814016"/>
                <a:chExt cx="31499" cy="26993"/>
              </a:xfrm>
            </p:grpSpPr>
            <p:sp>
              <p:nvSpPr>
                <p:cNvPr id="7106" name="Google Shape;7106;p4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4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46"/>
              <p:cNvGrpSpPr/>
              <p:nvPr/>
            </p:nvGrpSpPr>
            <p:grpSpPr>
              <a:xfrm>
                <a:off x="4923290" y="3800504"/>
                <a:ext cx="31468" cy="26898"/>
                <a:chOff x="4923290" y="3800504"/>
                <a:chExt cx="31468" cy="26898"/>
              </a:xfrm>
            </p:grpSpPr>
            <p:sp>
              <p:nvSpPr>
                <p:cNvPr id="7109" name="Google Shape;7109;p4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4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46"/>
              <p:cNvGrpSpPr/>
              <p:nvPr/>
            </p:nvGrpSpPr>
            <p:grpSpPr>
              <a:xfrm>
                <a:off x="5108534" y="3650943"/>
                <a:ext cx="31405" cy="26993"/>
                <a:chOff x="5108534" y="3650943"/>
                <a:chExt cx="31405" cy="26993"/>
              </a:xfrm>
            </p:grpSpPr>
            <p:sp>
              <p:nvSpPr>
                <p:cNvPr id="7112" name="Google Shape;7112;p4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4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46"/>
              <p:cNvGrpSpPr/>
              <p:nvPr/>
            </p:nvGrpSpPr>
            <p:grpSpPr>
              <a:xfrm>
                <a:off x="5119380" y="3760739"/>
                <a:ext cx="31499" cy="26993"/>
                <a:chOff x="5119380" y="3760739"/>
                <a:chExt cx="31499" cy="26993"/>
              </a:xfrm>
            </p:grpSpPr>
            <p:sp>
              <p:nvSpPr>
                <p:cNvPr id="7115" name="Google Shape;7115;p4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4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46"/>
              <p:cNvGrpSpPr/>
              <p:nvPr/>
            </p:nvGrpSpPr>
            <p:grpSpPr>
              <a:xfrm>
                <a:off x="5119380" y="3788235"/>
                <a:ext cx="31499" cy="26993"/>
                <a:chOff x="5119380" y="3788235"/>
                <a:chExt cx="31499" cy="26993"/>
              </a:xfrm>
            </p:grpSpPr>
            <p:sp>
              <p:nvSpPr>
                <p:cNvPr id="7118" name="Google Shape;7118;p4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4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46"/>
              <p:cNvGrpSpPr/>
              <p:nvPr/>
            </p:nvGrpSpPr>
            <p:grpSpPr>
              <a:xfrm>
                <a:off x="5158005" y="3875284"/>
                <a:ext cx="31405" cy="27001"/>
                <a:chOff x="5158005" y="3875284"/>
                <a:chExt cx="31405" cy="27001"/>
              </a:xfrm>
            </p:grpSpPr>
            <p:sp>
              <p:nvSpPr>
                <p:cNvPr id="7121" name="Google Shape;7121;p4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4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46"/>
              <p:cNvGrpSpPr/>
              <p:nvPr/>
            </p:nvGrpSpPr>
            <p:grpSpPr>
              <a:xfrm>
                <a:off x="5233163" y="3764545"/>
                <a:ext cx="31499" cy="26898"/>
                <a:chOff x="5233163" y="3764545"/>
                <a:chExt cx="31499" cy="26898"/>
              </a:xfrm>
            </p:grpSpPr>
            <p:sp>
              <p:nvSpPr>
                <p:cNvPr id="7124" name="Google Shape;7124;p4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4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46"/>
              <p:cNvGrpSpPr/>
              <p:nvPr/>
            </p:nvGrpSpPr>
            <p:grpSpPr>
              <a:xfrm>
                <a:off x="5276168" y="3805545"/>
                <a:ext cx="31499" cy="26906"/>
                <a:chOff x="5276168" y="3805545"/>
                <a:chExt cx="31499" cy="26906"/>
              </a:xfrm>
            </p:grpSpPr>
            <p:sp>
              <p:nvSpPr>
                <p:cNvPr id="7127" name="Google Shape;7127;p4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4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46"/>
              <p:cNvGrpSpPr/>
              <p:nvPr/>
            </p:nvGrpSpPr>
            <p:grpSpPr>
              <a:xfrm>
                <a:off x="5294053" y="3851933"/>
                <a:ext cx="31405" cy="26945"/>
                <a:chOff x="5294053" y="3851933"/>
                <a:chExt cx="31405" cy="26945"/>
              </a:xfrm>
            </p:grpSpPr>
            <p:sp>
              <p:nvSpPr>
                <p:cNvPr id="7130" name="Google Shape;7130;p4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4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46"/>
              <p:cNvGrpSpPr/>
              <p:nvPr/>
            </p:nvGrpSpPr>
            <p:grpSpPr>
              <a:xfrm>
                <a:off x="5341723" y="3851902"/>
                <a:ext cx="31405" cy="26977"/>
                <a:chOff x="5341723" y="3851902"/>
                <a:chExt cx="31405" cy="26977"/>
              </a:xfrm>
            </p:grpSpPr>
            <p:sp>
              <p:nvSpPr>
                <p:cNvPr id="7133" name="Google Shape;7133;p4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4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46"/>
              <p:cNvGrpSpPr/>
              <p:nvPr/>
            </p:nvGrpSpPr>
            <p:grpSpPr>
              <a:xfrm>
                <a:off x="5054871" y="3507855"/>
                <a:ext cx="31405" cy="26993"/>
                <a:chOff x="5054871" y="3507855"/>
                <a:chExt cx="31405" cy="26993"/>
              </a:xfrm>
            </p:grpSpPr>
            <p:sp>
              <p:nvSpPr>
                <p:cNvPr id="7136" name="Google Shape;7136;p4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4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46"/>
              <p:cNvGrpSpPr/>
              <p:nvPr/>
            </p:nvGrpSpPr>
            <p:grpSpPr>
              <a:xfrm>
                <a:off x="4876579" y="3675325"/>
                <a:ext cx="31405" cy="26969"/>
                <a:chOff x="4876579" y="3675325"/>
                <a:chExt cx="31405" cy="26969"/>
              </a:xfrm>
            </p:grpSpPr>
            <p:sp>
              <p:nvSpPr>
                <p:cNvPr id="7139" name="Google Shape;7139;p4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4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46"/>
              <p:cNvGrpSpPr/>
              <p:nvPr/>
            </p:nvGrpSpPr>
            <p:grpSpPr>
              <a:xfrm>
                <a:off x="4842233" y="3688333"/>
                <a:ext cx="31405" cy="26993"/>
                <a:chOff x="4842233" y="3688333"/>
                <a:chExt cx="31405" cy="26993"/>
              </a:xfrm>
            </p:grpSpPr>
            <p:sp>
              <p:nvSpPr>
                <p:cNvPr id="7142" name="Google Shape;7142;p4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4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46"/>
              <p:cNvGrpSpPr/>
              <p:nvPr/>
            </p:nvGrpSpPr>
            <p:grpSpPr>
              <a:xfrm>
                <a:off x="5187876" y="3608032"/>
                <a:ext cx="31405" cy="27001"/>
                <a:chOff x="5187876" y="3608032"/>
                <a:chExt cx="31405" cy="27001"/>
              </a:xfrm>
            </p:grpSpPr>
            <p:sp>
              <p:nvSpPr>
                <p:cNvPr id="7145" name="Google Shape;7145;p4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4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7" name="Google Shape;7147;p4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4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9" name="Google Shape;7149;p46"/>
              <p:cNvGrpSpPr/>
              <p:nvPr/>
            </p:nvGrpSpPr>
            <p:grpSpPr>
              <a:xfrm>
                <a:off x="5269224" y="3304167"/>
                <a:ext cx="40253" cy="34402"/>
                <a:chOff x="5269224" y="3304167"/>
                <a:chExt cx="40253" cy="34402"/>
              </a:xfrm>
            </p:grpSpPr>
            <p:sp>
              <p:nvSpPr>
                <p:cNvPr id="7150" name="Google Shape;7150;p4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4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46"/>
              <p:cNvGrpSpPr/>
              <p:nvPr/>
            </p:nvGrpSpPr>
            <p:grpSpPr>
              <a:xfrm>
                <a:off x="5327354" y="3476615"/>
                <a:ext cx="49864" cy="42723"/>
                <a:chOff x="5327354" y="3476615"/>
                <a:chExt cx="49864" cy="42723"/>
              </a:xfrm>
            </p:grpSpPr>
            <p:sp>
              <p:nvSpPr>
                <p:cNvPr id="7153" name="Google Shape;7153;p4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4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5" name="Google Shape;7155;p4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4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7" name="Google Shape;7157;p46"/>
              <p:cNvGrpSpPr/>
              <p:nvPr/>
            </p:nvGrpSpPr>
            <p:grpSpPr>
              <a:xfrm>
                <a:off x="5341723" y="3775957"/>
                <a:ext cx="31405" cy="26898"/>
                <a:chOff x="5341723" y="3775957"/>
                <a:chExt cx="31405" cy="26898"/>
              </a:xfrm>
            </p:grpSpPr>
            <p:sp>
              <p:nvSpPr>
                <p:cNvPr id="7158" name="Google Shape;7158;p4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4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46"/>
              <p:cNvGrpSpPr/>
              <p:nvPr/>
            </p:nvGrpSpPr>
            <p:grpSpPr>
              <a:xfrm>
                <a:off x="5439053" y="3699274"/>
                <a:ext cx="31405" cy="26898"/>
                <a:chOff x="5439053" y="3699274"/>
                <a:chExt cx="31405" cy="26898"/>
              </a:xfrm>
            </p:grpSpPr>
            <p:sp>
              <p:nvSpPr>
                <p:cNvPr id="7161" name="Google Shape;7161;p4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4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46"/>
              <p:cNvGrpSpPr/>
              <p:nvPr/>
            </p:nvGrpSpPr>
            <p:grpSpPr>
              <a:xfrm>
                <a:off x="5412414" y="3622307"/>
                <a:ext cx="31499" cy="26993"/>
                <a:chOff x="5412414" y="3622307"/>
                <a:chExt cx="31499" cy="26993"/>
              </a:xfrm>
            </p:grpSpPr>
            <p:sp>
              <p:nvSpPr>
                <p:cNvPr id="7164" name="Google Shape;7164;p4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4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46"/>
              <p:cNvGrpSpPr/>
              <p:nvPr/>
            </p:nvGrpSpPr>
            <p:grpSpPr>
              <a:xfrm>
                <a:off x="5476254" y="3473949"/>
                <a:ext cx="26835" cy="26930"/>
                <a:chOff x="5476254" y="3473949"/>
                <a:chExt cx="26835" cy="26930"/>
              </a:xfrm>
            </p:grpSpPr>
            <p:sp>
              <p:nvSpPr>
                <p:cNvPr id="7167" name="Google Shape;7167;p4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4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46"/>
              <p:cNvGrpSpPr/>
              <p:nvPr/>
            </p:nvGrpSpPr>
            <p:grpSpPr>
              <a:xfrm>
                <a:off x="5564547" y="3481594"/>
                <a:ext cx="31397" cy="26898"/>
                <a:chOff x="5564547" y="3481594"/>
                <a:chExt cx="31397" cy="26898"/>
              </a:xfrm>
            </p:grpSpPr>
            <p:sp>
              <p:nvSpPr>
                <p:cNvPr id="7170" name="Google Shape;7170;p4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4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46"/>
              <p:cNvGrpSpPr/>
              <p:nvPr/>
            </p:nvGrpSpPr>
            <p:grpSpPr>
              <a:xfrm>
                <a:off x="5534101" y="3470174"/>
                <a:ext cx="31397" cy="26906"/>
                <a:chOff x="5534101" y="3470174"/>
                <a:chExt cx="31397" cy="26906"/>
              </a:xfrm>
            </p:grpSpPr>
            <p:sp>
              <p:nvSpPr>
                <p:cNvPr id="7173" name="Google Shape;7173;p4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4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46"/>
              <p:cNvGrpSpPr/>
              <p:nvPr/>
            </p:nvGrpSpPr>
            <p:grpSpPr>
              <a:xfrm>
                <a:off x="5610879" y="3314486"/>
                <a:ext cx="31499" cy="26938"/>
                <a:chOff x="5610879" y="3314486"/>
                <a:chExt cx="31499" cy="26938"/>
              </a:xfrm>
            </p:grpSpPr>
            <p:sp>
              <p:nvSpPr>
                <p:cNvPr id="7176" name="Google Shape;7176;p4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4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46"/>
              <p:cNvGrpSpPr/>
              <p:nvPr/>
            </p:nvGrpSpPr>
            <p:grpSpPr>
              <a:xfrm>
                <a:off x="4834525" y="3501382"/>
                <a:ext cx="31499" cy="26898"/>
                <a:chOff x="4834525" y="3501382"/>
                <a:chExt cx="31499" cy="26898"/>
              </a:xfrm>
            </p:grpSpPr>
            <p:sp>
              <p:nvSpPr>
                <p:cNvPr id="7179" name="Google Shape;7179;p4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4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46"/>
              <p:cNvGrpSpPr/>
              <p:nvPr/>
            </p:nvGrpSpPr>
            <p:grpSpPr>
              <a:xfrm>
                <a:off x="4898460" y="3580158"/>
                <a:ext cx="31405" cy="26898"/>
                <a:chOff x="4898460" y="3580158"/>
                <a:chExt cx="31405" cy="26898"/>
              </a:xfrm>
            </p:grpSpPr>
            <p:sp>
              <p:nvSpPr>
                <p:cNvPr id="7182" name="Google Shape;7182;p4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4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46"/>
              <p:cNvGrpSpPr/>
              <p:nvPr/>
            </p:nvGrpSpPr>
            <p:grpSpPr>
              <a:xfrm>
                <a:off x="4882667" y="3608032"/>
                <a:ext cx="31499" cy="27001"/>
                <a:chOff x="4882667" y="3608032"/>
                <a:chExt cx="31499" cy="27001"/>
              </a:xfrm>
            </p:grpSpPr>
            <p:sp>
              <p:nvSpPr>
                <p:cNvPr id="7185" name="Google Shape;7185;p4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4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46"/>
              <p:cNvGrpSpPr/>
              <p:nvPr/>
            </p:nvGrpSpPr>
            <p:grpSpPr>
              <a:xfrm>
                <a:off x="4843373" y="3631407"/>
                <a:ext cx="16273" cy="16186"/>
                <a:chOff x="4843373" y="3631407"/>
                <a:chExt cx="16273" cy="16186"/>
              </a:xfrm>
            </p:grpSpPr>
            <p:sp>
              <p:nvSpPr>
                <p:cNvPr id="7188" name="Google Shape;7188;p4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4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46"/>
              <p:cNvGrpSpPr/>
              <p:nvPr/>
            </p:nvGrpSpPr>
            <p:grpSpPr>
              <a:xfrm>
                <a:off x="4727773" y="3591578"/>
                <a:ext cx="31499" cy="26898"/>
                <a:chOff x="4727773" y="3591578"/>
                <a:chExt cx="31499" cy="26898"/>
              </a:xfrm>
            </p:grpSpPr>
            <p:sp>
              <p:nvSpPr>
                <p:cNvPr id="7191" name="Google Shape;7191;p4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4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3" name="Google Shape;7193;p4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4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5" name="Google Shape;7195;p46"/>
              <p:cNvGrpSpPr/>
              <p:nvPr/>
            </p:nvGrpSpPr>
            <p:grpSpPr>
              <a:xfrm>
                <a:off x="4609421" y="3577398"/>
                <a:ext cx="31499" cy="27001"/>
                <a:chOff x="4609421" y="3577398"/>
                <a:chExt cx="31499" cy="27001"/>
              </a:xfrm>
            </p:grpSpPr>
            <p:sp>
              <p:nvSpPr>
                <p:cNvPr id="7196" name="Google Shape;7196;p4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4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46"/>
              <p:cNvGrpSpPr/>
              <p:nvPr/>
            </p:nvGrpSpPr>
            <p:grpSpPr>
              <a:xfrm>
                <a:off x="4649289" y="3577398"/>
                <a:ext cx="31499" cy="27001"/>
                <a:chOff x="4649289" y="3577398"/>
                <a:chExt cx="31499" cy="27001"/>
              </a:xfrm>
            </p:grpSpPr>
            <p:sp>
              <p:nvSpPr>
                <p:cNvPr id="7199" name="Google Shape;7199;p4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4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46"/>
              <p:cNvGrpSpPr/>
              <p:nvPr/>
            </p:nvGrpSpPr>
            <p:grpSpPr>
              <a:xfrm>
                <a:off x="4605614" y="3639523"/>
                <a:ext cx="31499" cy="26906"/>
                <a:chOff x="4605614" y="3639523"/>
                <a:chExt cx="31499" cy="26906"/>
              </a:xfrm>
            </p:grpSpPr>
            <p:sp>
              <p:nvSpPr>
                <p:cNvPr id="7202" name="Google Shape;7202;p4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4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46"/>
              <p:cNvGrpSpPr/>
              <p:nvPr/>
            </p:nvGrpSpPr>
            <p:grpSpPr>
              <a:xfrm>
                <a:off x="4785149" y="3618846"/>
                <a:ext cx="26930" cy="26843"/>
                <a:chOff x="4785149" y="3618846"/>
                <a:chExt cx="26930" cy="26843"/>
              </a:xfrm>
            </p:grpSpPr>
            <p:sp>
              <p:nvSpPr>
                <p:cNvPr id="7205" name="Google Shape;7205;p4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4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46"/>
              <p:cNvGrpSpPr/>
              <p:nvPr/>
            </p:nvGrpSpPr>
            <p:grpSpPr>
              <a:xfrm>
                <a:off x="4810167" y="3601567"/>
                <a:ext cx="31405" cy="26898"/>
                <a:chOff x="4810167" y="3601567"/>
                <a:chExt cx="31405" cy="26898"/>
              </a:xfrm>
            </p:grpSpPr>
            <p:sp>
              <p:nvSpPr>
                <p:cNvPr id="7208" name="Google Shape;7208;p4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4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46"/>
              <p:cNvGrpSpPr/>
              <p:nvPr/>
            </p:nvGrpSpPr>
            <p:grpSpPr>
              <a:xfrm>
                <a:off x="4831002" y="3373230"/>
                <a:ext cx="31405" cy="26898"/>
                <a:chOff x="4831002" y="3373230"/>
                <a:chExt cx="31405" cy="26898"/>
              </a:xfrm>
            </p:grpSpPr>
            <p:sp>
              <p:nvSpPr>
                <p:cNvPr id="7211" name="Google Shape;7211;p4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4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46"/>
              <p:cNvGrpSpPr/>
              <p:nvPr/>
            </p:nvGrpSpPr>
            <p:grpSpPr>
              <a:xfrm>
                <a:off x="4719311" y="3355054"/>
                <a:ext cx="31499" cy="27001"/>
                <a:chOff x="4719311" y="3355054"/>
                <a:chExt cx="31499" cy="27001"/>
              </a:xfrm>
            </p:grpSpPr>
            <p:sp>
              <p:nvSpPr>
                <p:cNvPr id="7214" name="Google Shape;7214;p4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4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46"/>
              <p:cNvGrpSpPr/>
              <p:nvPr/>
            </p:nvGrpSpPr>
            <p:grpSpPr>
              <a:xfrm>
                <a:off x="4798755" y="3450260"/>
                <a:ext cx="26930" cy="26930"/>
                <a:chOff x="4798755" y="3450260"/>
                <a:chExt cx="26930" cy="26930"/>
              </a:xfrm>
            </p:grpSpPr>
            <p:sp>
              <p:nvSpPr>
                <p:cNvPr id="7217" name="Google Shape;7217;p4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4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46"/>
              <p:cNvGrpSpPr/>
              <p:nvPr/>
            </p:nvGrpSpPr>
            <p:grpSpPr>
              <a:xfrm>
                <a:off x="4645576" y="3467555"/>
                <a:ext cx="31405" cy="26953"/>
                <a:chOff x="4645576" y="3467555"/>
                <a:chExt cx="31405" cy="26953"/>
              </a:xfrm>
            </p:grpSpPr>
            <p:sp>
              <p:nvSpPr>
                <p:cNvPr id="7220" name="Google Shape;7220;p4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4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46"/>
              <p:cNvGrpSpPr/>
              <p:nvPr/>
            </p:nvGrpSpPr>
            <p:grpSpPr>
              <a:xfrm>
                <a:off x="4687631" y="3583965"/>
                <a:ext cx="31499" cy="26898"/>
                <a:chOff x="4687631" y="3583965"/>
                <a:chExt cx="31499" cy="26898"/>
              </a:xfrm>
            </p:grpSpPr>
            <p:sp>
              <p:nvSpPr>
                <p:cNvPr id="7223" name="Google Shape;7223;p4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4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46"/>
              <p:cNvGrpSpPr/>
              <p:nvPr/>
            </p:nvGrpSpPr>
            <p:grpSpPr>
              <a:xfrm>
                <a:off x="4719311" y="3471314"/>
                <a:ext cx="31499" cy="27001"/>
                <a:chOff x="4719311" y="3471314"/>
                <a:chExt cx="31499" cy="27001"/>
              </a:xfrm>
            </p:grpSpPr>
            <p:sp>
              <p:nvSpPr>
                <p:cNvPr id="7226" name="Google Shape;7226;p4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4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46"/>
              <p:cNvGrpSpPr/>
              <p:nvPr/>
            </p:nvGrpSpPr>
            <p:grpSpPr>
              <a:xfrm>
                <a:off x="4719311" y="3434404"/>
                <a:ext cx="31499" cy="26898"/>
                <a:chOff x="4719311" y="3434404"/>
                <a:chExt cx="31499" cy="26898"/>
              </a:xfrm>
            </p:grpSpPr>
            <p:sp>
              <p:nvSpPr>
                <p:cNvPr id="7229" name="Google Shape;7229;p4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4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46"/>
              <p:cNvGrpSpPr/>
              <p:nvPr/>
            </p:nvGrpSpPr>
            <p:grpSpPr>
              <a:xfrm>
                <a:off x="4768876" y="3401772"/>
                <a:ext cx="31499" cy="26898"/>
                <a:chOff x="4768876" y="3401772"/>
                <a:chExt cx="31499" cy="26898"/>
              </a:xfrm>
            </p:grpSpPr>
            <p:sp>
              <p:nvSpPr>
                <p:cNvPr id="7232" name="Google Shape;7232;p4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4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46"/>
              <p:cNvGrpSpPr/>
              <p:nvPr/>
            </p:nvGrpSpPr>
            <p:grpSpPr>
              <a:xfrm>
                <a:off x="4762214" y="3471377"/>
                <a:ext cx="26938" cy="26938"/>
                <a:chOff x="4762214" y="3471377"/>
                <a:chExt cx="26938" cy="26938"/>
              </a:xfrm>
            </p:grpSpPr>
            <p:sp>
              <p:nvSpPr>
                <p:cNvPr id="7235" name="Google Shape;7235;p4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4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46"/>
              <p:cNvGrpSpPr/>
              <p:nvPr/>
            </p:nvGrpSpPr>
            <p:grpSpPr>
              <a:xfrm>
                <a:off x="4790473" y="3344782"/>
                <a:ext cx="31405" cy="26898"/>
                <a:chOff x="4790473" y="3344782"/>
                <a:chExt cx="31405" cy="26898"/>
              </a:xfrm>
            </p:grpSpPr>
            <p:sp>
              <p:nvSpPr>
                <p:cNvPr id="7238" name="Google Shape;7238;p4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4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46"/>
              <p:cNvGrpSpPr/>
              <p:nvPr/>
            </p:nvGrpSpPr>
            <p:grpSpPr>
              <a:xfrm>
                <a:off x="4823774" y="3950733"/>
                <a:ext cx="37398" cy="32034"/>
                <a:chOff x="4823774" y="3950733"/>
                <a:chExt cx="37398" cy="32034"/>
              </a:xfrm>
            </p:grpSpPr>
            <p:sp>
              <p:nvSpPr>
                <p:cNvPr id="7241" name="Google Shape;7241;p4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4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46"/>
              <p:cNvGrpSpPr/>
              <p:nvPr/>
            </p:nvGrpSpPr>
            <p:grpSpPr>
              <a:xfrm>
                <a:off x="4823396" y="4110566"/>
                <a:ext cx="31405" cy="26906"/>
                <a:chOff x="4823396" y="4110566"/>
                <a:chExt cx="31405" cy="26906"/>
              </a:xfrm>
            </p:grpSpPr>
            <p:sp>
              <p:nvSpPr>
                <p:cNvPr id="7244" name="Google Shape;7244;p4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4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46"/>
              <p:cNvGrpSpPr/>
              <p:nvPr/>
            </p:nvGrpSpPr>
            <p:grpSpPr>
              <a:xfrm>
                <a:off x="4838332" y="3821150"/>
                <a:ext cx="31499" cy="26898"/>
                <a:chOff x="4838332" y="3821150"/>
                <a:chExt cx="31499" cy="26898"/>
              </a:xfrm>
            </p:grpSpPr>
            <p:sp>
              <p:nvSpPr>
                <p:cNvPr id="7247" name="Google Shape;7247;p4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4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46"/>
              <p:cNvGrpSpPr/>
              <p:nvPr/>
            </p:nvGrpSpPr>
            <p:grpSpPr>
              <a:xfrm>
                <a:off x="4661275" y="3815007"/>
                <a:ext cx="36824" cy="31523"/>
                <a:chOff x="4661275" y="3815007"/>
                <a:chExt cx="36824" cy="31523"/>
              </a:xfrm>
            </p:grpSpPr>
            <p:sp>
              <p:nvSpPr>
                <p:cNvPr id="7250" name="Google Shape;7250;p4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4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46"/>
              <p:cNvGrpSpPr/>
              <p:nvPr/>
            </p:nvGrpSpPr>
            <p:grpSpPr>
              <a:xfrm>
                <a:off x="4558998" y="3851037"/>
                <a:ext cx="33591" cy="28699"/>
                <a:chOff x="4558998" y="3851037"/>
                <a:chExt cx="33591" cy="28699"/>
              </a:xfrm>
            </p:grpSpPr>
            <p:sp>
              <p:nvSpPr>
                <p:cNvPr id="7253" name="Google Shape;7253;p4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4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46"/>
              <p:cNvGrpSpPr/>
              <p:nvPr/>
            </p:nvGrpSpPr>
            <p:grpSpPr>
              <a:xfrm>
                <a:off x="4696762" y="3638587"/>
                <a:ext cx="33591" cy="28794"/>
                <a:chOff x="4696762" y="3638587"/>
                <a:chExt cx="33591" cy="28794"/>
              </a:xfrm>
            </p:grpSpPr>
            <p:sp>
              <p:nvSpPr>
                <p:cNvPr id="7256" name="Google Shape;7256;p4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4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46"/>
              <p:cNvGrpSpPr/>
              <p:nvPr/>
            </p:nvGrpSpPr>
            <p:grpSpPr>
              <a:xfrm>
                <a:off x="4929479" y="3939140"/>
                <a:ext cx="33497" cy="28692"/>
                <a:chOff x="4929479" y="3939140"/>
                <a:chExt cx="33497" cy="28692"/>
              </a:xfrm>
            </p:grpSpPr>
            <p:sp>
              <p:nvSpPr>
                <p:cNvPr id="7259" name="Google Shape;7259;p4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4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46"/>
              <p:cNvGrpSpPr/>
              <p:nvPr/>
            </p:nvGrpSpPr>
            <p:grpSpPr>
              <a:xfrm>
                <a:off x="4907119" y="3986039"/>
                <a:ext cx="33497" cy="28699"/>
                <a:chOff x="4907119" y="3986039"/>
                <a:chExt cx="33497" cy="28699"/>
              </a:xfrm>
            </p:grpSpPr>
            <p:sp>
              <p:nvSpPr>
                <p:cNvPr id="7262" name="Google Shape;7262;p4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4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46"/>
              <p:cNvGrpSpPr/>
              <p:nvPr/>
            </p:nvGrpSpPr>
            <p:grpSpPr>
              <a:xfrm>
                <a:off x="4911783" y="4048102"/>
                <a:ext cx="33591" cy="28762"/>
                <a:chOff x="4911783" y="4048102"/>
                <a:chExt cx="33591" cy="28762"/>
              </a:xfrm>
            </p:grpSpPr>
            <p:sp>
              <p:nvSpPr>
                <p:cNvPr id="7265" name="Google Shape;7265;p4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4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7" name="Google Shape;7267;p4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4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9" name="Google Shape;7269;p46"/>
              <p:cNvGrpSpPr/>
              <p:nvPr/>
            </p:nvGrpSpPr>
            <p:grpSpPr>
              <a:xfrm>
                <a:off x="4762623" y="3837847"/>
                <a:ext cx="42416" cy="36273"/>
                <a:chOff x="4762623" y="3837847"/>
                <a:chExt cx="42416" cy="36273"/>
              </a:xfrm>
            </p:grpSpPr>
            <p:sp>
              <p:nvSpPr>
                <p:cNvPr id="7270" name="Google Shape;7270;p4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4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46"/>
              <p:cNvGrpSpPr/>
              <p:nvPr/>
            </p:nvGrpSpPr>
            <p:grpSpPr>
              <a:xfrm>
                <a:off x="4746044" y="4104966"/>
                <a:ext cx="33497" cy="28699"/>
                <a:chOff x="4746044" y="4104966"/>
                <a:chExt cx="33497" cy="28699"/>
              </a:xfrm>
            </p:grpSpPr>
            <p:sp>
              <p:nvSpPr>
                <p:cNvPr id="7273" name="Google Shape;7273;p4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4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46"/>
              <p:cNvGrpSpPr/>
              <p:nvPr/>
            </p:nvGrpSpPr>
            <p:grpSpPr>
              <a:xfrm>
                <a:off x="4859646" y="4162554"/>
                <a:ext cx="33591" cy="28762"/>
                <a:chOff x="4859646" y="4162554"/>
                <a:chExt cx="33591" cy="28762"/>
              </a:xfrm>
            </p:grpSpPr>
            <p:sp>
              <p:nvSpPr>
                <p:cNvPr id="7276" name="Google Shape;7276;p4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4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78" name="Google Shape;7278;p46"/>
            <p:cNvGrpSpPr/>
            <p:nvPr/>
          </p:nvGrpSpPr>
          <p:grpSpPr>
            <a:xfrm>
              <a:off x="3597785" y="3274438"/>
              <a:ext cx="855610" cy="1122100"/>
              <a:chOff x="3597785" y="3274438"/>
              <a:chExt cx="855610" cy="1122100"/>
            </a:xfrm>
          </p:grpSpPr>
          <p:grpSp>
            <p:nvGrpSpPr>
              <p:cNvPr id="7279" name="Google Shape;7279;p46"/>
              <p:cNvGrpSpPr/>
              <p:nvPr/>
            </p:nvGrpSpPr>
            <p:grpSpPr>
              <a:xfrm>
                <a:off x="3617857" y="3284717"/>
                <a:ext cx="826785" cy="1099165"/>
                <a:chOff x="3617857" y="3284717"/>
                <a:chExt cx="826785" cy="1099165"/>
              </a:xfrm>
            </p:grpSpPr>
            <p:sp>
              <p:nvSpPr>
                <p:cNvPr id="7280" name="Google Shape;7280;p4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4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4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4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4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4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4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4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4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4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4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4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4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4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4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4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4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4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4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4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4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4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4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4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4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4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4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4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4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4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4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4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4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4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4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4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4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4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4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4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4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4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4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4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4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4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4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4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4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4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4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4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4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4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4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4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46"/>
              <p:cNvGrpSpPr/>
              <p:nvPr/>
            </p:nvGrpSpPr>
            <p:grpSpPr>
              <a:xfrm>
                <a:off x="4180904" y="4251758"/>
                <a:ext cx="37783" cy="32420"/>
                <a:chOff x="4180904" y="4251758"/>
                <a:chExt cx="37783" cy="32420"/>
              </a:xfrm>
            </p:grpSpPr>
            <p:sp>
              <p:nvSpPr>
                <p:cNvPr id="7337" name="Google Shape;7337;p4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4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46"/>
              <p:cNvGrpSpPr/>
              <p:nvPr/>
            </p:nvGrpSpPr>
            <p:grpSpPr>
              <a:xfrm>
                <a:off x="4201644" y="4081324"/>
                <a:ext cx="37783" cy="32364"/>
                <a:chOff x="4201644" y="4081324"/>
                <a:chExt cx="37783" cy="32364"/>
              </a:xfrm>
            </p:grpSpPr>
            <p:sp>
              <p:nvSpPr>
                <p:cNvPr id="7340" name="Google Shape;7340;p4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4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46"/>
              <p:cNvGrpSpPr/>
              <p:nvPr/>
            </p:nvGrpSpPr>
            <p:grpSpPr>
              <a:xfrm>
                <a:off x="4284416" y="3887428"/>
                <a:ext cx="37783" cy="32451"/>
                <a:chOff x="4284416" y="3887428"/>
                <a:chExt cx="37783" cy="32451"/>
              </a:xfrm>
            </p:grpSpPr>
            <p:sp>
              <p:nvSpPr>
                <p:cNvPr id="7343" name="Google Shape;7343;p4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4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46"/>
              <p:cNvGrpSpPr/>
              <p:nvPr/>
            </p:nvGrpSpPr>
            <p:grpSpPr>
              <a:xfrm>
                <a:off x="4223721" y="3860404"/>
                <a:ext cx="37870" cy="32364"/>
                <a:chOff x="4223721" y="3860404"/>
                <a:chExt cx="37870" cy="32364"/>
              </a:xfrm>
            </p:grpSpPr>
            <p:sp>
              <p:nvSpPr>
                <p:cNvPr id="7346" name="Google Shape;7346;p4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4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46"/>
              <p:cNvGrpSpPr/>
              <p:nvPr/>
            </p:nvGrpSpPr>
            <p:grpSpPr>
              <a:xfrm>
                <a:off x="4104889" y="3699242"/>
                <a:ext cx="37776" cy="32357"/>
                <a:chOff x="4104889" y="3699242"/>
                <a:chExt cx="37776" cy="32357"/>
              </a:xfrm>
            </p:grpSpPr>
            <p:sp>
              <p:nvSpPr>
                <p:cNvPr id="7349" name="Google Shape;7349;p4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4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46"/>
              <p:cNvGrpSpPr/>
              <p:nvPr/>
            </p:nvGrpSpPr>
            <p:grpSpPr>
              <a:xfrm>
                <a:off x="4143608" y="3475121"/>
                <a:ext cx="37878" cy="32420"/>
                <a:chOff x="4143608" y="3475121"/>
                <a:chExt cx="37878" cy="32420"/>
              </a:xfrm>
            </p:grpSpPr>
            <p:sp>
              <p:nvSpPr>
                <p:cNvPr id="7352" name="Google Shape;7352;p4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4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46"/>
              <p:cNvGrpSpPr/>
              <p:nvPr/>
            </p:nvGrpSpPr>
            <p:grpSpPr>
              <a:xfrm>
                <a:off x="4217248" y="3570893"/>
                <a:ext cx="37776" cy="32364"/>
                <a:chOff x="4217248" y="3570893"/>
                <a:chExt cx="37776" cy="32364"/>
              </a:xfrm>
            </p:grpSpPr>
            <p:sp>
              <p:nvSpPr>
                <p:cNvPr id="7355" name="Google Shape;7355;p4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4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46"/>
              <p:cNvGrpSpPr/>
              <p:nvPr/>
            </p:nvGrpSpPr>
            <p:grpSpPr>
              <a:xfrm>
                <a:off x="4255307" y="3431612"/>
                <a:ext cx="37776" cy="32451"/>
                <a:chOff x="4255307" y="3431612"/>
                <a:chExt cx="37776" cy="32451"/>
              </a:xfrm>
            </p:grpSpPr>
            <p:sp>
              <p:nvSpPr>
                <p:cNvPr id="7358" name="Google Shape;7358;p4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4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46"/>
              <p:cNvGrpSpPr/>
              <p:nvPr/>
            </p:nvGrpSpPr>
            <p:grpSpPr>
              <a:xfrm>
                <a:off x="3853052" y="3577398"/>
                <a:ext cx="37776" cy="32420"/>
                <a:chOff x="3853052" y="3577398"/>
                <a:chExt cx="37776" cy="32420"/>
              </a:xfrm>
            </p:grpSpPr>
            <p:sp>
              <p:nvSpPr>
                <p:cNvPr id="7361" name="Google Shape;7361;p4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4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46"/>
              <p:cNvGrpSpPr/>
              <p:nvPr/>
            </p:nvGrpSpPr>
            <p:grpSpPr>
              <a:xfrm>
                <a:off x="4039908" y="3412107"/>
                <a:ext cx="37776" cy="32357"/>
                <a:chOff x="4039908" y="3412107"/>
                <a:chExt cx="37776" cy="32357"/>
              </a:xfrm>
            </p:grpSpPr>
            <p:sp>
              <p:nvSpPr>
                <p:cNvPr id="7364" name="Google Shape;7364;p4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4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46"/>
              <p:cNvGrpSpPr/>
              <p:nvPr/>
            </p:nvGrpSpPr>
            <p:grpSpPr>
              <a:xfrm>
                <a:off x="4017360" y="3342061"/>
                <a:ext cx="37870" cy="32380"/>
                <a:chOff x="4017360" y="3342061"/>
                <a:chExt cx="37870" cy="32380"/>
              </a:xfrm>
            </p:grpSpPr>
            <p:sp>
              <p:nvSpPr>
                <p:cNvPr id="7367" name="Google Shape;7367;p4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4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9" name="Google Shape;7369;p4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4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1" name="Google Shape;7371;p46"/>
              <p:cNvGrpSpPr/>
              <p:nvPr/>
            </p:nvGrpSpPr>
            <p:grpSpPr>
              <a:xfrm>
                <a:off x="3750870" y="3418650"/>
                <a:ext cx="37776" cy="32380"/>
                <a:chOff x="3750870" y="3418650"/>
                <a:chExt cx="37776" cy="32380"/>
              </a:xfrm>
            </p:grpSpPr>
            <p:sp>
              <p:nvSpPr>
                <p:cNvPr id="7372" name="Google Shape;7372;p4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4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46"/>
              <p:cNvGrpSpPr/>
              <p:nvPr/>
            </p:nvGrpSpPr>
            <p:grpSpPr>
              <a:xfrm>
                <a:off x="3632509" y="3274438"/>
                <a:ext cx="37783" cy="32357"/>
                <a:chOff x="3632509" y="3274438"/>
                <a:chExt cx="37783" cy="32357"/>
              </a:xfrm>
            </p:grpSpPr>
            <p:sp>
              <p:nvSpPr>
                <p:cNvPr id="7375" name="Google Shape;7375;p4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4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46"/>
              <p:cNvGrpSpPr/>
              <p:nvPr/>
            </p:nvGrpSpPr>
            <p:grpSpPr>
              <a:xfrm>
                <a:off x="3906424" y="3297561"/>
                <a:ext cx="37776" cy="32451"/>
                <a:chOff x="3906424" y="3297561"/>
                <a:chExt cx="37776" cy="32451"/>
              </a:xfrm>
            </p:grpSpPr>
            <p:sp>
              <p:nvSpPr>
                <p:cNvPr id="7378" name="Google Shape;7378;p4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4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46"/>
              <p:cNvGrpSpPr/>
              <p:nvPr/>
            </p:nvGrpSpPr>
            <p:grpSpPr>
              <a:xfrm>
                <a:off x="3866084" y="3412107"/>
                <a:ext cx="37776" cy="32357"/>
                <a:chOff x="3866084" y="3412107"/>
                <a:chExt cx="37776" cy="32357"/>
              </a:xfrm>
            </p:grpSpPr>
            <p:sp>
              <p:nvSpPr>
                <p:cNvPr id="7381" name="Google Shape;7381;p4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4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46"/>
              <p:cNvGrpSpPr/>
              <p:nvPr/>
            </p:nvGrpSpPr>
            <p:grpSpPr>
              <a:xfrm>
                <a:off x="4023919" y="3766409"/>
                <a:ext cx="37783" cy="32357"/>
                <a:chOff x="4023919" y="3766409"/>
                <a:chExt cx="37783" cy="32357"/>
              </a:xfrm>
            </p:grpSpPr>
            <p:sp>
              <p:nvSpPr>
                <p:cNvPr id="7384" name="Google Shape;7384;p4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4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46"/>
              <p:cNvGrpSpPr/>
              <p:nvPr/>
            </p:nvGrpSpPr>
            <p:grpSpPr>
              <a:xfrm>
                <a:off x="3973882" y="3779449"/>
                <a:ext cx="37776" cy="32357"/>
                <a:chOff x="3973882" y="3779449"/>
                <a:chExt cx="37776" cy="32357"/>
              </a:xfrm>
            </p:grpSpPr>
            <p:sp>
              <p:nvSpPr>
                <p:cNvPr id="7387" name="Google Shape;7387;p4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4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46"/>
              <p:cNvGrpSpPr/>
              <p:nvPr/>
            </p:nvGrpSpPr>
            <p:grpSpPr>
              <a:xfrm>
                <a:off x="4073398" y="3838028"/>
                <a:ext cx="37776" cy="32380"/>
                <a:chOff x="4073398" y="3838028"/>
                <a:chExt cx="37776" cy="32380"/>
              </a:xfrm>
            </p:grpSpPr>
            <p:sp>
              <p:nvSpPr>
                <p:cNvPr id="7390" name="Google Shape;7390;p4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4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46"/>
              <p:cNvGrpSpPr/>
              <p:nvPr/>
            </p:nvGrpSpPr>
            <p:grpSpPr>
              <a:xfrm>
                <a:off x="4342672" y="4144496"/>
                <a:ext cx="37752" cy="32364"/>
                <a:chOff x="4342672" y="4144496"/>
                <a:chExt cx="37752" cy="32364"/>
              </a:xfrm>
            </p:grpSpPr>
            <p:sp>
              <p:nvSpPr>
                <p:cNvPr id="7393" name="Google Shape;7393;p4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4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46"/>
              <p:cNvGrpSpPr/>
              <p:nvPr/>
            </p:nvGrpSpPr>
            <p:grpSpPr>
              <a:xfrm>
                <a:off x="4406386" y="4056872"/>
                <a:ext cx="37783" cy="32364"/>
                <a:chOff x="4406386" y="4056872"/>
                <a:chExt cx="37783" cy="32364"/>
              </a:xfrm>
            </p:grpSpPr>
            <p:sp>
              <p:nvSpPr>
                <p:cNvPr id="7396" name="Google Shape;7396;p4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4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46"/>
              <p:cNvGrpSpPr/>
              <p:nvPr/>
            </p:nvGrpSpPr>
            <p:grpSpPr>
              <a:xfrm>
                <a:off x="4284416" y="4245254"/>
                <a:ext cx="37783" cy="32357"/>
                <a:chOff x="4284416" y="4245254"/>
                <a:chExt cx="37783" cy="32357"/>
              </a:xfrm>
            </p:grpSpPr>
            <p:sp>
              <p:nvSpPr>
                <p:cNvPr id="7399" name="Google Shape;7399;p4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4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46"/>
              <p:cNvGrpSpPr/>
              <p:nvPr/>
            </p:nvGrpSpPr>
            <p:grpSpPr>
              <a:xfrm>
                <a:off x="4219057" y="4331258"/>
                <a:ext cx="37776" cy="32364"/>
                <a:chOff x="4219057" y="4331258"/>
                <a:chExt cx="37776" cy="32364"/>
              </a:xfrm>
            </p:grpSpPr>
            <p:sp>
              <p:nvSpPr>
                <p:cNvPr id="7402" name="Google Shape;7402;p4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4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46"/>
              <p:cNvGrpSpPr/>
              <p:nvPr/>
            </p:nvGrpSpPr>
            <p:grpSpPr>
              <a:xfrm>
                <a:off x="4204122" y="4141688"/>
                <a:ext cx="33497" cy="28699"/>
                <a:chOff x="4204122" y="4141688"/>
                <a:chExt cx="33497" cy="28699"/>
              </a:xfrm>
            </p:grpSpPr>
            <p:sp>
              <p:nvSpPr>
                <p:cNvPr id="7405" name="Google Shape;7405;p4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4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46"/>
              <p:cNvGrpSpPr/>
              <p:nvPr/>
            </p:nvGrpSpPr>
            <p:grpSpPr>
              <a:xfrm>
                <a:off x="4301546" y="4003869"/>
                <a:ext cx="38916" cy="33324"/>
                <a:chOff x="4301546" y="4003869"/>
                <a:chExt cx="38916" cy="33324"/>
              </a:xfrm>
            </p:grpSpPr>
            <p:sp>
              <p:nvSpPr>
                <p:cNvPr id="7408" name="Google Shape;7408;p4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4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46"/>
              <p:cNvGrpSpPr/>
              <p:nvPr/>
            </p:nvGrpSpPr>
            <p:grpSpPr>
              <a:xfrm>
                <a:off x="4210681" y="3924669"/>
                <a:ext cx="36549" cy="31366"/>
                <a:chOff x="4210681" y="3924669"/>
                <a:chExt cx="36549" cy="31366"/>
              </a:xfrm>
            </p:grpSpPr>
            <p:sp>
              <p:nvSpPr>
                <p:cNvPr id="7411" name="Google Shape;7411;p4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4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46"/>
              <p:cNvGrpSpPr/>
              <p:nvPr/>
            </p:nvGrpSpPr>
            <p:grpSpPr>
              <a:xfrm>
                <a:off x="3987771" y="3628874"/>
                <a:ext cx="31499" cy="26993"/>
                <a:chOff x="3987771" y="3628874"/>
                <a:chExt cx="31499" cy="26993"/>
              </a:xfrm>
            </p:grpSpPr>
            <p:sp>
              <p:nvSpPr>
                <p:cNvPr id="7414" name="Google Shape;7414;p4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4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46"/>
              <p:cNvGrpSpPr/>
              <p:nvPr/>
            </p:nvGrpSpPr>
            <p:grpSpPr>
              <a:xfrm>
                <a:off x="4087382" y="3775674"/>
                <a:ext cx="31405" cy="26898"/>
                <a:chOff x="4087382" y="3775674"/>
                <a:chExt cx="31405" cy="26898"/>
              </a:xfrm>
            </p:grpSpPr>
            <p:sp>
              <p:nvSpPr>
                <p:cNvPr id="7417" name="Google Shape;7417;p4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4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46"/>
              <p:cNvGrpSpPr/>
              <p:nvPr/>
            </p:nvGrpSpPr>
            <p:grpSpPr>
              <a:xfrm>
                <a:off x="4118873" y="3856637"/>
                <a:ext cx="31405" cy="26906"/>
                <a:chOff x="4118873" y="3856637"/>
                <a:chExt cx="31405" cy="26906"/>
              </a:xfrm>
            </p:grpSpPr>
            <p:sp>
              <p:nvSpPr>
                <p:cNvPr id="7420" name="Google Shape;7420;p4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4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46"/>
              <p:cNvGrpSpPr/>
              <p:nvPr/>
            </p:nvGrpSpPr>
            <p:grpSpPr>
              <a:xfrm>
                <a:off x="4168541" y="3639523"/>
                <a:ext cx="31499" cy="26906"/>
                <a:chOff x="4168541" y="3639523"/>
                <a:chExt cx="31499" cy="26906"/>
              </a:xfrm>
            </p:grpSpPr>
            <p:sp>
              <p:nvSpPr>
                <p:cNvPr id="7423" name="Google Shape;7423;p4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4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46"/>
              <p:cNvGrpSpPr/>
              <p:nvPr/>
            </p:nvGrpSpPr>
            <p:grpSpPr>
              <a:xfrm>
                <a:off x="3965789" y="3393545"/>
                <a:ext cx="31405" cy="26945"/>
                <a:chOff x="3965789" y="3393545"/>
                <a:chExt cx="31405" cy="26945"/>
              </a:xfrm>
            </p:grpSpPr>
            <p:sp>
              <p:nvSpPr>
                <p:cNvPr id="7426" name="Google Shape;7426;p4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4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46"/>
              <p:cNvGrpSpPr/>
              <p:nvPr/>
            </p:nvGrpSpPr>
            <p:grpSpPr>
              <a:xfrm>
                <a:off x="3925166" y="3491008"/>
                <a:ext cx="31405" cy="27001"/>
                <a:chOff x="3925166" y="3491008"/>
                <a:chExt cx="31405" cy="27001"/>
              </a:xfrm>
            </p:grpSpPr>
            <p:sp>
              <p:nvSpPr>
                <p:cNvPr id="7429" name="Google Shape;7429;p4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4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46"/>
              <p:cNvGrpSpPr/>
              <p:nvPr/>
            </p:nvGrpSpPr>
            <p:grpSpPr>
              <a:xfrm>
                <a:off x="3682845" y="3340976"/>
                <a:ext cx="31397" cy="26898"/>
                <a:chOff x="3682845" y="3340976"/>
                <a:chExt cx="31397" cy="26898"/>
              </a:xfrm>
            </p:grpSpPr>
            <p:sp>
              <p:nvSpPr>
                <p:cNvPr id="7432" name="Google Shape;7432;p4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4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46"/>
              <p:cNvGrpSpPr/>
              <p:nvPr/>
            </p:nvGrpSpPr>
            <p:grpSpPr>
              <a:xfrm>
                <a:off x="3795393" y="3353725"/>
                <a:ext cx="31499" cy="26993"/>
                <a:chOff x="3795393" y="3353725"/>
                <a:chExt cx="31499" cy="26993"/>
              </a:xfrm>
            </p:grpSpPr>
            <p:sp>
              <p:nvSpPr>
                <p:cNvPr id="7435" name="Google Shape;7435;p4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4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46"/>
              <p:cNvGrpSpPr/>
              <p:nvPr/>
            </p:nvGrpSpPr>
            <p:grpSpPr>
              <a:xfrm>
                <a:off x="4176909" y="4363221"/>
                <a:ext cx="38924" cy="33316"/>
                <a:chOff x="4176909" y="4363221"/>
                <a:chExt cx="38924" cy="33316"/>
              </a:xfrm>
            </p:grpSpPr>
            <p:sp>
              <p:nvSpPr>
                <p:cNvPr id="7438" name="Google Shape;7438;p4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4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46"/>
              <p:cNvGrpSpPr/>
              <p:nvPr/>
            </p:nvGrpSpPr>
            <p:grpSpPr>
              <a:xfrm>
                <a:off x="4226191" y="4007660"/>
                <a:ext cx="33560" cy="28770"/>
                <a:chOff x="4226191" y="4007660"/>
                <a:chExt cx="33560" cy="28770"/>
              </a:xfrm>
            </p:grpSpPr>
            <p:sp>
              <p:nvSpPr>
                <p:cNvPr id="7441" name="Google Shape;7441;p4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4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46"/>
              <p:cNvGrpSpPr/>
              <p:nvPr/>
            </p:nvGrpSpPr>
            <p:grpSpPr>
              <a:xfrm>
                <a:off x="3597785" y="3377045"/>
                <a:ext cx="33591" cy="28699"/>
                <a:chOff x="3597785" y="3377045"/>
                <a:chExt cx="33591" cy="28699"/>
              </a:xfrm>
            </p:grpSpPr>
            <p:sp>
              <p:nvSpPr>
                <p:cNvPr id="7444" name="Google Shape;7444;p4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4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46"/>
              <p:cNvGrpSpPr/>
              <p:nvPr/>
            </p:nvGrpSpPr>
            <p:grpSpPr>
              <a:xfrm>
                <a:off x="3887870" y="3669796"/>
                <a:ext cx="33591" cy="28692"/>
                <a:chOff x="3887870" y="3669796"/>
                <a:chExt cx="33591" cy="28692"/>
              </a:xfrm>
            </p:grpSpPr>
            <p:sp>
              <p:nvSpPr>
                <p:cNvPr id="7447" name="Google Shape;7447;p4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4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46"/>
              <p:cNvGrpSpPr/>
              <p:nvPr/>
            </p:nvGrpSpPr>
            <p:grpSpPr>
              <a:xfrm>
                <a:off x="3818320" y="3481625"/>
                <a:ext cx="33497" cy="28770"/>
                <a:chOff x="3818320" y="3481625"/>
                <a:chExt cx="33497" cy="28770"/>
              </a:xfrm>
            </p:grpSpPr>
            <p:sp>
              <p:nvSpPr>
                <p:cNvPr id="7450" name="Google Shape;7450;p4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4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46"/>
              <p:cNvGrpSpPr/>
              <p:nvPr/>
            </p:nvGrpSpPr>
            <p:grpSpPr>
              <a:xfrm>
                <a:off x="4278139" y="4120948"/>
                <a:ext cx="37492" cy="32129"/>
                <a:chOff x="4278139" y="4120948"/>
                <a:chExt cx="37492" cy="32129"/>
              </a:xfrm>
            </p:grpSpPr>
            <p:sp>
              <p:nvSpPr>
                <p:cNvPr id="7453" name="Google Shape;7453;p4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4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46"/>
              <p:cNvGrpSpPr/>
              <p:nvPr/>
            </p:nvGrpSpPr>
            <p:grpSpPr>
              <a:xfrm>
                <a:off x="4419898" y="3977388"/>
                <a:ext cx="33497" cy="28692"/>
                <a:chOff x="4419898" y="3977388"/>
                <a:chExt cx="33497" cy="28692"/>
              </a:xfrm>
            </p:grpSpPr>
            <p:sp>
              <p:nvSpPr>
                <p:cNvPr id="7456" name="Google Shape;7456;p4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4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46"/>
              <p:cNvGrpSpPr/>
              <p:nvPr/>
            </p:nvGrpSpPr>
            <p:grpSpPr>
              <a:xfrm>
                <a:off x="4158930" y="4034684"/>
                <a:ext cx="33497" cy="28762"/>
                <a:chOff x="4158930" y="4034684"/>
                <a:chExt cx="33497" cy="28762"/>
              </a:xfrm>
            </p:grpSpPr>
            <p:sp>
              <p:nvSpPr>
                <p:cNvPr id="7459" name="Google Shape;7459;p4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4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46"/>
              <p:cNvGrpSpPr/>
              <p:nvPr/>
            </p:nvGrpSpPr>
            <p:grpSpPr>
              <a:xfrm>
                <a:off x="4134949" y="3957049"/>
                <a:ext cx="33497" cy="28770"/>
                <a:chOff x="4134949" y="3957049"/>
                <a:chExt cx="33497" cy="28770"/>
              </a:xfrm>
            </p:grpSpPr>
            <p:sp>
              <p:nvSpPr>
                <p:cNvPr id="7462" name="Google Shape;7462;p4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4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46"/>
              <p:cNvGrpSpPr/>
              <p:nvPr/>
            </p:nvGrpSpPr>
            <p:grpSpPr>
              <a:xfrm>
                <a:off x="4193653" y="4184403"/>
                <a:ext cx="43580" cy="37264"/>
                <a:chOff x="4193653" y="4184403"/>
                <a:chExt cx="43580" cy="37264"/>
              </a:xfrm>
            </p:grpSpPr>
            <p:sp>
              <p:nvSpPr>
                <p:cNvPr id="7465" name="Google Shape;7465;p4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4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46"/>
              <p:cNvGrpSpPr/>
              <p:nvPr/>
            </p:nvGrpSpPr>
            <p:grpSpPr>
              <a:xfrm>
                <a:off x="4343600" y="3943844"/>
                <a:ext cx="43580" cy="37312"/>
                <a:chOff x="4343600" y="3943844"/>
                <a:chExt cx="43580" cy="37312"/>
              </a:xfrm>
            </p:grpSpPr>
            <p:sp>
              <p:nvSpPr>
                <p:cNvPr id="7468" name="Google Shape;7468;p4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4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46"/>
              <p:cNvGrpSpPr/>
              <p:nvPr/>
            </p:nvGrpSpPr>
            <p:grpSpPr>
              <a:xfrm>
                <a:off x="4172339" y="3381693"/>
                <a:ext cx="31499" cy="27001"/>
                <a:chOff x="4172339" y="3381693"/>
                <a:chExt cx="31499" cy="27001"/>
              </a:xfrm>
            </p:grpSpPr>
            <p:sp>
              <p:nvSpPr>
                <p:cNvPr id="7471" name="Google Shape;7471;p4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4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76" name="Shape 7476"/>
        <p:cNvGrpSpPr/>
        <p:nvPr/>
      </p:nvGrpSpPr>
      <p:grpSpPr>
        <a:xfrm>
          <a:off x="0" y="0"/>
          <a:ext cx="0" cy="0"/>
          <a:chOff x="0" y="0"/>
          <a:chExt cx="0" cy="0"/>
        </a:xfrm>
      </p:grpSpPr>
      <p:grpSp>
        <p:nvGrpSpPr>
          <p:cNvPr id="7477" name="Google Shape;7477;p47"/>
          <p:cNvGrpSpPr/>
          <p:nvPr/>
        </p:nvGrpSpPr>
        <p:grpSpPr>
          <a:xfrm>
            <a:off x="2126623" y="3607908"/>
            <a:ext cx="1102891" cy="760337"/>
            <a:chOff x="4967783" y="2151471"/>
            <a:chExt cx="3920692" cy="2702940"/>
          </a:xfrm>
        </p:grpSpPr>
        <p:grpSp>
          <p:nvGrpSpPr>
            <p:cNvPr id="7478" name="Google Shape;7478;p47"/>
            <p:cNvGrpSpPr/>
            <p:nvPr/>
          </p:nvGrpSpPr>
          <p:grpSpPr>
            <a:xfrm>
              <a:off x="5045709" y="2252109"/>
              <a:ext cx="3761071" cy="2501708"/>
              <a:chOff x="2691784" y="1805334"/>
              <a:chExt cx="3761071" cy="2501708"/>
            </a:xfrm>
          </p:grpSpPr>
          <p:sp>
            <p:nvSpPr>
              <p:cNvPr id="7479" name="Google Shape;7479;p4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4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4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4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4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4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4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47"/>
            <p:cNvGrpSpPr/>
            <p:nvPr/>
          </p:nvGrpSpPr>
          <p:grpSpPr>
            <a:xfrm>
              <a:off x="4967783" y="2151471"/>
              <a:ext cx="3920692" cy="2702940"/>
              <a:chOff x="2613858" y="1704696"/>
              <a:chExt cx="3920692" cy="2702940"/>
            </a:xfrm>
          </p:grpSpPr>
          <p:sp>
            <p:nvSpPr>
              <p:cNvPr id="7487" name="Google Shape;7487;p4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4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4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4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4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2" name="Google Shape;7492;p47"/>
          <p:cNvGrpSpPr/>
          <p:nvPr/>
        </p:nvGrpSpPr>
        <p:grpSpPr>
          <a:xfrm>
            <a:off x="3530532" y="1496185"/>
            <a:ext cx="1561911" cy="708580"/>
            <a:chOff x="3530532" y="1496185"/>
            <a:chExt cx="1561911" cy="708580"/>
          </a:xfrm>
        </p:grpSpPr>
        <p:grpSp>
          <p:nvGrpSpPr>
            <p:cNvPr id="7493" name="Google Shape;7493;p47"/>
            <p:cNvGrpSpPr/>
            <p:nvPr/>
          </p:nvGrpSpPr>
          <p:grpSpPr>
            <a:xfrm>
              <a:off x="3720318" y="1857562"/>
              <a:ext cx="1372125" cy="54"/>
              <a:chOff x="3720318" y="1857562"/>
              <a:chExt cx="1372125" cy="54"/>
            </a:xfrm>
          </p:grpSpPr>
          <p:cxnSp>
            <p:nvCxnSpPr>
              <p:cNvPr id="7494" name="Google Shape;7494;p47"/>
              <p:cNvCxnSpPr>
                <a:endCxn id="749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96" name="Google Shape;7496;p4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97" name="Google Shape;7497;p4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98" name="Google Shape;7498;p47"/>
              <p:cNvCxnSpPr>
                <a:stCxn id="749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499" name="Google Shape;7499;p47"/>
            <p:cNvGrpSpPr/>
            <p:nvPr/>
          </p:nvGrpSpPr>
          <p:grpSpPr>
            <a:xfrm>
              <a:off x="3567462" y="1496185"/>
              <a:ext cx="286500" cy="272914"/>
              <a:chOff x="3567462" y="1496185"/>
              <a:chExt cx="286500" cy="272914"/>
            </a:xfrm>
          </p:grpSpPr>
          <p:cxnSp>
            <p:nvCxnSpPr>
              <p:cNvPr id="7500" name="Google Shape;7500;p4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501" name="Google Shape;7501;p4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2" name="Google Shape;7502;p4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4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4" name="Google Shape;7504;p47"/>
            <p:cNvGrpSpPr/>
            <p:nvPr/>
          </p:nvGrpSpPr>
          <p:grpSpPr>
            <a:xfrm>
              <a:off x="3929014" y="1960574"/>
              <a:ext cx="286500" cy="242342"/>
              <a:chOff x="3929014" y="1960574"/>
              <a:chExt cx="286500" cy="242342"/>
            </a:xfrm>
          </p:grpSpPr>
          <p:cxnSp>
            <p:nvCxnSpPr>
              <p:cNvPr id="7505" name="Google Shape;7505;p4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506" name="Google Shape;7506;p4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47"/>
            <p:cNvGrpSpPr/>
            <p:nvPr/>
          </p:nvGrpSpPr>
          <p:grpSpPr>
            <a:xfrm>
              <a:off x="4290828" y="1496185"/>
              <a:ext cx="286500" cy="272914"/>
              <a:chOff x="4290828" y="1496185"/>
              <a:chExt cx="286500" cy="272914"/>
            </a:xfrm>
          </p:grpSpPr>
          <p:cxnSp>
            <p:nvCxnSpPr>
              <p:cNvPr id="7508" name="Google Shape;7508;p4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509" name="Google Shape;7509;p4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0" name="Google Shape;7510;p4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4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1" name="Google Shape;7511;p47"/>
            <p:cNvGrpSpPr/>
            <p:nvPr/>
          </p:nvGrpSpPr>
          <p:grpSpPr>
            <a:xfrm>
              <a:off x="4657726" y="1959674"/>
              <a:ext cx="286500" cy="245092"/>
              <a:chOff x="4657726" y="1959674"/>
              <a:chExt cx="286500" cy="245092"/>
            </a:xfrm>
          </p:grpSpPr>
          <p:cxnSp>
            <p:nvCxnSpPr>
              <p:cNvPr id="7512" name="Google Shape;7512;p4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513" name="Google Shape;7513;p4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4" name="Google Shape;7514;p47"/>
          <p:cNvGrpSpPr/>
          <p:nvPr/>
        </p:nvGrpSpPr>
        <p:grpSpPr>
          <a:xfrm>
            <a:off x="3512551" y="2358282"/>
            <a:ext cx="1597032" cy="378649"/>
            <a:chOff x="3512551" y="2358282"/>
            <a:chExt cx="1597032" cy="378649"/>
          </a:xfrm>
        </p:grpSpPr>
        <p:grpSp>
          <p:nvGrpSpPr>
            <p:cNvPr id="7515" name="Google Shape;7515;p47"/>
            <p:cNvGrpSpPr/>
            <p:nvPr/>
          </p:nvGrpSpPr>
          <p:grpSpPr>
            <a:xfrm>
              <a:off x="3738198" y="2553002"/>
              <a:ext cx="1145834" cy="117"/>
              <a:chOff x="3738198" y="2553002"/>
              <a:chExt cx="1145834" cy="117"/>
            </a:xfrm>
          </p:grpSpPr>
          <p:cxnSp>
            <p:nvCxnSpPr>
              <p:cNvPr id="7516" name="Google Shape;7516;p4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17" name="Google Shape;7517;p4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18" name="Google Shape;7518;p47"/>
              <p:cNvCxnSpPr>
                <a:stCxn id="7519" idx="6"/>
                <a:endCxn id="752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521" name="Google Shape;7521;p47"/>
            <p:cNvGrpSpPr/>
            <p:nvPr/>
          </p:nvGrpSpPr>
          <p:grpSpPr>
            <a:xfrm>
              <a:off x="3969644" y="2440153"/>
              <a:ext cx="225900" cy="296779"/>
              <a:chOff x="3969644" y="2440153"/>
              <a:chExt cx="225900" cy="296779"/>
            </a:xfrm>
          </p:grpSpPr>
          <p:cxnSp>
            <p:nvCxnSpPr>
              <p:cNvPr id="7522" name="Google Shape;7522;p4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520" name="Google Shape;7520;p4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4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47"/>
            <p:cNvGrpSpPr/>
            <p:nvPr/>
          </p:nvGrpSpPr>
          <p:grpSpPr>
            <a:xfrm>
              <a:off x="4426818" y="2358282"/>
              <a:ext cx="225600" cy="307471"/>
              <a:chOff x="4426818" y="2358282"/>
              <a:chExt cx="225600" cy="307471"/>
            </a:xfrm>
          </p:grpSpPr>
          <p:cxnSp>
            <p:nvCxnSpPr>
              <p:cNvPr id="7525" name="Google Shape;7525;p47"/>
              <p:cNvCxnSpPr>
                <a:stCxn id="752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527" name="Google Shape;7527;p4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4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47"/>
            <p:cNvGrpSpPr/>
            <p:nvPr/>
          </p:nvGrpSpPr>
          <p:grpSpPr>
            <a:xfrm>
              <a:off x="4883984" y="2440153"/>
              <a:ext cx="225600" cy="296479"/>
              <a:chOff x="4883984" y="2440153"/>
              <a:chExt cx="225600" cy="296479"/>
            </a:xfrm>
          </p:grpSpPr>
          <p:cxnSp>
            <p:nvCxnSpPr>
              <p:cNvPr id="7529" name="Google Shape;7529;p4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530" name="Google Shape;7530;p4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47"/>
            <p:cNvGrpSpPr/>
            <p:nvPr/>
          </p:nvGrpSpPr>
          <p:grpSpPr>
            <a:xfrm>
              <a:off x="3512551" y="2358356"/>
              <a:ext cx="225647" cy="307629"/>
              <a:chOff x="2182679" y="2005014"/>
              <a:chExt cx="792300" cy="1080158"/>
            </a:xfrm>
          </p:grpSpPr>
          <p:cxnSp>
            <p:nvCxnSpPr>
              <p:cNvPr id="7533" name="Google Shape;7533;p47"/>
              <p:cNvCxnSpPr>
                <a:stCxn id="753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519" name="Google Shape;7519;p4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4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5" name="Google Shape;7535;p47"/>
          <p:cNvGrpSpPr/>
          <p:nvPr/>
        </p:nvGrpSpPr>
        <p:grpSpPr>
          <a:xfrm>
            <a:off x="6872633" y="1182079"/>
            <a:ext cx="1559809" cy="722610"/>
            <a:chOff x="634175" y="2986275"/>
            <a:chExt cx="3147949" cy="1458344"/>
          </a:xfrm>
        </p:grpSpPr>
        <p:cxnSp>
          <p:nvCxnSpPr>
            <p:cNvPr id="7536" name="Google Shape;7536;p47"/>
            <p:cNvCxnSpPr>
              <a:stCxn id="7537" idx="4"/>
              <a:endCxn id="753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539" name="Google Shape;7539;p47"/>
            <p:cNvCxnSpPr>
              <a:stCxn id="7538" idx="0"/>
              <a:endCxn id="754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41" name="Google Shape;7541;p47"/>
            <p:cNvCxnSpPr>
              <a:stCxn id="7540" idx="4"/>
              <a:endCxn id="754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43" name="Google Shape;7543;p47"/>
            <p:cNvCxnSpPr>
              <a:stCxn id="7542" idx="0"/>
              <a:endCxn id="754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544" name="Google Shape;7544;p4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40" name="Google Shape;7540;p4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37" name="Google Shape;7537;p4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42" name="Google Shape;7542;p4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38" name="Google Shape;7538;p4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45" name="Google Shape;7545;p47"/>
          <p:cNvGrpSpPr/>
          <p:nvPr/>
        </p:nvGrpSpPr>
        <p:grpSpPr>
          <a:xfrm>
            <a:off x="3526424" y="2891987"/>
            <a:ext cx="1570719" cy="294123"/>
            <a:chOff x="998425" y="1182125"/>
            <a:chExt cx="1065400" cy="199500"/>
          </a:xfrm>
        </p:grpSpPr>
        <p:sp>
          <p:nvSpPr>
            <p:cNvPr id="7546" name="Google Shape;7546;p4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4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4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4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4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47"/>
          <p:cNvGrpSpPr/>
          <p:nvPr/>
        </p:nvGrpSpPr>
        <p:grpSpPr>
          <a:xfrm>
            <a:off x="6869680" y="2009474"/>
            <a:ext cx="1565716" cy="366729"/>
            <a:chOff x="1247650" y="2075423"/>
            <a:chExt cx="6648477" cy="1557238"/>
          </a:xfrm>
        </p:grpSpPr>
        <p:sp>
          <p:nvSpPr>
            <p:cNvPr id="7552" name="Google Shape;7552;p4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4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4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4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47"/>
          <p:cNvGrpSpPr/>
          <p:nvPr/>
        </p:nvGrpSpPr>
        <p:grpSpPr>
          <a:xfrm>
            <a:off x="6853992" y="3158289"/>
            <a:ext cx="1597061" cy="663440"/>
            <a:chOff x="6796238" y="3158297"/>
            <a:chExt cx="1630319" cy="677257"/>
          </a:xfrm>
        </p:grpSpPr>
        <p:cxnSp>
          <p:nvCxnSpPr>
            <p:cNvPr id="7559" name="Google Shape;7559;p4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60" name="Google Shape;7560;p4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61" name="Google Shape;7561;p4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562" name="Google Shape;7562;p4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563" name="Google Shape;7563;p47"/>
            <p:cNvGrpSpPr/>
            <p:nvPr/>
          </p:nvGrpSpPr>
          <p:grpSpPr>
            <a:xfrm>
              <a:off x="6796238" y="3311904"/>
              <a:ext cx="1630319" cy="377697"/>
              <a:chOff x="6796238" y="3311904"/>
              <a:chExt cx="1630319" cy="377697"/>
            </a:xfrm>
          </p:grpSpPr>
          <p:sp>
            <p:nvSpPr>
              <p:cNvPr id="7564" name="Google Shape;7564;p4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4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4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7" name="Google Shape;7567;p47"/>
          <p:cNvGrpSpPr/>
          <p:nvPr/>
        </p:nvGrpSpPr>
        <p:grpSpPr>
          <a:xfrm>
            <a:off x="5375130" y="1179681"/>
            <a:ext cx="1368606" cy="1593805"/>
            <a:chOff x="1839112" y="2209163"/>
            <a:chExt cx="1918159" cy="2233784"/>
          </a:xfrm>
        </p:grpSpPr>
        <p:sp>
          <p:nvSpPr>
            <p:cNvPr id="7568" name="Google Shape;7568;p4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4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4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71" name="Google Shape;7571;p47"/>
            <p:cNvCxnSpPr>
              <a:stCxn id="7568" idx="6"/>
              <a:endCxn id="756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72" name="Google Shape;7572;p47"/>
            <p:cNvCxnSpPr>
              <a:stCxn id="7569" idx="4"/>
              <a:endCxn id="757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574" name="Google Shape;7574;p47"/>
            <p:cNvCxnSpPr>
              <a:stCxn id="7573" idx="6"/>
              <a:endCxn id="757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75" name="Google Shape;7575;p47"/>
            <p:cNvCxnSpPr>
              <a:stCxn id="7570" idx="4"/>
              <a:endCxn id="757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573" name="Google Shape;7573;p4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4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4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78" name="Google Shape;7578;p47"/>
            <p:cNvCxnSpPr>
              <a:endCxn id="757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579" name="Google Shape;7579;p47"/>
          <p:cNvGrpSpPr/>
          <p:nvPr/>
        </p:nvGrpSpPr>
        <p:grpSpPr>
          <a:xfrm>
            <a:off x="3507503" y="1185917"/>
            <a:ext cx="1637968" cy="154942"/>
            <a:chOff x="238125" y="2506075"/>
            <a:chExt cx="7115411" cy="673075"/>
          </a:xfrm>
        </p:grpSpPr>
        <p:sp>
          <p:nvSpPr>
            <p:cNvPr id="7580" name="Google Shape;7580;p4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4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4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4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47"/>
          <p:cNvGrpSpPr/>
          <p:nvPr/>
        </p:nvGrpSpPr>
        <p:grpSpPr>
          <a:xfrm>
            <a:off x="746187" y="1507514"/>
            <a:ext cx="2476762" cy="91743"/>
            <a:chOff x="1464850" y="436376"/>
            <a:chExt cx="6001362" cy="222300"/>
          </a:xfrm>
        </p:grpSpPr>
        <p:sp>
          <p:nvSpPr>
            <p:cNvPr id="7586" name="Google Shape;7586;p4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4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4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4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4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91" name="Google Shape;7591;p4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92" name="Google Shape;7592;p4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93" name="Google Shape;7593;p4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94" name="Google Shape;7594;p4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595" name="Google Shape;7595;p47"/>
          <p:cNvGrpSpPr/>
          <p:nvPr/>
        </p:nvGrpSpPr>
        <p:grpSpPr>
          <a:xfrm>
            <a:off x="732455" y="2742980"/>
            <a:ext cx="1452710" cy="651923"/>
            <a:chOff x="803162" y="2667727"/>
            <a:chExt cx="1411906" cy="633611"/>
          </a:xfrm>
        </p:grpSpPr>
        <p:cxnSp>
          <p:nvCxnSpPr>
            <p:cNvPr id="7596" name="Google Shape;7596;p47"/>
            <p:cNvCxnSpPr>
              <a:stCxn id="7597" idx="2"/>
              <a:endCxn id="759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99" name="Google Shape;7599;p47"/>
            <p:cNvCxnSpPr>
              <a:stCxn id="7600" idx="0"/>
              <a:endCxn id="759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01" name="Google Shape;7601;p47"/>
            <p:cNvCxnSpPr>
              <a:stCxn id="7600" idx="2"/>
              <a:endCxn id="760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03" name="Google Shape;7603;p47"/>
            <p:cNvCxnSpPr>
              <a:stCxn id="7604" idx="0"/>
              <a:endCxn id="760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05" name="Google Shape;7605;p47"/>
            <p:cNvCxnSpPr>
              <a:stCxn id="7598" idx="2"/>
              <a:endCxn id="760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07" name="Google Shape;7607;p47"/>
            <p:cNvCxnSpPr>
              <a:stCxn id="7608" idx="0"/>
              <a:endCxn id="759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604" name="Google Shape;7604;p4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02" name="Google Shape;7602;p4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08" name="Google Shape;7608;p4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06" name="Google Shape;7606;p4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98" name="Google Shape;7598;p4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00" name="Google Shape;7600;p4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97" name="Google Shape;7597;p4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609" name="Google Shape;7609;p47"/>
          <p:cNvGrpSpPr/>
          <p:nvPr/>
        </p:nvGrpSpPr>
        <p:grpSpPr>
          <a:xfrm>
            <a:off x="732456" y="1178518"/>
            <a:ext cx="2518541" cy="209309"/>
            <a:chOff x="803163" y="1111966"/>
            <a:chExt cx="2447800" cy="203430"/>
          </a:xfrm>
        </p:grpSpPr>
        <p:grpSp>
          <p:nvGrpSpPr>
            <p:cNvPr id="7610" name="Google Shape;7610;p47"/>
            <p:cNvGrpSpPr/>
            <p:nvPr/>
          </p:nvGrpSpPr>
          <p:grpSpPr>
            <a:xfrm>
              <a:off x="1958180" y="1111966"/>
              <a:ext cx="588019" cy="121396"/>
              <a:chOff x="4808316" y="2800065"/>
              <a:chExt cx="1999386" cy="412910"/>
            </a:xfrm>
          </p:grpSpPr>
          <p:sp>
            <p:nvSpPr>
              <p:cNvPr id="7611" name="Google Shape;7611;p4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2" name="Google Shape;7612;p47"/>
              <p:cNvGrpSpPr/>
              <p:nvPr/>
            </p:nvGrpSpPr>
            <p:grpSpPr>
              <a:xfrm>
                <a:off x="4808316" y="2800065"/>
                <a:ext cx="92400" cy="411825"/>
                <a:chOff x="845575" y="2563700"/>
                <a:chExt cx="92400" cy="411825"/>
              </a:xfrm>
            </p:grpSpPr>
            <p:cxnSp>
              <p:nvCxnSpPr>
                <p:cNvPr id="7613" name="Google Shape;7613;p4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14" name="Google Shape;7614;p4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615" name="Google Shape;7615;p4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616" name="Google Shape;7616;p4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7" name="Google Shape;7617;p47"/>
            <p:cNvGrpSpPr/>
            <p:nvPr/>
          </p:nvGrpSpPr>
          <p:grpSpPr>
            <a:xfrm>
              <a:off x="803163" y="1111974"/>
              <a:ext cx="591158" cy="121545"/>
              <a:chOff x="803163" y="1111974"/>
              <a:chExt cx="591158" cy="121545"/>
            </a:xfrm>
          </p:grpSpPr>
          <p:grpSp>
            <p:nvGrpSpPr>
              <p:cNvPr id="7618" name="Google Shape;7618;p47"/>
              <p:cNvGrpSpPr/>
              <p:nvPr/>
            </p:nvGrpSpPr>
            <p:grpSpPr>
              <a:xfrm>
                <a:off x="803163" y="1111974"/>
                <a:ext cx="27175" cy="121077"/>
                <a:chOff x="845575" y="2563700"/>
                <a:chExt cx="92400" cy="411825"/>
              </a:xfrm>
            </p:grpSpPr>
            <p:cxnSp>
              <p:nvCxnSpPr>
                <p:cNvPr id="7619" name="Google Shape;7619;p4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20" name="Google Shape;7620;p4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1" name="Google Shape;7621;p4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47"/>
            <p:cNvGrpSpPr/>
            <p:nvPr/>
          </p:nvGrpSpPr>
          <p:grpSpPr>
            <a:xfrm>
              <a:off x="1381910" y="1194219"/>
              <a:ext cx="588341" cy="121177"/>
              <a:chOff x="1381910" y="1194219"/>
              <a:chExt cx="588341" cy="121177"/>
            </a:xfrm>
          </p:grpSpPr>
          <p:grpSp>
            <p:nvGrpSpPr>
              <p:cNvPr id="7623" name="Google Shape;7623;p47"/>
              <p:cNvGrpSpPr/>
              <p:nvPr/>
            </p:nvGrpSpPr>
            <p:grpSpPr>
              <a:xfrm rot="10800000">
                <a:off x="1381910" y="1194319"/>
                <a:ext cx="27175" cy="121077"/>
                <a:chOff x="2070100" y="2563700"/>
                <a:chExt cx="92400" cy="411825"/>
              </a:xfrm>
            </p:grpSpPr>
            <p:cxnSp>
              <p:nvCxnSpPr>
                <p:cNvPr id="7624" name="Google Shape;7624;p4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25" name="Google Shape;7625;p4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6" name="Google Shape;7626;p4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47"/>
            <p:cNvGrpSpPr/>
            <p:nvPr/>
          </p:nvGrpSpPr>
          <p:grpSpPr>
            <a:xfrm>
              <a:off x="2532079" y="1194219"/>
              <a:ext cx="704927" cy="121177"/>
              <a:chOff x="2532079" y="1194219"/>
              <a:chExt cx="704927" cy="121177"/>
            </a:xfrm>
          </p:grpSpPr>
          <p:grpSp>
            <p:nvGrpSpPr>
              <p:cNvPr id="7628" name="Google Shape;7628;p47"/>
              <p:cNvGrpSpPr/>
              <p:nvPr/>
            </p:nvGrpSpPr>
            <p:grpSpPr>
              <a:xfrm rot="10800000">
                <a:off x="2532079" y="1194319"/>
                <a:ext cx="27175" cy="121077"/>
                <a:chOff x="2070100" y="2563700"/>
                <a:chExt cx="92400" cy="411825"/>
              </a:xfrm>
            </p:grpSpPr>
            <p:cxnSp>
              <p:nvCxnSpPr>
                <p:cNvPr id="7629" name="Google Shape;7629;p4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30" name="Google Shape;7630;p4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1" name="Google Shape;7631;p4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2" name="Google Shape;7632;p47"/>
          <p:cNvGrpSpPr/>
          <p:nvPr/>
        </p:nvGrpSpPr>
        <p:grpSpPr>
          <a:xfrm>
            <a:off x="3525467" y="3875150"/>
            <a:ext cx="1567778" cy="491677"/>
            <a:chOff x="5194708" y="3484366"/>
            <a:chExt cx="3148148" cy="987304"/>
          </a:xfrm>
        </p:grpSpPr>
        <p:grpSp>
          <p:nvGrpSpPr>
            <p:cNvPr id="7633" name="Google Shape;7633;p47"/>
            <p:cNvGrpSpPr/>
            <p:nvPr/>
          </p:nvGrpSpPr>
          <p:grpSpPr>
            <a:xfrm>
              <a:off x="7531521" y="3484366"/>
              <a:ext cx="811335" cy="987304"/>
              <a:chOff x="3379425" y="1617275"/>
              <a:chExt cx="1090650" cy="1327200"/>
            </a:xfrm>
          </p:grpSpPr>
          <p:sp>
            <p:nvSpPr>
              <p:cNvPr id="7634" name="Google Shape;7634;p4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4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4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47"/>
            <p:cNvGrpSpPr/>
            <p:nvPr/>
          </p:nvGrpSpPr>
          <p:grpSpPr>
            <a:xfrm>
              <a:off x="6752546" y="3484366"/>
              <a:ext cx="811428" cy="987304"/>
              <a:chOff x="2332275" y="1617275"/>
              <a:chExt cx="1090775" cy="1327200"/>
            </a:xfrm>
          </p:grpSpPr>
          <p:sp>
            <p:nvSpPr>
              <p:cNvPr id="7638" name="Google Shape;7638;p4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4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4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47"/>
            <p:cNvGrpSpPr/>
            <p:nvPr/>
          </p:nvGrpSpPr>
          <p:grpSpPr>
            <a:xfrm>
              <a:off x="5973664" y="3484366"/>
              <a:ext cx="811335" cy="987304"/>
              <a:chOff x="1285250" y="1617275"/>
              <a:chExt cx="1090650" cy="1327200"/>
            </a:xfrm>
          </p:grpSpPr>
          <p:sp>
            <p:nvSpPr>
              <p:cNvPr id="7642" name="Google Shape;7642;p4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4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4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47"/>
            <p:cNvGrpSpPr/>
            <p:nvPr/>
          </p:nvGrpSpPr>
          <p:grpSpPr>
            <a:xfrm>
              <a:off x="5194708" y="3484366"/>
              <a:ext cx="811409" cy="987304"/>
              <a:chOff x="238125" y="1617275"/>
              <a:chExt cx="1090750" cy="1327200"/>
            </a:xfrm>
          </p:grpSpPr>
          <p:sp>
            <p:nvSpPr>
              <p:cNvPr id="7646" name="Google Shape;7646;p4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4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4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9" name="Google Shape;7649;p47"/>
          <p:cNvGrpSpPr/>
          <p:nvPr/>
        </p:nvGrpSpPr>
        <p:grpSpPr>
          <a:xfrm>
            <a:off x="3486076" y="3355561"/>
            <a:ext cx="1616964" cy="346256"/>
            <a:chOff x="1808063" y="4294338"/>
            <a:chExt cx="3370782" cy="721817"/>
          </a:xfrm>
        </p:grpSpPr>
        <p:sp>
          <p:nvSpPr>
            <p:cNvPr id="7650" name="Google Shape;7650;p4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4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4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4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4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4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4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4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4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4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47"/>
          <p:cNvGrpSpPr/>
          <p:nvPr/>
        </p:nvGrpSpPr>
        <p:grpSpPr>
          <a:xfrm>
            <a:off x="764288" y="3641590"/>
            <a:ext cx="1295882" cy="646587"/>
            <a:chOff x="834100" y="3642869"/>
            <a:chExt cx="1259483" cy="628426"/>
          </a:xfrm>
        </p:grpSpPr>
        <p:sp>
          <p:nvSpPr>
            <p:cNvPr id="7661" name="Google Shape;7661;p4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4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4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4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4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4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4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4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4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4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4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4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4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4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4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4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4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4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4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4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4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4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4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4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4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6" name="Google Shape;7686;p47"/>
            <p:cNvGrpSpPr/>
            <p:nvPr/>
          </p:nvGrpSpPr>
          <p:grpSpPr>
            <a:xfrm>
              <a:off x="1360364" y="3847835"/>
              <a:ext cx="208119" cy="224359"/>
              <a:chOff x="1360769" y="3847100"/>
              <a:chExt cx="208119" cy="224359"/>
            </a:xfrm>
          </p:grpSpPr>
          <p:sp>
            <p:nvSpPr>
              <p:cNvPr id="7687" name="Google Shape;7687;p4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4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4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4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4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4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4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4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4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4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4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4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4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4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4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4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4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4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4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4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7" name="Google Shape;7707;p4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4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4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4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4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4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4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4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4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4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4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4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4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4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47"/>
          <p:cNvGrpSpPr/>
          <p:nvPr/>
        </p:nvGrpSpPr>
        <p:grpSpPr>
          <a:xfrm rot="5400000">
            <a:off x="5977401" y="3438087"/>
            <a:ext cx="164064" cy="1414916"/>
            <a:chOff x="4428249" y="1369375"/>
            <a:chExt cx="36905" cy="429569"/>
          </a:xfrm>
        </p:grpSpPr>
        <p:sp>
          <p:nvSpPr>
            <p:cNvPr id="7722" name="Google Shape;7722;p4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4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4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4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4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4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4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4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4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4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4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4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4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4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4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4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4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4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4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4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4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4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4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4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4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4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4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4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4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4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4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4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47"/>
          <p:cNvGrpSpPr/>
          <p:nvPr/>
        </p:nvGrpSpPr>
        <p:grpSpPr>
          <a:xfrm flipH="1" rot="10800000">
            <a:off x="5349830" y="3026630"/>
            <a:ext cx="1419207" cy="24808"/>
            <a:chOff x="219558" y="4738465"/>
            <a:chExt cx="5852400" cy="102300"/>
          </a:xfrm>
        </p:grpSpPr>
        <p:cxnSp>
          <p:nvCxnSpPr>
            <p:cNvPr id="7755" name="Google Shape;7755;p4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756" name="Google Shape;7756;p4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4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4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4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4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47"/>
          <p:cNvGrpSpPr/>
          <p:nvPr/>
        </p:nvGrpSpPr>
        <p:grpSpPr>
          <a:xfrm>
            <a:off x="5361148" y="3399694"/>
            <a:ext cx="1396570" cy="385016"/>
            <a:chOff x="5286284" y="2966544"/>
            <a:chExt cx="1396570" cy="385016"/>
          </a:xfrm>
        </p:grpSpPr>
        <p:cxnSp>
          <p:nvCxnSpPr>
            <p:cNvPr id="7762" name="Google Shape;7762;p4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763" name="Google Shape;7763;p4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764" name="Google Shape;7764;p47"/>
            <p:cNvGrpSpPr/>
            <p:nvPr/>
          </p:nvGrpSpPr>
          <p:grpSpPr>
            <a:xfrm>
              <a:off x="5287688" y="3173364"/>
              <a:ext cx="1395166" cy="74100"/>
              <a:chOff x="5287688" y="3173364"/>
              <a:chExt cx="1395166" cy="74100"/>
            </a:xfrm>
          </p:grpSpPr>
          <p:cxnSp>
            <p:nvCxnSpPr>
              <p:cNvPr id="7765" name="Google Shape;7765;p4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766" name="Google Shape;7766;p4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767" name="Google Shape;7767;p4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68" name="Google Shape;7768;p4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69" name="Google Shape;7769;p4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70" name="Google Shape;7770;p4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71" name="Google Shape;7771;p4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72" name="Google Shape;7772;p4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773" name="Google Shape;7773;p4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774" name="Google Shape;7774;p47"/>
          <p:cNvGrpSpPr/>
          <p:nvPr/>
        </p:nvGrpSpPr>
        <p:grpSpPr>
          <a:xfrm>
            <a:off x="2047214" y="1818470"/>
            <a:ext cx="1182276" cy="662027"/>
            <a:chOff x="2029517" y="1732295"/>
            <a:chExt cx="1149068" cy="643432"/>
          </a:xfrm>
        </p:grpSpPr>
        <p:grpSp>
          <p:nvGrpSpPr>
            <p:cNvPr id="7775" name="Google Shape;7775;p47"/>
            <p:cNvGrpSpPr/>
            <p:nvPr/>
          </p:nvGrpSpPr>
          <p:grpSpPr>
            <a:xfrm>
              <a:off x="2708660" y="1746937"/>
              <a:ext cx="455427" cy="244429"/>
              <a:chOff x="2700693" y="1746937"/>
              <a:chExt cx="455427" cy="244429"/>
            </a:xfrm>
          </p:grpSpPr>
          <p:grpSp>
            <p:nvGrpSpPr>
              <p:cNvPr id="7776" name="Google Shape;7776;p47"/>
              <p:cNvGrpSpPr/>
              <p:nvPr/>
            </p:nvGrpSpPr>
            <p:grpSpPr>
              <a:xfrm>
                <a:off x="2905682" y="1782817"/>
                <a:ext cx="250438" cy="208549"/>
                <a:chOff x="2905682" y="1782817"/>
                <a:chExt cx="250438" cy="208549"/>
              </a:xfrm>
            </p:grpSpPr>
            <p:cxnSp>
              <p:nvCxnSpPr>
                <p:cNvPr id="7777" name="Google Shape;7777;p4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78" name="Google Shape;7778;p4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47"/>
              <p:cNvGrpSpPr/>
              <p:nvPr/>
            </p:nvGrpSpPr>
            <p:grpSpPr>
              <a:xfrm>
                <a:off x="2700693" y="1746937"/>
                <a:ext cx="449967" cy="72374"/>
                <a:chOff x="2700693" y="1746937"/>
                <a:chExt cx="449967" cy="72374"/>
              </a:xfrm>
            </p:grpSpPr>
            <p:cxnSp>
              <p:nvCxnSpPr>
                <p:cNvPr id="7780" name="Google Shape;7780;p4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81" name="Google Shape;7781;p4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2" name="Google Shape;7782;p47"/>
            <p:cNvGrpSpPr/>
            <p:nvPr/>
          </p:nvGrpSpPr>
          <p:grpSpPr>
            <a:xfrm>
              <a:off x="2029517" y="1732295"/>
              <a:ext cx="1149068" cy="643432"/>
              <a:chOff x="2029517" y="1732295"/>
              <a:chExt cx="1149068" cy="643432"/>
            </a:xfrm>
          </p:grpSpPr>
          <p:grpSp>
            <p:nvGrpSpPr>
              <p:cNvPr id="7783" name="Google Shape;7783;p47"/>
              <p:cNvGrpSpPr/>
              <p:nvPr/>
            </p:nvGrpSpPr>
            <p:grpSpPr>
              <a:xfrm>
                <a:off x="2703618" y="2103152"/>
                <a:ext cx="474966" cy="260017"/>
                <a:chOff x="2703618" y="2103152"/>
                <a:chExt cx="474966" cy="260017"/>
              </a:xfrm>
            </p:grpSpPr>
            <p:grpSp>
              <p:nvGrpSpPr>
                <p:cNvPr id="7784" name="Google Shape;7784;p47"/>
                <p:cNvGrpSpPr/>
                <p:nvPr/>
              </p:nvGrpSpPr>
              <p:grpSpPr>
                <a:xfrm>
                  <a:off x="2703618" y="2290640"/>
                  <a:ext cx="450291" cy="72529"/>
                  <a:chOff x="2703618" y="2290640"/>
                  <a:chExt cx="450291" cy="72529"/>
                </a:xfrm>
              </p:grpSpPr>
              <p:cxnSp>
                <p:nvCxnSpPr>
                  <p:cNvPr id="7785" name="Google Shape;7785;p4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86" name="Google Shape;7786;p4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47"/>
                <p:cNvGrpSpPr/>
                <p:nvPr/>
              </p:nvGrpSpPr>
              <p:grpSpPr>
                <a:xfrm>
                  <a:off x="2908607" y="2103152"/>
                  <a:ext cx="269977" cy="223538"/>
                  <a:chOff x="2908607" y="2103152"/>
                  <a:chExt cx="269977" cy="223538"/>
                </a:xfrm>
              </p:grpSpPr>
              <p:cxnSp>
                <p:nvCxnSpPr>
                  <p:cNvPr id="7788" name="Google Shape;7788;p4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89" name="Google Shape;7789;p4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0" name="Google Shape;7790;p47"/>
              <p:cNvGrpSpPr/>
              <p:nvPr/>
            </p:nvGrpSpPr>
            <p:grpSpPr>
              <a:xfrm>
                <a:off x="2029517" y="1732295"/>
                <a:ext cx="685827" cy="643432"/>
                <a:chOff x="2029517" y="1732295"/>
                <a:chExt cx="685827" cy="643432"/>
              </a:xfrm>
            </p:grpSpPr>
            <p:sp>
              <p:nvSpPr>
                <p:cNvPr id="7791" name="Google Shape;7791;p4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2" name="Google Shape;7792;p47"/>
                <p:cNvGrpSpPr/>
                <p:nvPr/>
              </p:nvGrpSpPr>
              <p:grpSpPr>
                <a:xfrm>
                  <a:off x="2158948" y="1732295"/>
                  <a:ext cx="556396" cy="333108"/>
                  <a:chOff x="2158948" y="1732295"/>
                  <a:chExt cx="556396" cy="333108"/>
                </a:xfrm>
              </p:grpSpPr>
              <p:cxnSp>
                <p:nvCxnSpPr>
                  <p:cNvPr id="7793" name="Google Shape;7793;p4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94" name="Google Shape;7794;p4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47"/>
                <p:cNvGrpSpPr/>
                <p:nvPr/>
              </p:nvGrpSpPr>
              <p:grpSpPr>
                <a:xfrm>
                  <a:off x="2159908" y="2065057"/>
                  <a:ext cx="550884" cy="310670"/>
                  <a:chOff x="2159908" y="2065057"/>
                  <a:chExt cx="550884" cy="310670"/>
                </a:xfrm>
              </p:grpSpPr>
              <p:cxnSp>
                <p:nvCxnSpPr>
                  <p:cNvPr id="7796" name="Google Shape;7796;p4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97" name="Google Shape;7797;p4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798" name="Google Shape;7798;p47"/>
          <p:cNvGrpSpPr/>
          <p:nvPr/>
        </p:nvGrpSpPr>
        <p:grpSpPr>
          <a:xfrm>
            <a:off x="732462" y="1766083"/>
            <a:ext cx="962651" cy="810058"/>
            <a:chOff x="844912" y="1681380"/>
            <a:chExt cx="935611" cy="787305"/>
          </a:xfrm>
        </p:grpSpPr>
        <p:grpSp>
          <p:nvGrpSpPr>
            <p:cNvPr id="7799" name="Google Shape;7799;p47"/>
            <p:cNvGrpSpPr/>
            <p:nvPr/>
          </p:nvGrpSpPr>
          <p:grpSpPr>
            <a:xfrm>
              <a:off x="844912" y="1819635"/>
              <a:ext cx="329836" cy="510016"/>
              <a:chOff x="844912" y="1819635"/>
              <a:chExt cx="329836" cy="510016"/>
            </a:xfrm>
          </p:grpSpPr>
          <p:sp>
            <p:nvSpPr>
              <p:cNvPr id="7800" name="Google Shape;7800;p4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4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4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4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4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4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47"/>
            <p:cNvGrpSpPr/>
            <p:nvPr/>
          </p:nvGrpSpPr>
          <p:grpSpPr>
            <a:xfrm>
              <a:off x="1284601" y="2158168"/>
              <a:ext cx="495923" cy="310517"/>
              <a:chOff x="1284601" y="2158168"/>
              <a:chExt cx="495923" cy="310517"/>
            </a:xfrm>
          </p:grpSpPr>
          <p:sp>
            <p:nvSpPr>
              <p:cNvPr id="7807" name="Google Shape;7807;p4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8" name="Google Shape;7808;p47"/>
              <p:cNvGrpSpPr/>
              <p:nvPr/>
            </p:nvGrpSpPr>
            <p:grpSpPr>
              <a:xfrm>
                <a:off x="1507666" y="2158168"/>
                <a:ext cx="272858" cy="310517"/>
                <a:chOff x="1507666" y="2158168"/>
                <a:chExt cx="272858" cy="310517"/>
              </a:xfrm>
            </p:grpSpPr>
            <p:grpSp>
              <p:nvGrpSpPr>
                <p:cNvPr id="7809" name="Google Shape;7809;p47"/>
                <p:cNvGrpSpPr/>
                <p:nvPr/>
              </p:nvGrpSpPr>
              <p:grpSpPr>
                <a:xfrm>
                  <a:off x="1507666" y="2176104"/>
                  <a:ext cx="166395" cy="273149"/>
                  <a:chOff x="1507666" y="2176104"/>
                  <a:chExt cx="166395" cy="273149"/>
                </a:xfrm>
              </p:grpSpPr>
              <p:sp>
                <p:nvSpPr>
                  <p:cNvPr id="7810" name="Google Shape;7810;p4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4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4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4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4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4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4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7" name="Google Shape;7817;p4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4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9" name="Google Shape;7819;p47"/>
            <p:cNvGrpSpPr/>
            <p:nvPr/>
          </p:nvGrpSpPr>
          <p:grpSpPr>
            <a:xfrm>
              <a:off x="1284601" y="1681380"/>
              <a:ext cx="495923" cy="310517"/>
              <a:chOff x="1284601" y="1681380"/>
              <a:chExt cx="495923" cy="310517"/>
            </a:xfrm>
          </p:grpSpPr>
          <p:sp>
            <p:nvSpPr>
              <p:cNvPr id="7820" name="Google Shape;7820;p4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1" name="Google Shape;7821;p47"/>
              <p:cNvGrpSpPr/>
              <p:nvPr/>
            </p:nvGrpSpPr>
            <p:grpSpPr>
              <a:xfrm>
                <a:off x="1507666" y="1681380"/>
                <a:ext cx="272858" cy="310517"/>
                <a:chOff x="1507666" y="1681380"/>
                <a:chExt cx="272858" cy="310517"/>
              </a:xfrm>
            </p:grpSpPr>
            <p:grpSp>
              <p:nvGrpSpPr>
                <p:cNvPr id="7822" name="Google Shape;7822;p47"/>
                <p:cNvGrpSpPr/>
                <p:nvPr/>
              </p:nvGrpSpPr>
              <p:grpSpPr>
                <a:xfrm>
                  <a:off x="1507666" y="1700120"/>
                  <a:ext cx="166395" cy="272984"/>
                  <a:chOff x="1507666" y="1700120"/>
                  <a:chExt cx="166395" cy="272984"/>
                </a:xfrm>
              </p:grpSpPr>
              <p:sp>
                <p:nvSpPr>
                  <p:cNvPr id="7823" name="Google Shape;7823;p4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4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4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4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4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4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4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0" name="Google Shape;7830;p4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4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32" name="Google Shape;7832;p47"/>
          <p:cNvGrpSpPr/>
          <p:nvPr/>
        </p:nvGrpSpPr>
        <p:grpSpPr>
          <a:xfrm>
            <a:off x="6841403" y="2533512"/>
            <a:ext cx="1622269" cy="552443"/>
            <a:chOff x="6894650" y="2574740"/>
            <a:chExt cx="1445100" cy="492111"/>
          </a:xfrm>
        </p:grpSpPr>
        <p:sp>
          <p:nvSpPr>
            <p:cNvPr id="7833" name="Google Shape;7833;p4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4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4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4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4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38" name="Google Shape;7838;p4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839" name="Google Shape;7839;p47"/>
          <p:cNvGrpSpPr/>
          <p:nvPr/>
        </p:nvGrpSpPr>
        <p:grpSpPr>
          <a:xfrm>
            <a:off x="6860946" y="3907768"/>
            <a:ext cx="1583206" cy="475705"/>
            <a:chOff x="6953919" y="3907920"/>
            <a:chExt cx="1377300" cy="475705"/>
          </a:xfrm>
        </p:grpSpPr>
        <p:cxnSp>
          <p:nvCxnSpPr>
            <p:cNvPr id="7840" name="Google Shape;7840;p4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41" name="Google Shape;7841;p4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842" name="Google Shape;7842;p4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43" name="Google Shape;7843;p4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844" name="Google Shape;7844;p4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845" name="Google Shape;7845;p47"/>
          <p:cNvGrpSpPr/>
          <p:nvPr/>
        </p:nvGrpSpPr>
        <p:grpSpPr>
          <a:xfrm>
            <a:off x="2364534" y="2668913"/>
            <a:ext cx="836286" cy="824529"/>
            <a:chOff x="2389399" y="2595741"/>
            <a:chExt cx="812796" cy="801369"/>
          </a:xfrm>
        </p:grpSpPr>
        <p:grpSp>
          <p:nvGrpSpPr>
            <p:cNvPr id="7846" name="Google Shape;7846;p47"/>
            <p:cNvGrpSpPr/>
            <p:nvPr/>
          </p:nvGrpSpPr>
          <p:grpSpPr>
            <a:xfrm>
              <a:off x="2492145" y="2881565"/>
              <a:ext cx="607300" cy="229751"/>
              <a:chOff x="2492145" y="2881565"/>
              <a:chExt cx="607300" cy="229751"/>
            </a:xfrm>
          </p:grpSpPr>
          <p:sp>
            <p:nvSpPr>
              <p:cNvPr id="7847" name="Google Shape;7847;p4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4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4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47"/>
            <p:cNvGrpSpPr/>
            <p:nvPr/>
          </p:nvGrpSpPr>
          <p:grpSpPr>
            <a:xfrm>
              <a:off x="2389399" y="2595741"/>
              <a:ext cx="812796" cy="296825"/>
              <a:chOff x="2389399" y="2595741"/>
              <a:chExt cx="812796" cy="296825"/>
            </a:xfrm>
          </p:grpSpPr>
          <p:grpSp>
            <p:nvGrpSpPr>
              <p:cNvPr id="7851" name="Google Shape;7851;p47"/>
              <p:cNvGrpSpPr/>
              <p:nvPr/>
            </p:nvGrpSpPr>
            <p:grpSpPr>
              <a:xfrm>
                <a:off x="2389399" y="2595741"/>
                <a:ext cx="363638" cy="296825"/>
                <a:chOff x="2389399" y="2595741"/>
                <a:chExt cx="363638" cy="296825"/>
              </a:xfrm>
            </p:grpSpPr>
            <p:grpSp>
              <p:nvGrpSpPr>
                <p:cNvPr id="7852" name="Google Shape;7852;p47"/>
                <p:cNvGrpSpPr/>
                <p:nvPr/>
              </p:nvGrpSpPr>
              <p:grpSpPr>
                <a:xfrm>
                  <a:off x="2493852" y="2794333"/>
                  <a:ext cx="259185" cy="98232"/>
                  <a:chOff x="2493852" y="2794333"/>
                  <a:chExt cx="259185" cy="98232"/>
                </a:xfrm>
              </p:grpSpPr>
              <p:sp>
                <p:nvSpPr>
                  <p:cNvPr id="7853" name="Google Shape;7853;p4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4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4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47"/>
                <p:cNvGrpSpPr/>
                <p:nvPr/>
              </p:nvGrpSpPr>
              <p:grpSpPr>
                <a:xfrm>
                  <a:off x="2389399" y="2595741"/>
                  <a:ext cx="224343" cy="182054"/>
                  <a:chOff x="2389399" y="2595741"/>
                  <a:chExt cx="224343" cy="182054"/>
                </a:xfrm>
              </p:grpSpPr>
              <p:sp>
                <p:nvSpPr>
                  <p:cNvPr id="7857" name="Google Shape;7857;p4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4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9" name="Google Shape;7859;p47"/>
              <p:cNvGrpSpPr/>
              <p:nvPr/>
            </p:nvGrpSpPr>
            <p:grpSpPr>
              <a:xfrm>
                <a:off x="2683630" y="2595741"/>
                <a:ext cx="224334" cy="296825"/>
                <a:chOff x="2683630" y="2595741"/>
                <a:chExt cx="224334" cy="296825"/>
              </a:xfrm>
            </p:grpSpPr>
            <p:grpSp>
              <p:nvGrpSpPr>
                <p:cNvPr id="7860" name="Google Shape;7860;p47"/>
                <p:cNvGrpSpPr/>
                <p:nvPr/>
              </p:nvGrpSpPr>
              <p:grpSpPr>
                <a:xfrm>
                  <a:off x="2788083" y="2794333"/>
                  <a:ext cx="15356" cy="98232"/>
                  <a:chOff x="2788083" y="2794333"/>
                  <a:chExt cx="15356" cy="98232"/>
                </a:xfrm>
              </p:grpSpPr>
              <p:sp>
                <p:nvSpPr>
                  <p:cNvPr id="7861" name="Google Shape;7861;p4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4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4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47"/>
                <p:cNvGrpSpPr/>
                <p:nvPr/>
              </p:nvGrpSpPr>
              <p:grpSpPr>
                <a:xfrm>
                  <a:off x="2683630" y="2595741"/>
                  <a:ext cx="224334" cy="182054"/>
                  <a:chOff x="2683630" y="2595741"/>
                  <a:chExt cx="224334" cy="182054"/>
                </a:xfrm>
              </p:grpSpPr>
              <p:sp>
                <p:nvSpPr>
                  <p:cNvPr id="7865" name="Google Shape;7865;p4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4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7" name="Google Shape;7867;p47"/>
              <p:cNvGrpSpPr/>
              <p:nvPr/>
            </p:nvGrpSpPr>
            <p:grpSpPr>
              <a:xfrm>
                <a:off x="2838475" y="2595741"/>
                <a:ext cx="363719" cy="296825"/>
                <a:chOff x="2838475" y="2595741"/>
                <a:chExt cx="363719" cy="296825"/>
              </a:xfrm>
            </p:grpSpPr>
            <p:grpSp>
              <p:nvGrpSpPr>
                <p:cNvPr id="7868" name="Google Shape;7868;p47"/>
                <p:cNvGrpSpPr/>
                <p:nvPr/>
              </p:nvGrpSpPr>
              <p:grpSpPr>
                <a:xfrm>
                  <a:off x="2838475" y="2794333"/>
                  <a:ext cx="259185" cy="98232"/>
                  <a:chOff x="2838475" y="2794333"/>
                  <a:chExt cx="259185" cy="98232"/>
                </a:xfrm>
              </p:grpSpPr>
              <p:sp>
                <p:nvSpPr>
                  <p:cNvPr id="7869" name="Google Shape;7869;p4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4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4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47"/>
                <p:cNvGrpSpPr/>
                <p:nvPr/>
              </p:nvGrpSpPr>
              <p:grpSpPr>
                <a:xfrm>
                  <a:off x="2977852" y="2595741"/>
                  <a:ext cx="224343" cy="182054"/>
                  <a:chOff x="2977852" y="2595741"/>
                  <a:chExt cx="224343" cy="182054"/>
                </a:xfrm>
              </p:grpSpPr>
              <p:sp>
                <p:nvSpPr>
                  <p:cNvPr id="7873" name="Google Shape;7873;p4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4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75" name="Google Shape;7875;p47"/>
            <p:cNvGrpSpPr/>
            <p:nvPr/>
          </p:nvGrpSpPr>
          <p:grpSpPr>
            <a:xfrm>
              <a:off x="2389399" y="3100241"/>
              <a:ext cx="812796" cy="296869"/>
              <a:chOff x="2389399" y="3100241"/>
              <a:chExt cx="812796" cy="296869"/>
            </a:xfrm>
          </p:grpSpPr>
          <p:grpSp>
            <p:nvGrpSpPr>
              <p:cNvPr id="7876" name="Google Shape;7876;p47"/>
              <p:cNvGrpSpPr/>
              <p:nvPr/>
            </p:nvGrpSpPr>
            <p:grpSpPr>
              <a:xfrm>
                <a:off x="2683630" y="3100241"/>
                <a:ext cx="224334" cy="296869"/>
                <a:chOff x="2683630" y="3100241"/>
                <a:chExt cx="224334" cy="296869"/>
              </a:xfrm>
            </p:grpSpPr>
            <p:grpSp>
              <p:nvGrpSpPr>
                <p:cNvPr id="7877" name="Google Shape;7877;p47"/>
                <p:cNvGrpSpPr/>
                <p:nvPr/>
              </p:nvGrpSpPr>
              <p:grpSpPr>
                <a:xfrm>
                  <a:off x="2788083" y="3100241"/>
                  <a:ext cx="15356" cy="98237"/>
                  <a:chOff x="2788083" y="3100241"/>
                  <a:chExt cx="15356" cy="98237"/>
                </a:xfrm>
              </p:grpSpPr>
              <p:sp>
                <p:nvSpPr>
                  <p:cNvPr id="7878" name="Google Shape;7878;p4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4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4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47"/>
                <p:cNvGrpSpPr/>
                <p:nvPr/>
              </p:nvGrpSpPr>
              <p:grpSpPr>
                <a:xfrm>
                  <a:off x="2683630" y="3215065"/>
                  <a:ext cx="224334" cy="182045"/>
                  <a:chOff x="2683630" y="3215065"/>
                  <a:chExt cx="224334" cy="182045"/>
                </a:xfrm>
              </p:grpSpPr>
              <p:sp>
                <p:nvSpPr>
                  <p:cNvPr id="7882" name="Google Shape;7882;p4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4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84" name="Google Shape;7884;p47"/>
              <p:cNvGrpSpPr/>
              <p:nvPr/>
            </p:nvGrpSpPr>
            <p:grpSpPr>
              <a:xfrm>
                <a:off x="2389399" y="3100241"/>
                <a:ext cx="363638" cy="296869"/>
                <a:chOff x="2389399" y="3100241"/>
                <a:chExt cx="363638" cy="296869"/>
              </a:xfrm>
            </p:grpSpPr>
            <p:grpSp>
              <p:nvGrpSpPr>
                <p:cNvPr id="7885" name="Google Shape;7885;p47"/>
                <p:cNvGrpSpPr/>
                <p:nvPr/>
              </p:nvGrpSpPr>
              <p:grpSpPr>
                <a:xfrm>
                  <a:off x="2493852" y="3100241"/>
                  <a:ext cx="259185" cy="98237"/>
                  <a:chOff x="2493852" y="3100241"/>
                  <a:chExt cx="259185" cy="98237"/>
                </a:xfrm>
              </p:grpSpPr>
              <p:sp>
                <p:nvSpPr>
                  <p:cNvPr id="7886" name="Google Shape;7886;p4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4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4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47"/>
                <p:cNvGrpSpPr/>
                <p:nvPr/>
              </p:nvGrpSpPr>
              <p:grpSpPr>
                <a:xfrm>
                  <a:off x="2389399" y="3215065"/>
                  <a:ext cx="224343" cy="182045"/>
                  <a:chOff x="2389399" y="3215065"/>
                  <a:chExt cx="224343" cy="182045"/>
                </a:xfrm>
              </p:grpSpPr>
              <p:sp>
                <p:nvSpPr>
                  <p:cNvPr id="7890" name="Google Shape;7890;p4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4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2" name="Google Shape;7892;p47"/>
              <p:cNvGrpSpPr/>
              <p:nvPr/>
            </p:nvGrpSpPr>
            <p:grpSpPr>
              <a:xfrm>
                <a:off x="2838475" y="3100241"/>
                <a:ext cx="363719" cy="296869"/>
                <a:chOff x="2838475" y="3100241"/>
                <a:chExt cx="363719" cy="296869"/>
              </a:xfrm>
            </p:grpSpPr>
            <p:grpSp>
              <p:nvGrpSpPr>
                <p:cNvPr id="7893" name="Google Shape;7893;p47"/>
                <p:cNvGrpSpPr/>
                <p:nvPr/>
              </p:nvGrpSpPr>
              <p:grpSpPr>
                <a:xfrm>
                  <a:off x="2838475" y="3100241"/>
                  <a:ext cx="259185" cy="98237"/>
                  <a:chOff x="2838475" y="3100241"/>
                  <a:chExt cx="259185" cy="98237"/>
                </a:xfrm>
              </p:grpSpPr>
              <p:sp>
                <p:nvSpPr>
                  <p:cNvPr id="7894" name="Google Shape;7894;p4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4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4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47"/>
                <p:cNvGrpSpPr/>
                <p:nvPr/>
              </p:nvGrpSpPr>
              <p:grpSpPr>
                <a:xfrm>
                  <a:off x="2977852" y="3215065"/>
                  <a:ext cx="224343" cy="182045"/>
                  <a:chOff x="2977852" y="3215065"/>
                  <a:chExt cx="224343" cy="182045"/>
                </a:xfrm>
              </p:grpSpPr>
              <p:sp>
                <p:nvSpPr>
                  <p:cNvPr id="7898" name="Google Shape;7898;p4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4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03" name="Shape 7903"/>
        <p:cNvGrpSpPr/>
        <p:nvPr/>
      </p:nvGrpSpPr>
      <p:grpSpPr>
        <a:xfrm>
          <a:off x="0" y="0"/>
          <a:ext cx="0" cy="0"/>
          <a:chOff x="0" y="0"/>
          <a:chExt cx="0" cy="0"/>
        </a:xfrm>
      </p:grpSpPr>
      <p:grpSp>
        <p:nvGrpSpPr>
          <p:cNvPr id="7904" name="Google Shape;7904;p48"/>
          <p:cNvGrpSpPr/>
          <p:nvPr/>
        </p:nvGrpSpPr>
        <p:grpSpPr>
          <a:xfrm>
            <a:off x="718875" y="3363288"/>
            <a:ext cx="2390414" cy="1024800"/>
            <a:chOff x="728925" y="3296613"/>
            <a:chExt cx="2390414" cy="1024800"/>
          </a:xfrm>
        </p:grpSpPr>
        <p:grpSp>
          <p:nvGrpSpPr>
            <p:cNvPr id="7905" name="Google Shape;7905;p48"/>
            <p:cNvGrpSpPr/>
            <p:nvPr/>
          </p:nvGrpSpPr>
          <p:grpSpPr>
            <a:xfrm>
              <a:off x="728925" y="3619800"/>
              <a:ext cx="2390414" cy="500893"/>
              <a:chOff x="728925" y="3619800"/>
              <a:chExt cx="2390414" cy="500893"/>
            </a:xfrm>
          </p:grpSpPr>
          <p:sp>
            <p:nvSpPr>
              <p:cNvPr id="7906" name="Google Shape;7906;p4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07" name="Google Shape;7907;p4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08" name="Google Shape;7908;p48"/>
            <p:cNvGrpSpPr/>
            <p:nvPr/>
          </p:nvGrpSpPr>
          <p:grpSpPr>
            <a:xfrm>
              <a:off x="1348050" y="3296613"/>
              <a:ext cx="1706152" cy="1024800"/>
              <a:chOff x="1348050" y="3296613"/>
              <a:chExt cx="1706152" cy="1024800"/>
            </a:xfrm>
          </p:grpSpPr>
          <p:sp>
            <p:nvSpPr>
              <p:cNvPr id="7909" name="Google Shape;7909;p4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10" name="Google Shape;7910;p4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11" name="Google Shape;7911;p4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12" name="Google Shape;7912;p4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13" name="Google Shape;7913;p4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14" name="Google Shape;7914;p48"/>
            <p:cNvGrpSpPr/>
            <p:nvPr/>
          </p:nvGrpSpPr>
          <p:grpSpPr>
            <a:xfrm>
              <a:off x="1455707" y="3654858"/>
              <a:ext cx="1491150" cy="417657"/>
              <a:chOff x="1455707" y="3654858"/>
              <a:chExt cx="1491150" cy="417657"/>
            </a:xfrm>
          </p:grpSpPr>
          <p:sp>
            <p:nvSpPr>
              <p:cNvPr id="7915" name="Google Shape;7915;p4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4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4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4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4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4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4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4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4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4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4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4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4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4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4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4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4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4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4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4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35" name="Google Shape;7935;p48"/>
          <p:cNvGraphicFramePr/>
          <p:nvPr/>
        </p:nvGraphicFramePr>
        <p:xfrm>
          <a:off x="5954575" y="2361200"/>
          <a:ext cx="3000000" cy="3000000"/>
        </p:xfrm>
        <a:graphic>
          <a:graphicData uri="http://schemas.openxmlformats.org/drawingml/2006/table">
            <a:tbl>
              <a:tblPr>
                <a:noFill/>
                <a:tableStyleId>{0DABA368-511B-4CA5-951B-C8BB8FE21768}</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936" name="Google Shape;7936;p48"/>
          <p:cNvGrpSpPr/>
          <p:nvPr/>
        </p:nvGrpSpPr>
        <p:grpSpPr>
          <a:xfrm>
            <a:off x="727251" y="1188964"/>
            <a:ext cx="2396505" cy="976502"/>
            <a:chOff x="749309" y="1112739"/>
            <a:chExt cx="2371603" cy="976502"/>
          </a:xfrm>
        </p:grpSpPr>
        <p:grpSp>
          <p:nvGrpSpPr>
            <p:cNvPr id="7937" name="Google Shape;7937;p48"/>
            <p:cNvGrpSpPr/>
            <p:nvPr/>
          </p:nvGrpSpPr>
          <p:grpSpPr>
            <a:xfrm>
              <a:off x="1092126" y="1112739"/>
              <a:ext cx="2028786" cy="975464"/>
              <a:chOff x="1092126" y="1112739"/>
              <a:chExt cx="2028786" cy="975464"/>
            </a:xfrm>
          </p:grpSpPr>
          <p:sp>
            <p:nvSpPr>
              <p:cNvPr id="7938" name="Google Shape;7938;p4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4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4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4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4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4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4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4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4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4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4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4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4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4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4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4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4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4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4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4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4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4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4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4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48"/>
            <p:cNvGrpSpPr/>
            <p:nvPr/>
          </p:nvGrpSpPr>
          <p:grpSpPr>
            <a:xfrm>
              <a:off x="749309" y="1112739"/>
              <a:ext cx="314700" cy="975464"/>
              <a:chOff x="749309" y="1112739"/>
              <a:chExt cx="314700" cy="975464"/>
            </a:xfrm>
          </p:grpSpPr>
          <p:sp>
            <p:nvSpPr>
              <p:cNvPr id="7963" name="Google Shape;7963;p4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4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4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4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7" name="Google Shape;7967;p4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4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4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4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971" name="Google Shape;7971;p48"/>
          <p:cNvGraphicFramePr/>
          <p:nvPr/>
        </p:nvGraphicFramePr>
        <p:xfrm>
          <a:off x="5954600" y="1188950"/>
          <a:ext cx="3000000" cy="3000000"/>
        </p:xfrm>
        <a:graphic>
          <a:graphicData uri="http://schemas.openxmlformats.org/drawingml/2006/table">
            <a:tbl>
              <a:tblPr>
                <a:noFill/>
                <a:tableStyleId>{0DABA368-511B-4CA5-951B-C8BB8FE21768}</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972" name="Google Shape;7972;p48"/>
          <p:cNvGraphicFramePr/>
          <p:nvPr/>
        </p:nvGraphicFramePr>
        <p:xfrm>
          <a:off x="3375463" y="2361200"/>
          <a:ext cx="3000000" cy="3000000"/>
        </p:xfrm>
        <a:graphic>
          <a:graphicData uri="http://schemas.openxmlformats.org/drawingml/2006/table">
            <a:tbl>
              <a:tblPr>
                <a:noFill/>
                <a:tableStyleId>{0DABA368-511B-4CA5-951B-C8BB8FE21768}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973" name="Google Shape;7973;p48"/>
          <p:cNvGrpSpPr/>
          <p:nvPr/>
        </p:nvGrpSpPr>
        <p:grpSpPr>
          <a:xfrm>
            <a:off x="3377449" y="3352160"/>
            <a:ext cx="2363377" cy="1047062"/>
            <a:chOff x="3358399" y="3285485"/>
            <a:chExt cx="2363377" cy="1047062"/>
          </a:xfrm>
        </p:grpSpPr>
        <p:grpSp>
          <p:nvGrpSpPr>
            <p:cNvPr id="7974" name="Google Shape;7974;p48"/>
            <p:cNvGrpSpPr/>
            <p:nvPr/>
          </p:nvGrpSpPr>
          <p:grpSpPr>
            <a:xfrm>
              <a:off x="3358412" y="3285485"/>
              <a:ext cx="2363244" cy="139500"/>
              <a:chOff x="3358412" y="3285485"/>
              <a:chExt cx="2363244" cy="139500"/>
            </a:xfrm>
          </p:grpSpPr>
          <p:sp>
            <p:nvSpPr>
              <p:cNvPr id="7975" name="Google Shape;7975;p4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4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4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4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4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48"/>
            <p:cNvGrpSpPr/>
            <p:nvPr/>
          </p:nvGrpSpPr>
          <p:grpSpPr>
            <a:xfrm>
              <a:off x="3358412" y="3466996"/>
              <a:ext cx="2363244" cy="139500"/>
              <a:chOff x="3358412" y="3466996"/>
              <a:chExt cx="2363244" cy="139500"/>
            </a:xfrm>
          </p:grpSpPr>
          <p:sp>
            <p:nvSpPr>
              <p:cNvPr id="7981" name="Google Shape;7981;p4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4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4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4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4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48"/>
            <p:cNvGrpSpPr/>
            <p:nvPr/>
          </p:nvGrpSpPr>
          <p:grpSpPr>
            <a:xfrm>
              <a:off x="3358412" y="3648507"/>
              <a:ext cx="2363244" cy="139500"/>
              <a:chOff x="3358412" y="3648507"/>
              <a:chExt cx="2363244" cy="139500"/>
            </a:xfrm>
          </p:grpSpPr>
          <p:sp>
            <p:nvSpPr>
              <p:cNvPr id="7987" name="Google Shape;7987;p4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4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4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4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4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48"/>
            <p:cNvGrpSpPr/>
            <p:nvPr/>
          </p:nvGrpSpPr>
          <p:grpSpPr>
            <a:xfrm>
              <a:off x="3358412" y="3830018"/>
              <a:ext cx="2363244" cy="139500"/>
              <a:chOff x="3358412" y="3830018"/>
              <a:chExt cx="2363244" cy="139500"/>
            </a:xfrm>
          </p:grpSpPr>
          <p:sp>
            <p:nvSpPr>
              <p:cNvPr id="7993" name="Google Shape;7993;p4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4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4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4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4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48"/>
            <p:cNvGrpSpPr/>
            <p:nvPr/>
          </p:nvGrpSpPr>
          <p:grpSpPr>
            <a:xfrm>
              <a:off x="3358399" y="4011514"/>
              <a:ext cx="2363377" cy="139537"/>
              <a:chOff x="3294800" y="4134603"/>
              <a:chExt cx="2638876" cy="152400"/>
            </a:xfrm>
          </p:grpSpPr>
          <p:sp>
            <p:nvSpPr>
              <p:cNvPr id="7999" name="Google Shape;7999;p4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4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4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4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4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48"/>
            <p:cNvGrpSpPr/>
            <p:nvPr/>
          </p:nvGrpSpPr>
          <p:grpSpPr>
            <a:xfrm>
              <a:off x="3358399" y="4193010"/>
              <a:ext cx="2363377" cy="139537"/>
              <a:chOff x="3294800" y="4134603"/>
              <a:chExt cx="2638876" cy="152400"/>
            </a:xfrm>
          </p:grpSpPr>
          <p:sp>
            <p:nvSpPr>
              <p:cNvPr id="8005" name="Google Shape;8005;p4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4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4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4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4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10" name="Google Shape;8010;p48"/>
          <p:cNvGraphicFramePr/>
          <p:nvPr/>
        </p:nvGraphicFramePr>
        <p:xfrm>
          <a:off x="728250" y="2361200"/>
          <a:ext cx="3000000" cy="3000000"/>
        </p:xfrm>
        <a:graphic>
          <a:graphicData uri="http://schemas.openxmlformats.org/drawingml/2006/table">
            <a:tbl>
              <a:tblPr>
                <a:noFill/>
                <a:tableStyleId>{0DABA368-511B-4CA5-951B-C8BB8FE21768}</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011" name="Google Shape;8011;p48"/>
          <p:cNvGrpSpPr/>
          <p:nvPr/>
        </p:nvGrpSpPr>
        <p:grpSpPr>
          <a:xfrm>
            <a:off x="4177919" y="2765014"/>
            <a:ext cx="1302095" cy="60959"/>
            <a:chOff x="3558802" y="4011427"/>
            <a:chExt cx="1866000" cy="111300"/>
          </a:xfrm>
        </p:grpSpPr>
        <p:sp>
          <p:nvSpPr>
            <p:cNvPr id="8012" name="Google Shape;8012;p4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4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48"/>
          <p:cNvGrpSpPr/>
          <p:nvPr/>
        </p:nvGrpSpPr>
        <p:grpSpPr>
          <a:xfrm>
            <a:off x="4723407" y="3047174"/>
            <a:ext cx="914340" cy="60959"/>
            <a:chOff x="3558802" y="4011427"/>
            <a:chExt cx="1866000" cy="111300"/>
          </a:xfrm>
        </p:grpSpPr>
        <p:sp>
          <p:nvSpPr>
            <p:cNvPr id="8015" name="Google Shape;8015;p4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4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48"/>
          <p:cNvGrpSpPr/>
          <p:nvPr/>
        </p:nvGrpSpPr>
        <p:grpSpPr>
          <a:xfrm>
            <a:off x="5926924" y="3381697"/>
            <a:ext cx="2519825" cy="1001454"/>
            <a:chOff x="1906114" y="789980"/>
            <a:chExt cx="1487676" cy="606868"/>
          </a:xfrm>
        </p:grpSpPr>
        <p:cxnSp>
          <p:nvCxnSpPr>
            <p:cNvPr id="8018" name="Google Shape;8018;p4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19" name="Google Shape;8019;p4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20" name="Google Shape;8020;p4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021" name="Google Shape;8021;p4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022" name="Google Shape;8022;p4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023" name="Google Shape;8023;p4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024" name="Google Shape;8024;p4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025" name="Google Shape;8025;p4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4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4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4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4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4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4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032" name="Google Shape;8032;p4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033" name="Google Shape;8033;p4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034" name="Google Shape;8034;p4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48"/>
          <p:cNvGrpSpPr/>
          <p:nvPr/>
        </p:nvGrpSpPr>
        <p:grpSpPr>
          <a:xfrm>
            <a:off x="3372612" y="1159008"/>
            <a:ext cx="2363393" cy="1005865"/>
            <a:chOff x="3292400" y="1193188"/>
            <a:chExt cx="2615240" cy="1131075"/>
          </a:xfrm>
        </p:grpSpPr>
        <p:sp>
          <p:nvSpPr>
            <p:cNvPr id="8036" name="Google Shape;8036;p4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37" name="Google Shape;8037;p4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38" name="Google Shape;8038;p4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039" name="Google Shape;8039;p4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040" name="Google Shape;8040;p4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041" name="Google Shape;8041;p4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042" name="Google Shape;8042;p4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043" name="Google Shape;8043;p4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044" name="Google Shape;8044;p4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045" name="Google Shape;8045;p4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046" name="Google Shape;8046;p4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47" name="Google Shape;8047;p4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048" name="Google Shape;8048;p4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49" name="Google Shape;8049;p4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050" name="Google Shape;8050;p48"/>
            <p:cNvGrpSpPr/>
            <p:nvPr/>
          </p:nvGrpSpPr>
          <p:grpSpPr>
            <a:xfrm>
              <a:off x="3748438" y="1378608"/>
              <a:ext cx="2159202" cy="903971"/>
              <a:chOff x="1683525" y="2179850"/>
              <a:chExt cx="4519050" cy="2134525"/>
            </a:xfrm>
          </p:grpSpPr>
          <p:sp>
            <p:nvSpPr>
              <p:cNvPr id="8051" name="Google Shape;8051;p4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52" name="Google Shape;8052;p4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53" name="Google Shape;8053;p4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54" name="Google Shape;8054;p4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55" name="Google Shape;8055;p4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56" name="Google Shape;8056;p4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57" name="Google Shape;8057;p4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58" name="Google Shape;8058;p4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59" name="Google Shape;8059;p4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60" name="Google Shape;8060;p4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61" name="Google Shape;8061;p4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62" name="Google Shape;8062;p4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6" name="Shape 8066"/>
        <p:cNvGrpSpPr/>
        <p:nvPr/>
      </p:nvGrpSpPr>
      <p:grpSpPr>
        <a:xfrm>
          <a:off x="0" y="0"/>
          <a:ext cx="0" cy="0"/>
          <a:chOff x="0" y="0"/>
          <a:chExt cx="0" cy="0"/>
        </a:xfrm>
      </p:grpSpPr>
      <p:grpSp>
        <p:nvGrpSpPr>
          <p:cNvPr id="8067" name="Google Shape;8067;p49"/>
          <p:cNvGrpSpPr/>
          <p:nvPr/>
        </p:nvGrpSpPr>
        <p:grpSpPr>
          <a:xfrm>
            <a:off x="4814684" y="1191441"/>
            <a:ext cx="745431" cy="718863"/>
            <a:chOff x="4249973" y="1201875"/>
            <a:chExt cx="1958568" cy="1888762"/>
          </a:xfrm>
        </p:grpSpPr>
        <p:sp>
          <p:nvSpPr>
            <p:cNvPr id="8068" name="Google Shape;8068;p4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9" name="Google Shape;8069;p49"/>
            <p:cNvGrpSpPr/>
            <p:nvPr/>
          </p:nvGrpSpPr>
          <p:grpSpPr>
            <a:xfrm>
              <a:off x="5853086" y="1789142"/>
              <a:ext cx="355454" cy="1048099"/>
              <a:chOff x="5576108" y="2016725"/>
              <a:chExt cx="565200" cy="1666560"/>
            </a:xfrm>
          </p:grpSpPr>
          <p:sp>
            <p:nvSpPr>
              <p:cNvPr id="8070" name="Google Shape;8070;p4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71" name="Google Shape;8071;p4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49"/>
            <p:cNvGrpSpPr/>
            <p:nvPr/>
          </p:nvGrpSpPr>
          <p:grpSpPr>
            <a:xfrm>
              <a:off x="4869455" y="2691676"/>
              <a:ext cx="1013897" cy="398961"/>
              <a:chOff x="4012057" y="3451825"/>
              <a:chExt cx="1612175" cy="634379"/>
            </a:xfrm>
          </p:grpSpPr>
          <p:sp>
            <p:nvSpPr>
              <p:cNvPr id="8073" name="Google Shape;8073;p4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74" name="Google Shape;8074;p4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49"/>
            <p:cNvGrpSpPr/>
            <p:nvPr/>
          </p:nvGrpSpPr>
          <p:grpSpPr>
            <a:xfrm>
              <a:off x="4276937" y="2155961"/>
              <a:ext cx="651965" cy="891358"/>
              <a:chOff x="3069908" y="2599997"/>
              <a:chExt cx="1036675" cy="1417328"/>
            </a:xfrm>
          </p:grpSpPr>
          <p:sp>
            <p:nvSpPr>
              <p:cNvPr id="8076" name="Google Shape;8076;p4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77" name="Google Shape;8077;p4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49"/>
            <p:cNvGrpSpPr/>
            <p:nvPr/>
          </p:nvGrpSpPr>
          <p:grpSpPr>
            <a:xfrm>
              <a:off x="5054918" y="1201875"/>
              <a:ext cx="999548" cy="602711"/>
              <a:chOff x="4306958" y="1082925"/>
              <a:chExt cx="1589359" cy="958358"/>
            </a:xfrm>
          </p:grpSpPr>
          <p:sp>
            <p:nvSpPr>
              <p:cNvPr id="8079" name="Google Shape;8079;p4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80" name="Google Shape;8080;p4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49"/>
            <p:cNvGrpSpPr/>
            <p:nvPr/>
          </p:nvGrpSpPr>
          <p:grpSpPr>
            <a:xfrm>
              <a:off x="4249973" y="1303451"/>
              <a:ext cx="799317" cy="841334"/>
              <a:chOff x="3027033" y="1244439"/>
              <a:chExt cx="1270977" cy="1337786"/>
            </a:xfrm>
          </p:grpSpPr>
          <p:sp>
            <p:nvSpPr>
              <p:cNvPr id="8082" name="Google Shape;8082;p4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83" name="Google Shape;8083;p4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4" name="Google Shape;8084;p49"/>
          <p:cNvGrpSpPr/>
          <p:nvPr/>
        </p:nvGrpSpPr>
        <p:grpSpPr>
          <a:xfrm>
            <a:off x="731057" y="2069890"/>
            <a:ext cx="761767" cy="729896"/>
            <a:chOff x="2657744" y="2337745"/>
            <a:chExt cx="832987" cy="798137"/>
          </a:xfrm>
        </p:grpSpPr>
        <p:sp>
          <p:nvSpPr>
            <p:cNvPr id="8085" name="Google Shape;8085;p4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4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4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4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4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4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49"/>
          <p:cNvGrpSpPr/>
          <p:nvPr/>
        </p:nvGrpSpPr>
        <p:grpSpPr>
          <a:xfrm>
            <a:off x="3242022" y="2073097"/>
            <a:ext cx="685569" cy="723586"/>
            <a:chOff x="3398134" y="2057755"/>
            <a:chExt cx="704087" cy="743130"/>
          </a:xfrm>
        </p:grpSpPr>
        <p:grpSp>
          <p:nvGrpSpPr>
            <p:cNvPr id="8092" name="Google Shape;8092;p49"/>
            <p:cNvGrpSpPr/>
            <p:nvPr/>
          </p:nvGrpSpPr>
          <p:grpSpPr>
            <a:xfrm>
              <a:off x="3398134" y="2290183"/>
              <a:ext cx="315300" cy="219900"/>
              <a:chOff x="3398134" y="2290183"/>
              <a:chExt cx="315300" cy="219900"/>
            </a:xfrm>
          </p:grpSpPr>
          <p:sp>
            <p:nvSpPr>
              <p:cNvPr id="8093" name="Google Shape;8093;p4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94" name="Google Shape;8094;p49"/>
              <p:cNvCxnSpPr>
                <a:stCxn id="809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095" name="Google Shape;8095;p49"/>
            <p:cNvGrpSpPr/>
            <p:nvPr/>
          </p:nvGrpSpPr>
          <p:grpSpPr>
            <a:xfrm>
              <a:off x="3547823" y="2467358"/>
              <a:ext cx="219900" cy="333527"/>
              <a:chOff x="3547823" y="2467358"/>
              <a:chExt cx="219900" cy="333527"/>
            </a:xfrm>
          </p:grpSpPr>
          <p:sp>
            <p:nvSpPr>
              <p:cNvPr id="8096" name="Google Shape;8096;p4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97" name="Google Shape;8097;p4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098" name="Google Shape;8098;p49"/>
            <p:cNvGrpSpPr/>
            <p:nvPr/>
          </p:nvGrpSpPr>
          <p:grpSpPr>
            <a:xfrm>
              <a:off x="3734138" y="2467358"/>
              <a:ext cx="219900" cy="333527"/>
              <a:chOff x="3734138" y="2467358"/>
              <a:chExt cx="219900" cy="333527"/>
            </a:xfrm>
          </p:grpSpPr>
          <p:sp>
            <p:nvSpPr>
              <p:cNvPr id="8099" name="Google Shape;8099;p4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00" name="Google Shape;8100;p4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101" name="Google Shape;8101;p49"/>
            <p:cNvGrpSpPr/>
            <p:nvPr/>
          </p:nvGrpSpPr>
          <p:grpSpPr>
            <a:xfrm>
              <a:off x="3787560" y="2288011"/>
              <a:ext cx="314661" cy="219900"/>
              <a:chOff x="3787560" y="2288011"/>
              <a:chExt cx="314661" cy="219900"/>
            </a:xfrm>
          </p:grpSpPr>
          <p:sp>
            <p:nvSpPr>
              <p:cNvPr id="8102" name="Google Shape;8102;p4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03" name="Google Shape;8103;p4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104" name="Google Shape;8104;p49"/>
            <p:cNvGrpSpPr/>
            <p:nvPr/>
          </p:nvGrpSpPr>
          <p:grpSpPr>
            <a:xfrm>
              <a:off x="3637290" y="2057755"/>
              <a:ext cx="219900" cy="335499"/>
              <a:chOff x="3637290" y="2057755"/>
              <a:chExt cx="219900" cy="335499"/>
            </a:xfrm>
          </p:grpSpPr>
          <p:sp>
            <p:nvSpPr>
              <p:cNvPr id="8105" name="Google Shape;8105;p4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106" name="Google Shape;8106;p4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107" name="Google Shape;8107;p49"/>
          <p:cNvGrpSpPr/>
          <p:nvPr/>
        </p:nvGrpSpPr>
        <p:grpSpPr>
          <a:xfrm>
            <a:off x="4917244" y="2079792"/>
            <a:ext cx="710153" cy="710153"/>
            <a:chOff x="5007123" y="2079403"/>
            <a:chExt cx="687600" cy="687600"/>
          </a:xfrm>
        </p:grpSpPr>
        <p:sp>
          <p:nvSpPr>
            <p:cNvPr id="8108" name="Google Shape;8108;p4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4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4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4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49"/>
          <p:cNvGrpSpPr/>
          <p:nvPr/>
        </p:nvGrpSpPr>
        <p:grpSpPr>
          <a:xfrm>
            <a:off x="5726681" y="2074299"/>
            <a:ext cx="720998" cy="721183"/>
            <a:chOff x="5797446" y="2063053"/>
            <a:chExt cx="698100" cy="698280"/>
          </a:xfrm>
        </p:grpSpPr>
        <p:sp>
          <p:nvSpPr>
            <p:cNvPr id="8113" name="Google Shape;8113;p4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4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4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4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49"/>
          <p:cNvGrpSpPr/>
          <p:nvPr/>
        </p:nvGrpSpPr>
        <p:grpSpPr>
          <a:xfrm>
            <a:off x="8171828" y="3719904"/>
            <a:ext cx="280585" cy="673164"/>
            <a:chOff x="8075075" y="3754290"/>
            <a:chExt cx="255612" cy="613194"/>
          </a:xfrm>
        </p:grpSpPr>
        <p:grpSp>
          <p:nvGrpSpPr>
            <p:cNvPr id="8118" name="Google Shape;8118;p49"/>
            <p:cNvGrpSpPr/>
            <p:nvPr/>
          </p:nvGrpSpPr>
          <p:grpSpPr>
            <a:xfrm>
              <a:off x="8075075" y="3754290"/>
              <a:ext cx="255612" cy="613194"/>
              <a:chOff x="8075075" y="3754290"/>
              <a:chExt cx="255612" cy="613194"/>
            </a:xfrm>
          </p:grpSpPr>
          <p:sp>
            <p:nvSpPr>
              <p:cNvPr id="8119" name="Google Shape;8119;p4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4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1" name="Google Shape;8121;p4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49"/>
          <p:cNvGrpSpPr/>
          <p:nvPr/>
        </p:nvGrpSpPr>
        <p:grpSpPr>
          <a:xfrm>
            <a:off x="5288887" y="3708700"/>
            <a:ext cx="470352" cy="683745"/>
            <a:chOff x="1697726" y="3244179"/>
            <a:chExt cx="788124" cy="1146069"/>
          </a:xfrm>
        </p:grpSpPr>
        <p:sp>
          <p:nvSpPr>
            <p:cNvPr id="8123" name="Google Shape;8123;p4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4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5" name="Google Shape;8125;p4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6" name="Google Shape;8126;p49"/>
          <p:cNvGrpSpPr/>
          <p:nvPr/>
        </p:nvGrpSpPr>
        <p:grpSpPr>
          <a:xfrm>
            <a:off x="5910037" y="3719902"/>
            <a:ext cx="293891" cy="293845"/>
            <a:chOff x="6134814" y="3754290"/>
            <a:chExt cx="293891" cy="293845"/>
          </a:xfrm>
        </p:grpSpPr>
        <p:sp>
          <p:nvSpPr>
            <p:cNvPr id="8127" name="Google Shape;8127;p4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4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49"/>
          <p:cNvGrpSpPr/>
          <p:nvPr/>
        </p:nvGrpSpPr>
        <p:grpSpPr>
          <a:xfrm>
            <a:off x="5910037" y="4098574"/>
            <a:ext cx="293891" cy="293891"/>
            <a:chOff x="6134814" y="4086186"/>
            <a:chExt cx="293891" cy="293891"/>
          </a:xfrm>
        </p:grpSpPr>
        <p:sp>
          <p:nvSpPr>
            <p:cNvPr id="8130" name="Google Shape;8130;p4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4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2" name="Google Shape;8132;p49"/>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49"/>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4" name="Google Shape;8134;p49"/>
          <p:cNvGrpSpPr/>
          <p:nvPr/>
        </p:nvGrpSpPr>
        <p:grpSpPr>
          <a:xfrm>
            <a:off x="7835013" y="2927266"/>
            <a:ext cx="622883" cy="621944"/>
            <a:chOff x="1187048" y="238125"/>
            <a:chExt cx="5256397" cy="5248476"/>
          </a:xfrm>
        </p:grpSpPr>
        <p:sp>
          <p:nvSpPr>
            <p:cNvPr id="8135" name="Google Shape;8135;p4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4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4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4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49"/>
          <p:cNvGrpSpPr/>
          <p:nvPr/>
        </p:nvGrpSpPr>
        <p:grpSpPr>
          <a:xfrm>
            <a:off x="2292118" y="2936875"/>
            <a:ext cx="1310987" cy="612407"/>
            <a:chOff x="238125" y="1188750"/>
            <a:chExt cx="7140450" cy="3335550"/>
          </a:xfrm>
        </p:grpSpPr>
        <p:sp>
          <p:nvSpPr>
            <p:cNvPr id="8140" name="Google Shape;8140;p4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4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4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4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4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49"/>
          <p:cNvGrpSpPr/>
          <p:nvPr/>
        </p:nvGrpSpPr>
        <p:grpSpPr>
          <a:xfrm>
            <a:off x="6617990" y="2927430"/>
            <a:ext cx="1110299" cy="621702"/>
            <a:chOff x="238125" y="1335475"/>
            <a:chExt cx="5418735" cy="3034175"/>
          </a:xfrm>
        </p:grpSpPr>
        <p:sp>
          <p:nvSpPr>
            <p:cNvPr id="8146" name="Google Shape;8146;p4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4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4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49"/>
          <p:cNvGrpSpPr/>
          <p:nvPr/>
        </p:nvGrpSpPr>
        <p:grpSpPr>
          <a:xfrm>
            <a:off x="5435649" y="2924327"/>
            <a:ext cx="1074451" cy="627181"/>
            <a:chOff x="5359127" y="2910889"/>
            <a:chExt cx="1097723" cy="640831"/>
          </a:xfrm>
        </p:grpSpPr>
        <p:grpSp>
          <p:nvGrpSpPr>
            <p:cNvPr id="8150" name="Google Shape;8150;p49"/>
            <p:cNvGrpSpPr/>
            <p:nvPr/>
          </p:nvGrpSpPr>
          <p:grpSpPr>
            <a:xfrm>
              <a:off x="5929791" y="3263088"/>
              <a:ext cx="527060" cy="287097"/>
              <a:chOff x="5929791" y="3263088"/>
              <a:chExt cx="527060" cy="287097"/>
            </a:xfrm>
          </p:grpSpPr>
          <p:sp>
            <p:nvSpPr>
              <p:cNvPr id="8151" name="Google Shape;8151;p4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52" name="Google Shape;8152;p4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53" name="Google Shape;8153;p49"/>
            <p:cNvGrpSpPr/>
            <p:nvPr/>
          </p:nvGrpSpPr>
          <p:grpSpPr>
            <a:xfrm>
              <a:off x="5359127" y="3263089"/>
              <a:ext cx="526428" cy="288631"/>
              <a:chOff x="5359127" y="3263089"/>
              <a:chExt cx="526428" cy="288631"/>
            </a:xfrm>
          </p:grpSpPr>
          <p:sp>
            <p:nvSpPr>
              <p:cNvPr id="8154" name="Google Shape;8154;p4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55" name="Google Shape;8155;p4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56" name="Google Shape;8156;p49"/>
            <p:cNvGrpSpPr/>
            <p:nvPr/>
          </p:nvGrpSpPr>
          <p:grpSpPr>
            <a:xfrm>
              <a:off x="5551525" y="2910889"/>
              <a:ext cx="520901" cy="610283"/>
              <a:chOff x="5551525" y="2910889"/>
              <a:chExt cx="520901" cy="610283"/>
            </a:xfrm>
          </p:grpSpPr>
          <p:sp>
            <p:nvSpPr>
              <p:cNvPr id="8157" name="Google Shape;8157;p4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58" name="Google Shape;8158;p4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59" name="Google Shape;8159;p49"/>
            <p:cNvGrpSpPr/>
            <p:nvPr/>
          </p:nvGrpSpPr>
          <p:grpSpPr>
            <a:xfrm>
              <a:off x="5743962" y="2919100"/>
              <a:ext cx="623674" cy="284502"/>
              <a:chOff x="5743962" y="2919100"/>
              <a:chExt cx="623674" cy="284502"/>
            </a:xfrm>
          </p:grpSpPr>
          <p:sp>
            <p:nvSpPr>
              <p:cNvPr id="8160" name="Google Shape;8160;p4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61" name="Google Shape;8161;p4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162" name="Google Shape;8162;p49"/>
          <p:cNvGrpSpPr/>
          <p:nvPr/>
        </p:nvGrpSpPr>
        <p:grpSpPr>
          <a:xfrm>
            <a:off x="7586863" y="2075038"/>
            <a:ext cx="874976" cy="719600"/>
            <a:chOff x="7608988" y="2093194"/>
            <a:chExt cx="817276" cy="672147"/>
          </a:xfrm>
        </p:grpSpPr>
        <p:cxnSp>
          <p:nvCxnSpPr>
            <p:cNvPr id="8163" name="Google Shape;8163;p4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64" name="Google Shape;8164;p4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65" name="Google Shape;8165;p4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66" name="Google Shape;8166;p4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67" name="Google Shape;8167;p4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168" name="Google Shape;8168;p4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169" name="Google Shape;8169;p49"/>
            <p:cNvGrpSpPr/>
            <p:nvPr/>
          </p:nvGrpSpPr>
          <p:grpSpPr>
            <a:xfrm>
              <a:off x="7721175" y="2093194"/>
              <a:ext cx="599587" cy="623846"/>
              <a:chOff x="7721175" y="2093194"/>
              <a:chExt cx="599587" cy="623846"/>
            </a:xfrm>
          </p:grpSpPr>
          <p:grpSp>
            <p:nvGrpSpPr>
              <p:cNvPr id="8170" name="Google Shape;8170;p49"/>
              <p:cNvGrpSpPr/>
              <p:nvPr/>
            </p:nvGrpSpPr>
            <p:grpSpPr>
              <a:xfrm>
                <a:off x="7721175" y="2093194"/>
                <a:ext cx="291605" cy="623846"/>
                <a:chOff x="9405575" y="2061418"/>
                <a:chExt cx="291605" cy="623846"/>
              </a:xfrm>
            </p:grpSpPr>
            <p:sp>
              <p:nvSpPr>
                <p:cNvPr id="8171" name="Google Shape;8171;p4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4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4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4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4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4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4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49"/>
              <p:cNvGrpSpPr/>
              <p:nvPr/>
            </p:nvGrpSpPr>
            <p:grpSpPr>
              <a:xfrm flipH="1">
                <a:off x="8029157" y="2093194"/>
                <a:ext cx="291605" cy="623846"/>
                <a:chOff x="9405575" y="2061418"/>
                <a:chExt cx="291605" cy="623846"/>
              </a:xfrm>
            </p:grpSpPr>
            <p:sp>
              <p:nvSpPr>
                <p:cNvPr id="8179" name="Google Shape;8179;p4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4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4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4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4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4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4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86" name="Google Shape;8186;p49"/>
          <p:cNvGrpSpPr/>
          <p:nvPr/>
        </p:nvGrpSpPr>
        <p:grpSpPr>
          <a:xfrm>
            <a:off x="4031299" y="1191441"/>
            <a:ext cx="712557" cy="785901"/>
            <a:chOff x="4206459" y="1191441"/>
            <a:chExt cx="712557" cy="785901"/>
          </a:xfrm>
        </p:grpSpPr>
        <p:sp>
          <p:nvSpPr>
            <p:cNvPr id="8187" name="Google Shape;8187;p4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4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4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4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1" name="Google Shape;8191;p49"/>
            <p:cNvGrpSpPr/>
            <p:nvPr/>
          </p:nvGrpSpPr>
          <p:grpSpPr>
            <a:xfrm>
              <a:off x="4644280" y="1290523"/>
              <a:ext cx="143716" cy="29463"/>
              <a:chOff x="4644280" y="1290523"/>
              <a:chExt cx="143716" cy="29463"/>
            </a:xfrm>
          </p:grpSpPr>
          <p:sp>
            <p:nvSpPr>
              <p:cNvPr id="8192" name="Google Shape;8192;p4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4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4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4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49"/>
            <p:cNvGrpSpPr/>
            <p:nvPr/>
          </p:nvGrpSpPr>
          <p:grpSpPr>
            <a:xfrm>
              <a:off x="4356567" y="1191441"/>
              <a:ext cx="143690" cy="29488"/>
              <a:chOff x="4356567" y="1191441"/>
              <a:chExt cx="143690" cy="29488"/>
            </a:xfrm>
          </p:grpSpPr>
          <p:sp>
            <p:nvSpPr>
              <p:cNvPr id="8197" name="Google Shape;8197;p4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4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4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4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49"/>
            <p:cNvGrpSpPr/>
            <p:nvPr/>
          </p:nvGrpSpPr>
          <p:grpSpPr>
            <a:xfrm>
              <a:off x="4339009" y="1863727"/>
              <a:ext cx="143703" cy="29476"/>
              <a:chOff x="4339009" y="1863727"/>
              <a:chExt cx="143703" cy="29476"/>
            </a:xfrm>
          </p:grpSpPr>
          <p:sp>
            <p:nvSpPr>
              <p:cNvPr id="8202" name="Google Shape;8202;p4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4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4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4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49"/>
            <p:cNvGrpSpPr/>
            <p:nvPr/>
          </p:nvGrpSpPr>
          <p:grpSpPr>
            <a:xfrm>
              <a:off x="4206459" y="1607315"/>
              <a:ext cx="29539" cy="142899"/>
              <a:chOff x="4206459" y="1607315"/>
              <a:chExt cx="29539" cy="142899"/>
            </a:xfrm>
          </p:grpSpPr>
          <p:sp>
            <p:nvSpPr>
              <p:cNvPr id="8207" name="Google Shape;8207;p4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4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4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4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1" name="Google Shape;8211;p4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4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4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4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5" name="Google Shape;8215;p49"/>
            <p:cNvGrpSpPr/>
            <p:nvPr/>
          </p:nvGrpSpPr>
          <p:grpSpPr>
            <a:xfrm>
              <a:off x="4889463" y="1423737"/>
              <a:ext cx="29552" cy="142899"/>
              <a:chOff x="4889463" y="1423737"/>
              <a:chExt cx="29552" cy="142899"/>
            </a:xfrm>
          </p:grpSpPr>
          <p:sp>
            <p:nvSpPr>
              <p:cNvPr id="8216" name="Google Shape;8216;p4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4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4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4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49"/>
            <p:cNvGrpSpPr/>
            <p:nvPr/>
          </p:nvGrpSpPr>
          <p:grpSpPr>
            <a:xfrm>
              <a:off x="4771663" y="1876896"/>
              <a:ext cx="108651" cy="100447"/>
              <a:chOff x="4771663" y="1876896"/>
              <a:chExt cx="108651" cy="100447"/>
            </a:xfrm>
          </p:grpSpPr>
          <p:sp>
            <p:nvSpPr>
              <p:cNvPr id="8221" name="Google Shape;8221;p4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4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4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4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25" name="Google Shape;8225;p49"/>
          <p:cNvGrpSpPr/>
          <p:nvPr/>
        </p:nvGrpSpPr>
        <p:grpSpPr>
          <a:xfrm>
            <a:off x="4026774" y="2074664"/>
            <a:ext cx="791287" cy="720350"/>
            <a:chOff x="267375" y="1071875"/>
            <a:chExt cx="470500" cy="428550"/>
          </a:xfrm>
        </p:grpSpPr>
        <p:sp>
          <p:nvSpPr>
            <p:cNvPr id="8226" name="Google Shape;8226;p4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4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4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4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4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4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4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4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49"/>
          <p:cNvGrpSpPr/>
          <p:nvPr/>
        </p:nvGrpSpPr>
        <p:grpSpPr>
          <a:xfrm>
            <a:off x="727269" y="3719294"/>
            <a:ext cx="1408444" cy="673166"/>
            <a:chOff x="712664" y="3693287"/>
            <a:chExt cx="1460738" cy="698160"/>
          </a:xfrm>
        </p:grpSpPr>
        <p:grpSp>
          <p:nvGrpSpPr>
            <p:cNvPr id="8235" name="Google Shape;8235;p49"/>
            <p:cNvGrpSpPr/>
            <p:nvPr/>
          </p:nvGrpSpPr>
          <p:grpSpPr>
            <a:xfrm>
              <a:off x="1380079" y="4133090"/>
              <a:ext cx="234048" cy="258099"/>
              <a:chOff x="1380079" y="4133090"/>
              <a:chExt cx="234048" cy="258099"/>
            </a:xfrm>
          </p:grpSpPr>
          <p:sp>
            <p:nvSpPr>
              <p:cNvPr id="8236" name="Google Shape;8236;p4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4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4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49"/>
            <p:cNvGrpSpPr/>
            <p:nvPr/>
          </p:nvGrpSpPr>
          <p:grpSpPr>
            <a:xfrm>
              <a:off x="884610" y="3864082"/>
              <a:ext cx="1118566" cy="527275"/>
              <a:chOff x="890961" y="3865463"/>
              <a:chExt cx="1115221" cy="525698"/>
            </a:xfrm>
          </p:grpSpPr>
          <p:sp>
            <p:nvSpPr>
              <p:cNvPr id="8240" name="Google Shape;8240;p4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4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4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49"/>
            <p:cNvGrpSpPr/>
            <p:nvPr/>
          </p:nvGrpSpPr>
          <p:grpSpPr>
            <a:xfrm>
              <a:off x="712664" y="3693287"/>
              <a:ext cx="1460738" cy="698160"/>
              <a:chOff x="712664" y="3693025"/>
              <a:chExt cx="1460738" cy="698160"/>
            </a:xfrm>
          </p:grpSpPr>
          <p:sp>
            <p:nvSpPr>
              <p:cNvPr id="8244" name="Google Shape;8244;p4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4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4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4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4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4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0" name="Google Shape;8250;p49"/>
          <p:cNvGrpSpPr/>
          <p:nvPr/>
        </p:nvGrpSpPr>
        <p:grpSpPr>
          <a:xfrm>
            <a:off x="3164985" y="1191441"/>
            <a:ext cx="795485" cy="738831"/>
            <a:chOff x="3348603" y="1236445"/>
            <a:chExt cx="749256" cy="695894"/>
          </a:xfrm>
        </p:grpSpPr>
        <p:grpSp>
          <p:nvGrpSpPr>
            <p:cNvPr id="8251" name="Google Shape;8251;p49"/>
            <p:cNvGrpSpPr/>
            <p:nvPr/>
          </p:nvGrpSpPr>
          <p:grpSpPr>
            <a:xfrm>
              <a:off x="3583779" y="1236445"/>
              <a:ext cx="293795" cy="285811"/>
              <a:chOff x="3750225" y="1774000"/>
              <a:chExt cx="149575" cy="145525"/>
            </a:xfrm>
          </p:grpSpPr>
          <p:sp>
            <p:nvSpPr>
              <p:cNvPr id="8252" name="Google Shape;8252;p4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4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49"/>
            <p:cNvGrpSpPr/>
            <p:nvPr/>
          </p:nvGrpSpPr>
          <p:grpSpPr>
            <a:xfrm>
              <a:off x="3775534" y="1462599"/>
              <a:ext cx="322325" cy="285958"/>
              <a:chOff x="3847850" y="1889150"/>
              <a:chExt cx="164100" cy="145600"/>
            </a:xfrm>
          </p:grpSpPr>
          <p:sp>
            <p:nvSpPr>
              <p:cNvPr id="8255" name="Google Shape;8255;p4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4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49"/>
            <p:cNvGrpSpPr/>
            <p:nvPr/>
          </p:nvGrpSpPr>
          <p:grpSpPr>
            <a:xfrm>
              <a:off x="3545329" y="1646528"/>
              <a:ext cx="293746" cy="285811"/>
              <a:chOff x="3730650" y="1982800"/>
              <a:chExt cx="149550" cy="145525"/>
            </a:xfrm>
          </p:grpSpPr>
          <p:sp>
            <p:nvSpPr>
              <p:cNvPr id="8258" name="Google Shape;8258;p4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4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49"/>
            <p:cNvGrpSpPr/>
            <p:nvPr/>
          </p:nvGrpSpPr>
          <p:grpSpPr>
            <a:xfrm>
              <a:off x="3348603" y="1415046"/>
              <a:ext cx="294384" cy="284387"/>
              <a:chOff x="3630494" y="1864938"/>
              <a:chExt cx="149875" cy="144800"/>
            </a:xfrm>
          </p:grpSpPr>
          <p:sp>
            <p:nvSpPr>
              <p:cNvPr id="8261" name="Google Shape;8261;p4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4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3" name="Google Shape;8263;p49"/>
          <p:cNvGrpSpPr/>
          <p:nvPr/>
        </p:nvGrpSpPr>
        <p:grpSpPr>
          <a:xfrm>
            <a:off x="2286512" y="3714337"/>
            <a:ext cx="1324924" cy="678083"/>
            <a:chOff x="2413923" y="3711366"/>
            <a:chExt cx="1374117" cy="703260"/>
          </a:xfrm>
        </p:grpSpPr>
        <p:grpSp>
          <p:nvGrpSpPr>
            <p:cNvPr id="8264" name="Google Shape;8264;p49"/>
            <p:cNvGrpSpPr/>
            <p:nvPr/>
          </p:nvGrpSpPr>
          <p:grpSpPr>
            <a:xfrm>
              <a:off x="2413923" y="3711366"/>
              <a:ext cx="1374117" cy="703260"/>
              <a:chOff x="2413923" y="3711366"/>
              <a:chExt cx="1374117" cy="703260"/>
            </a:xfrm>
          </p:grpSpPr>
          <p:sp>
            <p:nvSpPr>
              <p:cNvPr id="8265" name="Google Shape;8265;p4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6" name="Google Shape;8266;p49"/>
              <p:cNvGrpSpPr/>
              <p:nvPr/>
            </p:nvGrpSpPr>
            <p:grpSpPr>
              <a:xfrm>
                <a:off x="2600284" y="3808654"/>
                <a:ext cx="234506" cy="138009"/>
                <a:chOff x="2600284" y="3808654"/>
                <a:chExt cx="234506" cy="138009"/>
              </a:xfrm>
            </p:grpSpPr>
            <p:sp>
              <p:nvSpPr>
                <p:cNvPr id="8267" name="Google Shape;8267;p4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68" name="Google Shape;8268;p4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69" name="Google Shape;8269;p49"/>
              <p:cNvGrpSpPr/>
              <p:nvPr/>
            </p:nvGrpSpPr>
            <p:grpSpPr>
              <a:xfrm>
                <a:off x="3359659" y="3805664"/>
                <a:ext cx="232294" cy="141000"/>
                <a:chOff x="3359659" y="3805664"/>
                <a:chExt cx="232294" cy="141000"/>
              </a:xfrm>
            </p:grpSpPr>
            <p:sp>
              <p:nvSpPr>
                <p:cNvPr id="8270" name="Google Shape;8270;p4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71" name="Google Shape;8271;p4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72" name="Google Shape;8272;p49"/>
              <p:cNvGrpSpPr/>
              <p:nvPr/>
            </p:nvGrpSpPr>
            <p:grpSpPr>
              <a:xfrm>
                <a:off x="3067316" y="3711366"/>
                <a:ext cx="66900" cy="166809"/>
                <a:chOff x="3067316" y="3711366"/>
                <a:chExt cx="66900" cy="166809"/>
              </a:xfrm>
            </p:grpSpPr>
            <p:sp>
              <p:nvSpPr>
                <p:cNvPr id="8273" name="Google Shape;8273;p4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74" name="Google Shape;8274;p4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75" name="Google Shape;8275;p49"/>
              <p:cNvGrpSpPr/>
              <p:nvPr/>
            </p:nvGrpSpPr>
            <p:grpSpPr>
              <a:xfrm>
                <a:off x="2413923" y="4058666"/>
                <a:ext cx="224119" cy="66900"/>
                <a:chOff x="2413923" y="4058666"/>
                <a:chExt cx="224119" cy="66900"/>
              </a:xfrm>
            </p:grpSpPr>
            <p:sp>
              <p:nvSpPr>
                <p:cNvPr id="8276" name="Google Shape;8276;p4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77" name="Google Shape;8277;p4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78" name="Google Shape;8278;p49"/>
              <p:cNvGrpSpPr/>
              <p:nvPr/>
            </p:nvGrpSpPr>
            <p:grpSpPr>
              <a:xfrm>
                <a:off x="3564643" y="4058666"/>
                <a:ext cx="223397" cy="66900"/>
                <a:chOff x="3564643" y="4058666"/>
                <a:chExt cx="223397" cy="66900"/>
              </a:xfrm>
            </p:grpSpPr>
            <p:sp>
              <p:nvSpPr>
                <p:cNvPr id="8279" name="Google Shape;8279;p4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80" name="Google Shape;8280;p4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281" name="Google Shape;8281;p49"/>
            <p:cNvGrpSpPr/>
            <p:nvPr/>
          </p:nvGrpSpPr>
          <p:grpSpPr>
            <a:xfrm>
              <a:off x="2633353" y="3965763"/>
              <a:ext cx="933975" cy="445687"/>
              <a:chOff x="2633353" y="3965763"/>
              <a:chExt cx="933975" cy="445687"/>
            </a:xfrm>
          </p:grpSpPr>
          <p:sp>
            <p:nvSpPr>
              <p:cNvPr id="8282" name="Google Shape;8282;p4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4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4" name="Google Shape;8284;p49"/>
          <p:cNvGrpSpPr/>
          <p:nvPr/>
        </p:nvGrpSpPr>
        <p:grpSpPr>
          <a:xfrm>
            <a:off x="6410784" y="1264884"/>
            <a:ext cx="1131087" cy="587383"/>
            <a:chOff x="238125" y="999450"/>
            <a:chExt cx="7140700" cy="3708225"/>
          </a:xfrm>
        </p:grpSpPr>
        <p:sp>
          <p:nvSpPr>
            <p:cNvPr id="8285" name="Google Shape;8285;p4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4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4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4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4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4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4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4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4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49"/>
          <p:cNvGrpSpPr/>
          <p:nvPr/>
        </p:nvGrpSpPr>
        <p:grpSpPr>
          <a:xfrm>
            <a:off x="3762234" y="3714379"/>
            <a:ext cx="1375854" cy="678131"/>
            <a:chOff x="3913765" y="3641905"/>
            <a:chExt cx="1522805" cy="750560"/>
          </a:xfrm>
        </p:grpSpPr>
        <p:grpSp>
          <p:nvGrpSpPr>
            <p:cNvPr id="8295" name="Google Shape;8295;p49"/>
            <p:cNvGrpSpPr/>
            <p:nvPr/>
          </p:nvGrpSpPr>
          <p:grpSpPr>
            <a:xfrm>
              <a:off x="3913765" y="3997002"/>
              <a:ext cx="1522805" cy="395463"/>
              <a:chOff x="3913765" y="3997002"/>
              <a:chExt cx="1522805" cy="395463"/>
            </a:xfrm>
          </p:grpSpPr>
          <p:grpSp>
            <p:nvGrpSpPr>
              <p:cNvPr id="8296" name="Google Shape;8296;p49"/>
              <p:cNvGrpSpPr/>
              <p:nvPr/>
            </p:nvGrpSpPr>
            <p:grpSpPr>
              <a:xfrm>
                <a:off x="3913765" y="4138659"/>
                <a:ext cx="507602" cy="253806"/>
                <a:chOff x="3913765" y="4138659"/>
                <a:chExt cx="507602" cy="253806"/>
              </a:xfrm>
            </p:grpSpPr>
            <p:sp>
              <p:nvSpPr>
                <p:cNvPr id="8297" name="Google Shape;8297;p4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4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299" name="Google Shape;8299;p49"/>
              <p:cNvGrpSpPr/>
              <p:nvPr/>
            </p:nvGrpSpPr>
            <p:grpSpPr>
              <a:xfrm>
                <a:off x="4421361" y="3997002"/>
                <a:ext cx="507618" cy="395463"/>
                <a:chOff x="4421361" y="3997002"/>
                <a:chExt cx="507618" cy="395463"/>
              </a:xfrm>
            </p:grpSpPr>
            <p:sp>
              <p:nvSpPr>
                <p:cNvPr id="8300" name="Google Shape;8300;p4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4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49"/>
              <p:cNvGrpSpPr/>
              <p:nvPr/>
            </p:nvGrpSpPr>
            <p:grpSpPr>
              <a:xfrm>
                <a:off x="4928973" y="4189418"/>
                <a:ext cx="507596" cy="203047"/>
                <a:chOff x="4928973" y="4189418"/>
                <a:chExt cx="507596" cy="203047"/>
              </a:xfrm>
            </p:grpSpPr>
            <p:sp>
              <p:nvSpPr>
                <p:cNvPr id="8303" name="Google Shape;8303;p4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4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5" name="Google Shape;8305;p49"/>
            <p:cNvGrpSpPr/>
            <p:nvPr/>
          </p:nvGrpSpPr>
          <p:grpSpPr>
            <a:xfrm>
              <a:off x="4482186" y="3641905"/>
              <a:ext cx="397605" cy="349784"/>
              <a:chOff x="2906375" y="1159725"/>
              <a:chExt cx="1860575" cy="1636800"/>
            </a:xfrm>
          </p:grpSpPr>
          <p:sp>
            <p:nvSpPr>
              <p:cNvPr id="8306" name="Google Shape;8306;p4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4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4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4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0" name="Google Shape;8310;p49"/>
          <p:cNvGrpSpPr/>
          <p:nvPr/>
        </p:nvGrpSpPr>
        <p:grpSpPr>
          <a:xfrm>
            <a:off x="6546943" y="2074305"/>
            <a:ext cx="940737" cy="721067"/>
            <a:chOff x="6599718" y="2068734"/>
            <a:chExt cx="940737" cy="721067"/>
          </a:xfrm>
        </p:grpSpPr>
        <p:sp>
          <p:nvSpPr>
            <p:cNvPr id="8311" name="Google Shape;8311;p4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4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4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4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4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4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7" name="Google Shape;8317;p49"/>
            <p:cNvGrpSpPr/>
            <p:nvPr/>
          </p:nvGrpSpPr>
          <p:grpSpPr>
            <a:xfrm>
              <a:off x="6836957" y="2068734"/>
              <a:ext cx="461892" cy="721067"/>
              <a:chOff x="6836957" y="2068734"/>
              <a:chExt cx="461892" cy="721067"/>
            </a:xfrm>
          </p:grpSpPr>
          <p:sp>
            <p:nvSpPr>
              <p:cNvPr id="8318" name="Google Shape;8318;p4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4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4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4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4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4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4" name="Google Shape;8324;p49"/>
              <p:cNvGrpSpPr/>
              <p:nvPr/>
            </p:nvGrpSpPr>
            <p:grpSpPr>
              <a:xfrm>
                <a:off x="6836957" y="2068734"/>
                <a:ext cx="461892" cy="721067"/>
                <a:chOff x="6836957" y="2068734"/>
                <a:chExt cx="461892" cy="721067"/>
              </a:xfrm>
            </p:grpSpPr>
            <p:sp>
              <p:nvSpPr>
                <p:cNvPr id="8325" name="Google Shape;8325;p4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4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4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4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4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4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4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32" name="Google Shape;8332;p49"/>
          <p:cNvGrpSpPr/>
          <p:nvPr/>
        </p:nvGrpSpPr>
        <p:grpSpPr>
          <a:xfrm>
            <a:off x="2430262" y="2078652"/>
            <a:ext cx="712577" cy="712374"/>
            <a:chOff x="2559249" y="2069323"/>
            <a:chExt cx="685566" cy="685634"/>
          </a:xfrm>
        </p:grpSpPr>
        <p:sp>
          <p:nvSpPr>
            <p:cNvPr id="8333" name="Google Shape;8333;p4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4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4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4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4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4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4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4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4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4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4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4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4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49"/>
          <p:cNvGrpSpPr/>
          <p:nvPr/>
        </p:nvGrpSpPr>
        <p:grpSpPr>
          <a:xfrm>
            <a:off x="7612699" y="1191441"/>
            <a:ext cx="845645" cy="711911"/>
            <a:chOff x="951975" y="315800"/>
            <a:chExt cx="5860325" cy="4933550"/>
          </a:xfrm>
        </p:grpSpPr>
        <p:sp>
          <p:nvSpPr>
            <p:cNvPr id="8347" name="Google Shape;8347;p4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4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4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4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4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4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4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4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49"/>
          <p:cNvGrpSpPr/>
          <p:nvPr/>
        </p:nvGrpSpPr>
        <p:grpSpPr>
          <a:xfrm>
            <a:off x="3709828" y="2927550"/>
            <a:ext cx="1617932" cy="621724"/>
            <a:chOff x="3862800" y="3038525"/>
            <a:chExt cx="1329006" cy="510698"/>
          </a:xfrm>
        </p:grpSpPr>
        <p:sp>
          <p:nvSpPr>
            <p:cNvPr id="8356" name="Google Shape;8356;p4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4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8" name="Google Shape;8358;p49"/>
            <p:cNvGrpSpPr/>
            <p:nvPr/>
          </p:nvGrpSpPr>
          <p:grpSpPr>
            <a:xfrm>
              <a:off x="3967075" y="3040337"/>
              <a:ext cx="1019927" cy="402126"/>
              <a:chOff x="3967075" y="3040337"/>
              <a:chExt cx="1019927" cy="402126"/>
            </a:xfrm>
          </p:grpSpPr>
          <p:sp>
            <p:nvSpPr>
              <p:cNvPr id="8359" name="Google Shape;8359;p4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4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49"/>
            <p:cNvGrpSpPr/>
            <p:nvPr/>
          </p:nvGrpSpPr>
          <p:grpSpPr>
            <a:xfrm>
              <a:off x="4186700" y="3040337"/>
              <a:ext cx="390475" cy="183289"/>
              <a:chOff x="4186700" y="3040337"/>
              <a:chExt cx="390475" cy="183289"/>
            </a:xfrm>
          </p:grpSpPr>
          <p:sp>
            <p:nvSpPr>
              <p:cNvPr id="8362" name="Google Shape;8362;p4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4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49"/>
            <p:cNvGrpSpPr/>
            <p:nvPr/>
          </p:nvGrpSpPr>
          <p:grpSpPr>
            <a:xfrm>
              <a:off x="4073727" y="3040337"/>
              <a:ext cx="697794" cy="296263"/>
              <a:chOff x="4073727" y="3040337"/>
              <a:chExt cx="697794" cy="296263"/>
            </a:xfrm>
          </p:grpSpPr>
          <p:sp>
            <p:nvSpPr>
              <p:cNvPr id="8365" name="Google Shape;8365;p4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4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49"/>
            <p:cNvGrpSpPr/>
            <p:nvPr/>
          </p:nvGrpSpPr>
          <p:grpSpPr>
            <a:xfrm>
              <a:off x="3862800" y="3038525"/>
              <a:ext cx="1329006" cy="510698"/>
              <a:chOff x="3862800" y="3038525"/>
              <a:chExt cx="1329006" cy="510698"/>
            </a:xfrm>
          </p:grpSpPr>
          <p:sp>
            <p:nvSpPr>
              <p:cNvPr id="8368" name="Google Shape;8368;p4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4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0" name="Google Shape;8370;p49"/>
          <p:cNvGrpSpPr/>
          <p:nvPr/>
        </p:nvGrpSpPr>
        <p:grpSpPr>
          <a:xfrm>
            <a:off x="718150" y="1191441"/>
            <a:ext cx="883205" cy="775176"/>
            <a:chOff x="649648" y="271400"/>
            <a:chExt cx="6215377" cy="5455143"/>
          </a:xfrm>
        </p:grpSpPr>
        <p:sp>
          <p:nvSpPr>
            <p:cNvPr id="8371" name="Google Shape;8371;p4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4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4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4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4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4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4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4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4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4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4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4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49"/>
          <p:cNvGrpSpPr/>
          <p:nvPr/>
        </p:nvGrpSpPr>
        <p:grpSpPr>
          <a:xfrm>
            <a:off x="2326452" y="1191441"/>
            <a:ext cx="767704" cy="815489"/>
            <a:chOff x="2499700" y="1135950"/>
            <a:chExt cx="732402" cy="777990"/>
          </a:xfrm>
        </p:grpSpPr>
        <p:grpSp>
          <p:nvGrpSpPr>
            <p:cNvPr id="8384" name="Google Shape;8384;p49"/>
            <p:cNvGrpSpPr/>
            <p:nvPr/>
          </p:nvGrpSpPr>
          <p:grpSpPr>
            <a:xfrm>
              <a:off x="2499700" y="1135950"/>
              <a:ext cx="732402" cy="694705"/>
              <a:chOff x="2499700" y="1135950"/>
              <a:chExt cx="732402" cy="694705"/>
            </a:xfrm>
          </p:grpSpPr>
          <p:sp>
            <p:nvSpPr>
              <p:cNvPr id="8385" name="Google Shape;8385;p4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4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4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4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4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4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4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4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4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4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4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4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4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4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4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4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4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4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4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4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4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4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4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4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4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4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4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49"/>
            <p:cNvGrpSpPr/>
            <p:nvPr/>
          </p:nvGrpSpPr>
          <p:grpSpPr>
            <a:xfrm>
              <a:off x="2517909" y="1188726"/>
              <a:ext cx="702702" cy="725214"/>
              <a:chOff x="2517909" y="1188726"/>
              <a:chExt cx="702702" cy="725214"/>
            </a:xfrm>
          </p:grpSpPr>
          <p:sp>
            <p:nvSpPr>
              <p:cNvPr id="8413" name="Google Shape;8413;p4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4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4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4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4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8" name="Google Shape;8418;p49"/>
          <p:cNvGrpSpPr/>
          <p:nvPr/>
        </p:nvGrpSpPr>
        <p:grpSpPr>
          <a:xfrm>
            <a:off x="1672184" y="1191441"/>
            <a:ext cx="583439" cy="870229"/>
            <a:chOff x="1716825" y="1121550"/>
            <a:chExt cx="622800" cy="928938"/>
          </a:xfrm>
        </p:grpSpPr>
        <p:grpSp>
          <p:nvGrpSpPr>
            <p:cNvPr id="8419" name="Google Shape;8419;p49"/>
            <p:cNvGrpSpPr/>
            <p:nvPr/>
          </p:nvGrpSpPr>
          <p:grpSpPr>
            <a:xfrm>
              <a:off x="1716825" y="1121550"/>
              <a:ext cx="622800" cy="928938"/>
              <a:chOff x="1716825" y="1121550"/>
              <a:chExt cx="622800" cy="928938"/>
            </a:xfrm>
          </p:grpSpPr>
          <p:cxnSp>
            <p:nvCxnSpPr>
              <p:cNvPr id="8420" name="Google Shape;8420;p4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421" name="Google Shape;8421;p4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49"/>
            <p:cNvGrpSpPr/>
            <p:nvPr/>
          </p:nvGrpSpPr>
          <p:grpSpPr>
            <a:xfrm>
              <a:off x="1768050" y="1172775"/>
              <a:ext cx="520200" cy="832000"/>
              <a:chOff x="1768050" y="1172775"/>
              <a:chExt cx="520200" cy="832000"/>
            </a:xfrm>
          </p:grpSpPr>
          <p:cxnSp>
            <p:nvCxnSpPr>
              <p:cNvPr id="8423" name="Google Shape;8423;p4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424" name="Google Shape;8424;p4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49"/>
            <p:cNvGrpSpPr/>
            <p:nvPr/>
          </p:nvGrpSpPr>
          <p:grpSpPr>
            <a:xfrm>
              <a:off x="1820100" y="1225475"/>
              <a:ext cx="416400" cy="729575"/>
              <a:chOff x="1820100" y="1225475"/>
              <a:chExt cx="416400" cy="729575"/>
            </a:xfrm>
          </p:grpSpPr>
          <p:cxnSp>
            <p:nvCxnSpPr>
              <p:cNvPr id="8426" name="Google Shape;8426;p4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427" name="Google Shape;8427;p4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49"/>
            <p:cNvGrpSpPr/>
            <p:nvPr/>
          </p:nvGrpSpPr>
          <p:grpSpPr>
            <a:xfrm>
              <a:off x="1874250" y="1278825"/>
              <a:ext cx="308100" cy="605275"/>
              <a:chOff x="1874250" y="1278825"/>
              <a:chExt cx="308100" cy="605275"/>
            </a:xfrm>
          </p:grpSpPr>
          <p:cxnSp>
            <p:nvCxnSpPr>
              <p:cNvPr id="8429" name="Google Shape;8429;p4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430" name="Google Shape;8430;p4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1" name="Google Shape;8431;p4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49"/>
          <p:cNvGrpSpPr/>
          <p:nvPr/>
        </p:nvGrpSpPr>
        <p:grpSpPr>
          <a:xfrm>
            <a:off x="1592007" y="2077763"/>
            <a:ext cx="739072" cy="714152"/>
            <a:chOff x="4334725" y="1355875"/>
            <a:chExt cx="3106650" cy="3001900"/>
          </a:xfrm>
        </p:grpSpPr>
        <p:grpSp>
          <p:nvGrpSpPr>
            <p:cNvPr id="8433" name="Google Shape;8433;p49"/>
            <p:cNvGrpSpPr/>
            <p:nvPr/>
          </p:nvGrpSpPr>
          <p:grpSpPr>
            <a:xfrm>
              <a:off x="4516050" y="1724875"/>
              <a:ext cx="2693725" cy="2632900"/>
              <a:chOff x="4516050" y="1724875"/>
              <a:chExt cx="2693725" cy="2632900"/>
            </a:xfrm>
          </p:grpSpPr>
          <p:sp>
            <p:nvSpPr>
              <p:cNvPr id="8434" name="Google Shape;8434;p4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4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4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49"/>
            <p:cNvGrpSpPr/>
            <p:nvPr/>
          </p:nvGrpSpPr>
          <p:grpSpPr>
            <a:xfrm>
              <a:off x="4334725" y="1355875"/>
              <a:ext cx="3106650" cy="2709650"/>
              <a:chOff x="4334725" y="1355875"/>
              <a:chExt cx="3106650" cy="2709650"/>
            </a:xfrm>
          </p:grpSpPr>
          <p:sp>
            <p:nvSpPr>
              <p:cNvPr id="8438" name="Google Shape;8438;p4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4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4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1" name="Google Shape;8441;p49"/>
          <p:cNvGrpSpPr/>
          <p:nvPr/>
        </p:nvGrpSpPr>
        <p:grpSpPr>
          <a:xfrm>
            <a:off x="7708956" y="3708534"/>
            <a:ext cx="312074" cy="684173"/>
            <a:chOff x="7645573" y="3754300"/>
            <a:chExt cx="293855" cy="644170"/>
          </a:xfrm>
        </p:grpSpPr>
        <p:sp>
          <p:nvSpPr>
            <p:cNvPr id="8442" name="Google Shape;8442;p4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4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49"/>
          <p:cNvGrpSpPr/>
          <p:nvPr/>
        </p:nvGrpSpPr>
        <p:grpSpPr>
          <a:xfrm>
            <a:off x="5630944" y="1191441"/>
            <a:ext cx="709011" cy="739359"/>
            <a:chOff x="5830645" y="1256617"/>
            <a:chExt cx="530340" cy="553040"/>
          </a:xfrm>
        </p:grpSpPr>
        <p:grpSp>
          <p:nvGrpSpPr>
            <p:cNvPr id="8445" name="Google Shape;8445;p49"/>
            <p:cNvGrpSpPr/>
            <p:nvPr/>
          </p:nvGrpSpPr>
          <p:grpSpPr>
            <a:xfrm>
              <a:off x="5830645" y="1256617"/>
              <a:ext cx="259743" cy="269909"/>
              <a:chOff x="5830645" y="1256617"/>
              <a:chExt cx="259743" cy="269909"/>
            </a:xfrm>
          </p:grpSpPr>
          <p:sp>
            <p:nvSpPr>
              <p:cNvPr id="8446" name="Google Shape;8446;p4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4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49"/>
            <p:cNvGrpSpPr/>
            <p:nvPr/>
          </p:nvGrpSpPr>
          <p:grpSpPr>
            <a:xfrm>
              <a:off x="6101293" y="1256617"/>
              <a:ext cx="259692" cy="269909"/>
              <a:chOff x="6101293" y="1256617"/>
              <a:chExt cx="259692" cy="269909"/>
            </a:xfrm>
          </p:grpSpPr>
          <p:sp>
            <p:nvSpPr>
              <p:cNvPr id="8449" name="Google Shape;8449;p4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4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49"/>
            <p:cNvGrpSpPr/>
            <p:nvPr/>
          </p:nvGrpSpPr>
          <p:grpSpPr>
            <a:xfrm>
              <a:off x="5830645" y="1539749"/>
              <a:ext cx="259692" cy="269909"/>
              <a:chOff x="5830645" y="1539749"/>
              <a:chExt cx="259692" cy="269909"/>
            </a:xfrm>
          </p:grpSpPr>
          <p:sp>
            <p:nvSpPr>
              <p:cNvPr id="8452" name="Google Shape;8452;p4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4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49"/>
            <p:cNvGrpSpPr/>
            <p:nvPr/>
          </p:nvGrpSpPr>
          <p:grpSpPr>
            <a:xfrm>
              <a:off x="6101293" y="1539749"/>
              <a:ext cx="259692" cy="269909"/>
              <a:chOff x="6101293" y="1539749"/>
              <a:chExt cx="259692" cy="269909"/>
            </a:xfrm>
          </p:grpSpPr>
          <p:sp>
            <p:nvSpPr>
              <p:cNvPr id="8455" name="Google Shape;8455;p4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4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7" name="Google Shape;8457;p4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49"/>
          <p:cNvGrpSpPr/>
          <p:nvPr/>
        </p:nvGrpSpPr>
        <p:grpSpPr>
          <a:xfrm>
            <a:off x="732438" y="2927557"/>
            <a:ext cx="1452955" cy="621360"/>
            <a:chOff x="732422" y="2990152"/>
            <a:chExt cx="1337773" cy="572102"/>
          </a:xfrm>
        </p:grpSpPr>
        <p:sp>
          <p:nvSpPr>
            <p:cNvPr id="8459" name="Google Shape;8459;p4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4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4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4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4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4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8" name="Shape 8468"/>
        <p:cNvGrpSpPr/>
        <p:nvPr/>
      </p:nvGrpSpPr>
      <p:grpSpPr>
        <a:xfrm>
          <a:off x="0" y="0"/>
          <a:ext cx="0" cy="0"/>
          <a:chOff x="0" y="0"/>
          <a:chExt cx="0" cy="0"/>
        </a:xfrm>
      </p:grpSpPr>
      <p:grpSp>
        <p:nvGrpSpPr>
          <p:cNvPr id="8469" name="Google Shape;8469;p50"/>
          <p:cNvGrpSpPr/>
          <p:nvPr/>
        </p:nvGrpSpPr>
        <p:grpSpPr>
          <a:xfrm>
            <a:off x="729238" y="1179665"/>
            <a:ext cx="1636117" cy="1526144"/>
            <a:chOff x="729238" y="1179665"/>
            <a:chExt cx="1636117" cy="1526144"/>
          </a:xfrm>
        </p:grpSpPr>
        <p:grpSp>
          <p:nvGrpSpPr>
            <p:cNvPr id="8470" name="Google Shape;8470;p50"/>
            <p:cNvGrpSpPr/>
            <p:nvPr/>
          </p:nvGrpSpPr>
          <p:grpSpPr>
            <a:xfrm>
              <a:off x="729238" y="1179665"/>
              <a:ext cx="80700" cy="1526144"/>
              <a:chOff x="729238" y="1179665"/>
              <a:chExt cx="80700" cy="1526144"/>
            </a:xfrm>
          </p:grpSpPr>
          <p:sp>
            <p:nvSpPr>
              <p:cNvPr id="8471" name="Google Shape;8471;p5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50"/>
            <p:cNvGrpSpPr/>
            <p:nvPr/>
          </p:nvGrpSpPr>
          <p:grpSpPr>
            <a:xfrm>
              <a:off x="903098" y="1179665"/>
              <a:ext cx="80700" cy="1526144"/>
              <a:chOff x="903098" y="1179665"/>
              <a:chExt cx="80700" cy="1526144"/>
            </a:xfrm>
          </p:grpSpPr>
          <p:sp>
            <p:nvSpPr>
              <p:cNvPr id="8482" name="Google Shape;8482;p5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2" name="Google Shape;8492;p50"/>
            <p:cNvGrpSpPr/>
            <p:nvPr/>
          </p:nvGrpSpPr>
          <p:grpSpPr>
            <a:xfrm>
              <a:off x="1076958" y="1179665"/>
              <a:ext cx="80700" cy="1526144"/>
              <a:chOff x="1076958" y="1179665"/>
              <a:chExt cx="80700" cy="1526144"/>
            </a:xfrm>
          </p:grpSpPr>
          <p:sp>
            <p:nvSpPr>
              <p:cNvPr id="8493" name="Google Shape;8493;p5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50"/>
            <p:cNvGrpSpPr/>
            <p:nvPr/>
          </p:nvGrpSpPr>
          <p:grpSpPr>
            <a:xfrm>
              <a:off x="1247707" y="1179665"/>
              <a:ext cx="80700" cy="1526144"/>
              <a:chOff x="1247707" y="1179665"/>
              <a:chExt cx="80700" cy="1526144"/>
            </a:xfrm>
          </p:grpSpPr>
          <p:sp>
            <p:nvSpPr>
              <p:cNvPr id="8504" name="Google Shape;8504;p5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50"/>
            <p:cNvGrpSpPr/>
            <p:nvPr/>
          </p:nvGrpSpPr>
          <p:grpSpPr>
            <a:xfrm>
              <a:off x="1421567" y="1179665"/>
              <a:ext cx="80700" cy="1526144"/>
              <a:chOff x="1421567" y="1179665"/>
              <a:chExt cx="80700" cy="1526144"/>
            </a:xfrm>
          </p:grpSpPr>
          <p:sp>
            <p:nvSpPr>
              <p:cNvPr id="8515" name="Google Shape;8515;p5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50"/>
            <p:cNvGrpSpPr/>
            <p:nvPr/>
          </p:nvGrpSpPr>
          <p:grpSpPr>
            <a:xfrm>
              <a:off x="1592327" y="1179665"/>
              <a:ext cx="80700" cy="1526144"/>
              <a:chOff x="1592327" y="1179665"/>
              <a:chExt cx="80700" cy="1526144"/>
            </a:xfrm>
          </p:grpSpPr>
          <p:sp>
            <p:nvSpPr>
              <p:cNvPr id="8526" name="Google Shape;8526;p5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50"/>
            <p:cNvGrpSpPr/>
            <p:nvPr/>
          </p:nvGrpSpPr>
          <p:grpSpPr>
            <a:xfrm>
              <a:off x="1766187" y="1179665"/>
              <a:ext cx="80700" cy="1526144"/>
              <a:chOff x="1766187" y="1179665"/>
              <a:chExt cx="80700" cy="1526144"/>
            </a:xfrm>
          </p:grpSpPr>
          <p:sp>
            <p:nvSpPr>
              <p:cNvPr id="8537" name="Google Shape;8537;p5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50"/>
            <p:cNvGrpSpPr/>
            <p:nvPr/>
          </p:nvGrpSpPr>
          <p:grpSpPr>
            <a:xfrm>
              <a:off x="1936935" y="1179665"/>
              <a:ext cx="80700" cy="1526144"/>
              <a:chOff x="1936935" y="1179665"/>
              <a:chExt cx="80700" cy="1526144"/>
            </a:xfrm>
          </p:grpSpPr>
          <p:sp>
            <p:nvSpPr>
              <p:cNvPr id="8548" name="Google Shape;8548;p5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50"/>
            <p:cNvGrpSpPr/>
            <p:nvPr/>
          </p:nvGrpSpPr>
          <p:grpSpPr>
            <a:xfrm>
              <a:off x="2110795" y="1179665"/>
              <a:ext cx="80700" cy="1526144"/>
              <a:chOff x="2110795" y="1179665"/>
              <a:chExt cx="80700" cy="1526144"/>
            </a:xfrm>
          </p:grpSpPr>
          <p:sp>
            <p:nvSpPr>
              <p:cNvPr id="8559" name="Google Shape;8559;p5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50"/>
            <p:cNvGrpSpPr/>
            <p:nvPr/>
          </p:nvGrpSpPr>
          <p:grpSpPr>
            <a:xfrm>
              <a:off x="2284655" y="1179665"/>
              <a:ext cx="80700" cy="1526144"/>
              <a:chOff x="2284655" y="1179665"/>
              <a:chExt cx="80700" cy="1526144"/>
            </a:xfrm>
          </p:grpSpPr>
          <p:sp>
            <p:nvSpPr>
              <p:cNvPr id="8570" name="Google Shape;8570;p5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0" name="Google Shape;8580;p50"/>
          <p:cNvGrpSpPr/>
          <p:nvPr/>
        </p:nvGrpSpPr>
        <p:grpSpPr>
          <a:xfrm>
            <a:off x="2623904" y="1198803"/>
            <a:ext cx="1364248" cy="1102133"/>
            <a:chOff x="2623904" y="1198803"/>
            <a:chExt cx="1364248" cy="1102133"/>
          </a:xfrm>
        </p:grpSpPr>
        <p:grpSp>
          <p:nvGrpSpPr>
            <p:cNvPr id="8581" name="Google Shape;8581;p50"/>
            <p:cNvGrpSpPr/>
            <p:nvPr/>
          </p:nvGrpSpPr>
          <p:grpSpPr>
            <a:xfrm>
              <a:off x="2623907" y="1198803"/>
              <a:ext cx="1364245" cy="273000"/>
              <a:chOff x="2623907" y="1198803"/>
              <a:chExt cx="1364245" cy="273000"/>
            </a:xfrm>
          </p:grpSpPr>
          <p:sp>
            <p:nvSpPr>
              <p:cNvPr id="8582" name="Google Shape;8582;p5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50"/>
            <p:cNvGrpSpPr/>
            <p:nvPr/>
          </p:nvGrpSpPr>
          <p:grpSpPr>
            <a:xfrm>
              <a:off x="2623904" y="1476964"/>
              <a:ext cx="1364245" cy="273000"/>
              <a:chOff x="2623904" y="1476964"/>
              <a:chExt cx="1364245" cy="273000"/>
            </a:xfrm>
          </p:grpSpPr>
          <p:sp>
            <p:nvSpPr>
              <p:cNvPr id="8588" name="Google Shape;8588;p5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50"/>
            <p:cNvGrpSpPr/>
            <p:nvPr/>
          </p:nvGrpSpPr>
          <p:grpSpPr>
            <a:xfrm>
              <a:off x="2623907" y="1749775"/>
              <a:ext cx="1364245" cy="273000"/>
              <a:chOff x="2623907" y="1749775"/>
              <a:chExt cx="1364245" cy="273000"/>
            </a:xfrm>
          </p:grpSpPr>
          <p:sp>
            <p:nvSpPr>
              <p:cNvPr id="8594" name="Google Shape;8594;p5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50"/>
            <p:cNvGrpSpPr/>
            <p:nvPr/>
          </p:nvGrpSpPr>
          <p:grpSpPr>
            <a:xfrm>
              <a:off x="2623904" y="2027936"/>
              <a:ext cx="1364245" cy="273000"/>
              <a:chOff x="2623904" y="2027936"/>
              <a:chExt cx="1364245" cy="273000"/>
            </a:xfrm>
          </p:grpSpPr>
          <p:sp>
            <p:nvSpPr>
              <p:cNvPr id="8600" name="Google Shape;8600;p5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5" name="Google Shape;8605;p50"/>
          <p:cNvGrpSpPr/>
          <p:nvPr/>
        </p:nvGrpSpPr>
        <p:grpSpPr>
          <a:xfrm>
            <a:off x="2613365" y="2657986"/>
            <a:ext cx="1387541" cy="159124"/>
            <a:chOff x="3200660" y="2180272"/>
            <a:chExt cx="2563824" cy="378237"/>
          </a:xfrm>
        </p:grpSpPr>
        <p:sp>
          <p:nvSpPr>
            <p:cNvPr id="8606" name="Google Shape;8606;p5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50"/>
          <p:cNvGrpSpPr/>
          <p:nvPr/>
        </p:nvGrpSpPr>
        <p:grpSpPr>
          <a:xfrm>
            <a:off x="2609890" y="2935811"/>
            <a:ext cx="1390502" cy="159625"/>
            <a:chOff x="3530150" y="2790075"/>
            <a:chExt cx="1962600" cy="225300"/>
          </a:xfrm>
        </p:grpSpPr>
        <p:sp>
          <p:nvSpPr>
            <p:cNvPr id="8625" name="Google Shape;8625;p5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50"/>
          <p:cNvGrpSpPr/>
          <p:nvPr/>
        </p:nvGrpSpPr>
        <p:grpSpPr>
          <a:xfrm>
            <a:off x="2610543" y="3214137"/>
            <a:ext cx="1411629" cy="153761"/>
            <a:chOff x="3558802" y="4011427"/>
            <a:chExt cx="1866000" cy="111300"/>
          </a:xfrm>
        </p:grpSpPr>
        <p:sp>
          <p:nvSpPr>
            <p:cNvPr id="8628" name="Google Shape;8628;p5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50"/>
          <p:cNvGrpSpPr/>
          <p:nvPr/>
        </p:nvGrpSpPr>
        <p:grpSpPr>
          <a:xfrm>
            <a:off x="2610235" y="2419536"/>
            <a:ext cx="1383503" cy="119749"/>
            <a:chOff x="3465975" y="2270276"/>
            <a:chExt cx="1986364" cy="171929"/>
          </a:xfrm>
        </p:grpSpPr>
        <p:sp>
          <p:nvSpPr>
            <p:cNvPr id="8631" name="Google Shape;8631;p5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50"/>
          <p:cNvGrpSpPr/>
          <p:nvPr/>
        </p:nvGrpSpPr>
        <p:grpSpPr>
          <a:xfrm>
            <a:off x="2621243" y="3783187"/>
            <a:ext cx="1369531" cy="195460"/>
            <a:chOff x="723300" y="4253549"/>
            <a:chExt cx="2276482" cy="324900"/>
          </a:xfrm>
        </p:grpSpPr>
        <p:sp>
          <p:nvSpPr>
            <p:cNvPr id="8640" name="Google Shape;8640;p5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50"/>
          <p:cNvGrpSpPr/>
          <p:nvPr/>
        </p:nvGrpSpPr>
        <p:grpSpPr>
          <a:xfrm>
            <a:off x="2610803" y="3484367"/>
            <a:ext cx="1389066" cy="180119"/>
            <a:chOff x="705948" y="3788465"/>
            <a:chExt cx="2308953" cy="299400"/>
          </a:xfrm>
        </p:grpSpPr>
        <p:sp>
          <p:nvSpPr>
            <p:cNvPr id="8646" name="Google Shape;8646;p5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50"/>
          <p:cNvGrpSpPr/>
          <p:nvPr/>
        </p:nvGrpSpPr>
        <p:grpSpPr>
          <a:xfrm>
            <a:off x="2658741" y="4097347"/>
            <a:ext cx="1304609" cy="294074"/>
            <a:chOff x="2658741" y="4097347"/>
            <a:chExt cx="1304609" cy="294074"/>
          </a:xfrm>
        </p:grpSpPr>
        <p:grpSp>
          <p:nvGrpSpPr>
            <p:cNvPr id="8652" name="Google Shape;8652;p50"/>
            <p:cNvGrpSpPr/>
            <p:nvPr/>
          </p:nvGrpSpPr>
          <p:grpSpPr>
            <a:xfrm>
              <a:off x="2658741" y="4097347"/>
              <a:ext cx="118572" cy="294074"/>
              <a:chOff x="3343310" y="4475555"/>
              <a:chExt cx="127717" cy="316753"/>
            </a:xfrm>
          </p:grpSpPr>
          <p:sp>
            <p:nvSpPr>
              <p:cNvPr id="8653" name="Google Shape;8653;p5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50"/>
            <p:cNvGrpSpPr/>
            <p:nvPr/>
          </p:nvGrpSpPr>
          <p:grpSpPr>
            <a:xfrm>
              <a:off x="3815519" y="4098388"/>
              <a:ext cx="147831" cy="291991"/>
              <a:chOff x="3527539" y="4476677"/>
              <a:chExt cx="159232" cy="314510"/>
            </a:xfrm>
          </p:grpSpPr>
          <p:sp>
            <p:nvSpPr>
              <p:cNvPr id="8656" name="Google Shape;8656;p5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50"/>
            <p:cNvGrpSpPr/>
            <p:nvPr/>
          </p:nvGrpSpPr>
          <p:grpSpPr>
            <a:xfrm>
              <a:off x="3511696" y="4098388"/>
              <a:ext cx="147831" cy="291991"/>
              <a:chOff x="3527539" y="4476677"/>
              <a:chExt cx="159232" cy="314510"/>
            </a:xfrm>
          </p:grpSpPr>
          <p:sp>
            <p:nvSpPr>
              <p:cNvPr id="8659" name="Google Shape;8659;p5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50"/>
            <p:cNvGrpSpPr/>
            <p:nvPr/>
          </p:nvGrpSpPr>
          <p:grpSpPr>
            <a:xfrm>
              <a:off x="3207874" y="4098388"/>
              <a:ext cx="147831" cy="291991"/>
              <a:chOff x="3527539" y="4476677"/>
              <a:chExt cx="159232" cy="314510"/>
            </a:xfrm>
          </p:grpSpPr>
          <p:sp>
            <p:nvSpPr>
              <p:cNvPr id="8662" name="Google Shape;8662;p5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50"/>
            <p:cNvGrpSpPr/>
            <p:nvPr/>
          </p:nvGrpSpPr>
          <p:grpSpPr>
            <a:xfrm>
              <a:off x="2933305" y="4097347"/>
              <a:ext cx="118572" cy="294074"/>
              <a:chOff x="3343310" y="4475555"/>
              <a:chExt cx="127717" cy="316753"/>
            </a:xfrm>
          </p:grpSpPr>
          <p:sp>
            <p:nvSpPr>
              <p:cNvPr id="8665" name="Google Shape;8665;p5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67" name="Google Shape;8667;p50"/>
          <p:cNvGrpSpPr/>
          <p:nvPr/>
        </p:nvGrpSpPr>
        <p:grpSpPr>
          <a:xfrm>
            <a:off x="4277571" y="2080469"/>
            <a:ext cx="1433821" cy="191501"/>
            <a:chOff x="4273350" y="2080469"/>
            <a:chExt cx="1433821" cy="191501"/>
          </a:xfrm>
        </p:grpSpPr>
        <p:grpSp>
          <p:nvGrpSpPr>
            <p:cNvPr id="8668" name="Google Shape;8668;p50"/>
            <p:cNvGrpSpPr/>
            <p:nvPr/>
          </p:nvGrpSpPr>
          <p:grpSpPr>
            <a:xfrm>
              <a:off x="4273350" y="2080469"/>
              <a:ext cx="1433821" cy="0"/>
              <a:chOff x="5224975" y="2962250"/>
              <a:chExt cx="1544400" cy="0"/>
            </a:xfrm>
          </p:grpSpPr>
          <p:cxnSp>
            <p:nvCxnSpPr>
              <p:cNvPr id="8669" name="Google Shape;8669;p5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70" name="Google Shape;8670;p5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671" name="Google Shape;8671;p50"/>
            <p:cNvGrpSpPr/>
            <p:nvPr/>
          </p:nvGrpSpPr>
          <p:grpSpPr>
            <a:xfrm>
              <a:off x="4273350" y="2271969"/>
              <a:ext cx="1433821" cy="0"/>
              <a:chOff x="5224975" y="2962250"/>
              <a:chExt cx="1544400" cy="0"/>
            </a:xfrm>
          </p:grpSpPr>
          <p:cxnSp>
            <p:nvCxnSpPr>
              <p:cNvPr id="8672" name="Google Shape;8672;p5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73" name="Google Shape;8673;p5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674" name="Google Shape;8674;p50"/>
          <p:cNvGrpSpPr/>
          <p:nvPr/>
        </p:nvGrpSpPr>
        <p:grpSpPr>
          <a:xfrm>
            <a:off x="4279126" y="1183036"/>
            <a:ext cx="1430711" cy="743389"/>
            <a:chOff x="5159450" y="1919950"/>
            <a:chExt cx="1541050" cy="862500"/>
          </a:xfrm>
        </p:grpSpPr>
        <p:sp>
          <p:nvSpPr>
            <p:cNvPr id="8675" name="Google Shape;8675;p5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676" name="Google Shape;8676;p50"/>
            <p:cNvGrpSpPr/>
            <p:nvPr/>
          </p:nvGrpSpPr>
          <p:grpSpPr>
            <a:xfrm>
              <a:off x="5159450" y="1919950"/>
              <a:ext cx="1541050" cy="862500"/>
              <a:chOff x="5159450" y="1919950"/>
              <a:chExt cx="1541050" cy="862500"/>
            </a:xfrm>
          </p:grpSpPr>
          <p:cxnSp>
            <p:nvCxnSpPr>
              <p:cNvPr id="8677" name="Google Shape;8677;p5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678" name="Google Shape;8678;p5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679" name="Google Shape;8679;p50"/>
          <p:cNvGrpSpPr/>
          <p:nvPr/>
        </p:nvGrpSpPr>
        <p:grpSpPr>
          <a:xfrm>
            <a:off x="4269239" y="2406364"/>
            <a:ext cx="1450484" cy="1052087"/>
            <a:chOff x="5230575" y="1554475"/>
            <a:chExt cx="2137150" cy="1550150"/>
          </a:xfrm>
        </p:grpSpPr>
        <p:sp>
          <p:nvSpPr>
            <p:cNvPr id="8680" name="Google Shape;8680;p5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50"/>
          <p:cNvGrpSpPr/>
          <p:nvPr/>
        </p:nvGrpSpPr>
        <p:grpSpPr>
          <a:xfrm rot="10800000">
            <a:off x="4285790" y="3498553"/>
            <a:ext cx="1417383" cy="887946"/>
            <a:chOff x="5645403" y="2920021"/>
            <a:chExt cx="2650800" cy="2180614"/>
          </a:xfrm>
        </p:grpSpPr>
        <p:sp>
          <p:nvSpPr>
            <p:cNvPr id="8694" name="Google Shape;8694;p5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5" name="Google Shape;8695;p50"/>
            <p:cNvCxnSpPr>
              <a:stCxn id="869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696" name="Google Shape;8696;p5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7" name="Google Shape;8697;p50"/>
            <p:cNvCxnSpPr>
              <a:endCxn id="8696"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698" name="Google Shape;8698;p5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9" name="Google Shape;8699;p50"/>
            <p:cNvCxnSpPr>
              <a:stCxn id="8698"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700" name="Google Shape;8700;p5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1" name="Google Shape;8701;p50"/>
            <p:cNvCxnSpPr>
              <a:endCxn id="870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702" name="Google Shape;8702;p50"/>
          <p:cNvGrpSpPr/>
          <p:nvPr/>
        </p:nvGrpSpPr>
        <p:grpSpPr>
          <a:xfrm>
            <a:off x="7386150" y="2401908"/>
            <a:ext cx="1071743" cy="1021579"/>
            <a:chOff x="7189833" y="2022667"/>
            <a:chExt cx="1251159" cy="1192597"/>
          </a:xfrm>
        </p:grpSpPr>
        <p:sp>
          <p:nvSpPr>
            <p:cNvPr id="8703" name="Google Shape;8703;p5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50"/>
          <p:cNvGrpSpPr/>
          <p:nvPr/>
        </p:nvGrpSpPr>
        <p:grpSpPr>
          <a:xfrm>
            <a:off x="727421" y="2828315"/>
            <a:ext cx="1695374" cy="1560837"/>
            <a:chOff x="727421" y="2828315"/>
            <a:chExt cx="1695374" cy="1560837"/>
          </a:xfrm>
        </p:grpSpPr>
        <p:grpSp>
          <p:nvGrpSpPr>
            <p:cNvPr id="8708" name="Google Shape;8708;p50"/>
            <p:cNvGrpSpPr/>
            <p:nvPr/>
          </p:nvGrpSpPr>
          <p:grpSpPr>
            <a:xfrm>
              <a:off x="819108" y="2882501"/>
              <a:ext cx="103104" cy="1426186"/>
              <a:chOff x="4674013" y="3100904"/>
              <a:chExt cx="122758" cy="1698043"/>
            </a:xfrm>
          </p:grpSpPr>
          <p:sp>
            <p:nvSpPr>
              <p:cNvPr id="8709" name="Google Shape;8709;p5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50"/>
            <p:cNvGrpSpPr/>
            <p:nvPr/>
          </p:nvGrpSpPr>
          <p:grpSpPr>
            <a:xfrm>
              <a:off x="1062475" y="2882501"/>
              <a:ext cx="103104" cy="1426186"/>
              <a:chOff x="4940438" y="3100904"/>
              <a:chExt cx="122758" cy="1698043"/>
            </a:xfrm>
          </p:grpSpPr>
          <p:sp>
            <p:nvSpPr>
              <p:cNvPr id="8717" name="Google Shape;8717;p5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50"/>
            <p:cNvGrpSpPr/>
            <p:nvPr/>
          </p:nvGrpSpPr>
          <p:grpSpPr>
            <a:xfrm>
              <a:off x="1299324" y="2882501"/>
              <a:ext cx="103104" cy="1426186"/>
              <a:chOff x="5206863" y="3100904"/>
              <a:chExt cx="122758" cy="1698043"/>
            </a:xfrm>
          </p:grpSpPr>
          <p:sp>
            <p:nvSpPr>
              <p:cNvPr id="8725" name="Google Shape;8725;p5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50"/>
            <p:cNvGrpSpPr/>
            <p:nvPr/>
          </p:nvGrpSpPr>
          <p:grpSpPr>
            <a:xfrm>
              <a:off x="1786057" y="2882501"/>
              <a:ext cx="103104" cy="1426186"/>
              <a:chOff x="6006138" y="3143629"/>
              <a:chExt cx="122758" cy="1698043"/>
            </a:xfrm>
          </p:grpSpPr>
          <p:sp>
            <p:nvSpPr>
              <p:cNvPr id="8733" name="Google Shape;8733;p5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50"/>
            <p:cNvGrpSpPr/>
            <p:nvPr/>
          </p:nvGrpSpPr>
          <p:grpSpPr>
            <a:xfrm>
              <a:off x="2029422" y="2882501"/>
              <a:ext cx="103104" cy="1426186"/>
              <a:chOff x="6805413" y="3100904"/>
              <a:chExt cx="122758" cy="1698043"/>
            </a:xfrm>
          </p:grpSpPr>
          <p:sp>
            <p:nvSpPr>
              <p:cNvPr id="8741" name="Google Shape;8741;p5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50"/>
            <p:cNvGrpSpPr/>
            <p:nvPr/>
          </p:nvGrpSpPr>
          <p:grpSpPr>
            <a:xfrm>
              <a:off x="727421" y="2828315"/>
              <a:ext cx="1695374" cy="1560837"/>
              <a:chOff x="734799" y="2782450"/>
              <a:chExt cx="1571100" cy="1577400"/>
            </a:xfrm>
          </p:grpSpPr>
          <p:cxnSp>
            <p:nvCxnSpPr>
              <p:cNvPr id="8749" name="Google Shape;8749;p5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50" name="Google Shape;8750;p5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51" name="Google Shape;8751;p50"/>
            <p:cNvGrpSpPr/>
            <p:nvPr/>
          </p:nvGrpSpPr>
          <p:grpSpPr>
            <a:xfrm>
              <a:off x="2272795" y="2882501"/>
              <a:ext cx="103104" cy="1426186"/>
              <a:chOff x="5206863" y="3100904"/>
              <a:chExt cx="122758" cy="1698043"/>
            </a:xfrm>
          </p:grpSpPr>
          <p:sp>
            <p:nvSpPr>
              <p:cNvPr id="8752" name="Google Shape;8752;p5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50"/>
            <p:cNvGrpSpPr/>
            <p:nvPr/>
          </p:nvGrpSpPr>
          <p:grpSpPr>
            <a:xfrm>
              <a:off x="1542694" y="2882501"/>
              <a:ext cx="103104" cy="1426186"/>
              <a:chOff x="6006138" y="3143629"/>
              <a:chExt cx="122758" cy="1698043"/>
            </a:xfrm>
          </p:grpSpPr>
          <p:sp>
            <p:nvSpPr>
              <p:cNvPr id="8760" name="Google Shape;8760;p5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7" name="Google Shape;8767;p50"/>
          <p:cNvGrpSpPr/>
          <p:nvPr/>
        </p:nvGrpSpPr>
        <p:grpSpPr>
          <a:xfrm>
            <a:off x="5936000" y="2405887"/>
            <a:ext cx="1248543" cy="1025319"/>
            <a:chOff x="5183758" y="1210600"/>
            <a:chExt cx="3605380" cy="2960783"/>
          </a:xfrm>
        </p:grpSpPr>
        <p:sp>
          <p:nvSpPr>
            <p:cNvPr id="8768" name="Google Shape;8768;p5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2" name="Google Shape;8772;p5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773" name="Google Shape;8773;p5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774" name="Google Shape;8774;p5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775" name="Google Shape;8775;p5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776" name="Google Shape;8776;p5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50"/>
          <p:cNvGrpSpPr/>
          <p:nvPr/>
        </p:nvGrpSpPr>
        <p:grpSpPr>
          <a:xfrm>
            <a:off x="5793062" y="3544204"/>
            <a:ext cx="2664831" cy="843440"/>
            <a:chOff x="5916567" y="1099697"/>
            <a:chExt cx="2556683" cy="809211"/>
          </a:xfrm>
        </p:grpSpPr>
        <p:sp>
          <p:nvSpPr>
            <p:cNvPr id="8778" name="Google Shape;8778;p5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50"/>
          <p:cNvGrpSpPr/>
          <p:nvPr/>
        </p:nvGrpSpPr>
        <p:grpSpPr>
          <a:xfrm>
            <a:off x="5900602" y="1193063"/>
            <a:ext cx="1299851" cy="1023338"/>
            <a:chOff x="5900602" y="1193063"/>
            <a:chExt cx="1299851" cy="1023338"/>
          </a:xfrm>
        </p:grpSpPr>
        <p:grpSp>
          <p:nvGrpSpPr>
            <p:cNvPr id="8787" name="Google Shape;8787;p50"/>
            <p:cNvGrpSpPr/>
            <p:nvPr/>
          </p:nvGrpSpPr>
          <p:grpSpPr>
            <a:xfrm>
              <a:off x="6743564" y="1193063"/>
              <a:ext cx="456889" cy="700379"/>
              <a:chOff x="6743564" y="1193063"/>
              <a:chExt cx="456889" cy="700379"/>
            </a:xfrm>
          </p:grpSpPr>
          <p:grpSp>
            <p:nvGrpSpPr>
              <p:cNvPr id="8788" name="Google Shape;8788;p50"/>
              <p:cNvGrpSpPr/>
              <p:nvPr/>
            </p:nvGrpSpPr>
            <p:grpSpPr>
              <a:xfrm>
                <a:off x="6743564" y="1690731"/>
                <a:ext cx="214402" cy="202710"/>
                <a:chOff x="6743564" y="1690731"/>
                <a:chExt cx="214402" cy="202710"/>
              </a:xfrm>
            </p:grpSpPr>
            <p:sp>
              <p:nvSpPr>
                <p:cNvPr id="8789" name="Google Shape;8789;p5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50"/>
              <p:cNvGrpSpPr/>
              <p:nvPr/>
            </p:nvGrpSpPr>
            <p:grpSpPr>
              <a:xfrm>
                <a:off x="6915505" y="1193063"/>
                <a:ext cx="284947" cy="589637"/>
                <a:chOff x="6915505" y="1193063"/>
                <a:chExt cx="284947" cy="589637"/>
              </a:xfrm>
            </p:grpSpPr>
            <p:sp>
              <p:nvSpPr>
                <p:cNvPr id="8792" name="Google Shape;8792;p5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3" name="Google Shape;8793;p5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794" name="Google Shape;8794;p50"/>
            <p:cNvGrpSpPr/>
            <p:nvPr/>
          </p:nvGrpSpPr>
          <p:grpSpPr>
            <a:xfrm>
              <a:off x="6520337" y="1193063"/>
              <a:ext cx="341815" cy="801589"/>
              <a:chOff x="6520337" y="1193063"/>
              <a:chExt cx="341815" cy="801589"/>
            </a:xfrm>
          </p:grpSpPr>
          <p:grpSp>
            <p:nvGrpSpPr>
              <p:cNvPr id="8795" name="Google Shape;8795;p50"/>
              <p:cNvGrpSpPr/>
              <p:nvPr/>
            </p:nvGrpSpPr>
            <p:grpSpPr>
              <a:xfrm>
                <a:off x="6520337" y="1589527"/>
                <a:ext cx="213950" cy="405125"/>
                <a:chOff x="6520337" y="1589527"/>
                <a:chExt cx="213950" cy="405125"/>
              </a:xfrm>
            </p:grpSpPr>
            <p:sp>
              <p:nvSpPr>
                <p:cNvPr id="8796" name="Google Shape;8796;p5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50"/>
              <p:cNvGrpSpPr/>
              <p:nvPr/>
            </p:nvGrpSpPr>
            <p:grpSpPr>
              <a:xfrm>
                <a:off x="6577204" y="1193063"/>
                <a:ext cx="284947" cy="453562"/>
                <a:chOff x="6577204" y="1193063"/>
                <a:chExt cx="284947" cy="453562"/>
              </a:xfrm>
            </p:grpSpPr>
            <p:sp>
              <p:nvSpPr>
                <p:cNvPr id="8799" name="Google Shape;8799;p5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0" name="Google Shape;8800;p5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801" name="Google Shape;8801;p50"/>
            <p:cNvGrpSpPr/>
            <p:nvPr/>
          </p:nvGrpSpPr>
          <p:grpSpPr>
            <a:xfrm>
              <a:off x="6238903" y="1193063"/>
              <a:ext cx="300475" cy="901782"/>
              <a:chOff x="6238903" y="1193063"/>
              <a:chExt cx="300475" cy="901782"/>
            </a:xfrm>
          </p:grpSpPr>
          <p:grpSp>
            <p:nvGrpSpPr>
              <p:cNvPr id="8802" name="Google Shape;8802;p50"/>
              <p:cNvGrpSpPr/>
              <p:nvPr/>
            </p:nvGrpSpPr>
            <p:grpSpPr>
              <a:xfrm>
                <a:off x="6290865" y="1489315"/>
                <a:ext cx="248514" cy="605530"/>
                <a:chOff x="6290865" y="1489315"/>
                <a:chExt cx="248514" cy="605530"/>
              </a:xfrm>
            </p:grpSpPr>
            <p:sp>
              <p:nvSpPr>
                <p:cNvPr id="8803" name="Google Shape;8803;p5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50"/>
              <p:cNvGrpSpPr/>
              <p:nvPr/>
            </p:nvGrpSpPr>
            <p:grpSpPr>
              <a:xfrm>
                <a:off x="6238903" y="1193063"/>
                <a:ext cx="284947" cy="327512"/>
                <a:chOff x="6238903" y="1193063"/>
                <a:chExt cx="284947" cy="327512"/>
              </a:xfrm>
            </p:grpSpPr>
            <p:sp>
              <p:nvSpPr>
                <p:cNvPr id="8806" name="Google Shape;8806;p5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7" name="Google Shape;8807;p5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808" name="Google Shape;8808;p50"/>
            <p:cNvGrpSpPr/>
            <p:nvPr/>
          </p:nvGrpSpPr>
          <p:grpSpPr>
            <a:xfrm>
              <a:off x="5900602" y="1193063"/>
              <a:ext cx="444345" cy="1023338"/>
              <a:chOff x="5900602" y="1193063"/>
              <a:chExt cx="444345" cy="1023338"/>
            </a:xfrm>
          </p:grpSpPr>
          <p:grpSp>
            <p:nvGrpSpPr>
              <p:cNvPr id="8809" name="Google Shape;8809;p50"/>
              <p:cNvGrpSpPr/>
              <p:nvPr/>
            </p:nvGrpSpPr>
            <p:grpSpPr>
              <a:xfrm>
                <a:off x="6046501" y="1367785"/>
                <a:ext cx="298446" cy="848616"/>
                <a:chOff x="6046501" y="1367785"/>
                <a:chExt cx="298446" cy="848616"/>
              </a:xfrm>
            </p:grpSpPr>
            <p:sp>
              <p:nvSpPr>
                <p:cNvPr id="8810" name="Google Shape;8810;p5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50"/>
              <p:cNvGrpSpPr/>
              <p:nvPr/>
            </p:nvGrpSpPr>
            <p:grpSpPr>
              <a:xfrm>
                <a:off x="5900602" y="1193063"/>
                <a:ext cx="284947" cy="182312"/>
                <a:chOff x="5900602" y="1193063"/>
                <a:chExt cx="284947" cy="182312"/>
              </a:xfrm>
            </p:grpSpPr>
            <p:sp>
              <p:nvSpPr>
                <p:cNvPr id="8813" name="Google Shape;8813;p5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4" name="Google Shape;8814;p5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815" name="Google Shape;8815;p50"/>
          <p:cNvGrpSpPr/>
          <p:nvPr/>
        </p:nvGrpSpPr>
        <p:grpSpPr>
          <a:xfrm>
            <a:off x="7238484" y="1193208"/>
            <a:ext cx="1219413" cy="1051365"/>
            <a:chOff x="7287122" y="1165658"/>
            <a:chExt cx="1219413" cy="1051365"/>
          </a:xfrm>
        </p:grpSpPr>
        <p:grpSp>
          <p:nvGrpSpPr>
            <p:cNvPr id="8816" name="Google Shape;8816;p50"/>
            <p:cNvGrpSpPr/>
            <p:nvPr/>
          </p:nvGrpSpPr>
          <p:grpSpPr>
            <a:xfrm>
              <a:off x="7287122" y="1969723"/>
              <a:ext cx="1219413" cy="247300"/>
              <a:chOff x="7287122" y="1969723"/>
              <a:chExt cx="1219413" cy="247300"/>
            </a:xfrm>
          </p:grpSpPr>
          <p:sp>
            <p:nvSpPr>
              <p:cNvPr id="8817" name="Google Shape;8817;p5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8" name="Google Shape;8818;p50"/>
              <p:cNvGrpSpPr/>
              <p:nvPr/>
            </p:nvGrpSpPr>
            <p:grpSpPr>
              <a:xfrm>
                <a:off x="7287122" y="2063892"/>
                <a:ext cx="1151753" cy="73428"/>
                <a:chOff x="7287122" y="2063892"/>
                <a:chExt cx="1151753" cy="73428"/>
              </a:xfrm>
            </p:grpSpPr>
            <p:sp>
              <p:nvSpPr>
                <p:cNvPr id="8819" name="Google Shape;8819;p5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0" name="Google Shape;8820;p5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821" name="Google Shape;8821;p50"/>
            <p:cNvGrpSpPr/>
            <p:nvPr/>
          </p:nvGrpSpPr>
          <p:grpSpPr>
            <a:xfrm>
              <a:off x="7287122" y="1712201"/>
              <a:ext cx="1219403" cy="246767"/>
              <a:chOff x="7287122" y="1712201"/>
              <a:chExt cx="1219403" cy="246767"/>
            </a:xfrm>
          </p:grpSpPr>
          <p:sp>
            <p:nvSpPr>
              <p:cNvPr id="8822" name="Google Shape;8822;p5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3" name="Google Shape;8823;p50"/>
              <p:cNvGrpSpPr/>
              <p:nvPr/>
            </p:nvGrpSpPr>
            <p:grpSpPr>
              <a:xfrm>
                <a:off x="7287122" y="1842861"/>
                <a:ext cx="1005303" cy="73419"/>
                <a:chOff x="7287122" y="1842861"/>
                <a:chExt cx="1005303" cy="73419"/>
              </a:xfrm>
            </p:grpSpPr>
            <p:sp>
              <p:nvSpPr>
                <p:cNvPr id="8824" name="Google Shape;8824;p5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5" name="Google Shape;8825;p5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826" name="Google Shape;8826;p50"/>
            <p:cNvGrpSpPr/>
            <p:nvPr/>
          </p:nvGrpSpPr>
          <p:grpSpPr>
            <a:xfrm>
              <a:off x="7287122" y="1447520"/>
              <a:ext cx="1219403" cy="286667"/>
              <a:chOff x="7287122" y="1447520"/>
              <a:chExt cx="1219403" cy="286667"/>
            </a:xfrm>
          </p:grpSpPr>
          <p:sp>
            <p:nvSpPr>
              <p:cNvPr id="8827" name="Google Shape;8827;p5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8" name="Google Shape;8828;p50"/>
              <p:cNvGrpSpPr/>
              <p:nvPr/>
            </p:nvGrpSpPr>
            <p:grpSpPr>
              <a:xfrm>
                <a:off x="7287122" y="1581977"/>
                <a:ext cx="852803" cy="73428"/>
                <a:chOff x="7287122" y="1581977"/>
                <a:chExt cx="852803" cy="73428"/>
              </a:xfrm>
            </p:grpSpPr>
            <p:sp>
              <p:nvSpPr>
                <p:cNvPr id="8829" name="Google Shape;8829;p5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30" name="Google Shape;8830;p5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831" name="Google Shape;8831;p50"/>
            <p:cNvGrpSpPr/>
            <p:nvPr/>
          </p:nvGrpSpPr>
          <p:grpSpPr>
            <a:xfrm>
              <a:off x="7287122" y="1165658"/>
              <a:ext cx="1219403" cy="344253"/>
              <a:chOff x="7287122" y="1165658"/>
              <a:chExt cx="1219403" cy="344253"/>
            </a:xfrm>
          </p:grpSpPr>
          <p:sp>
            <p:nvSpPr>
              <p:cNvPr id="8832" name="Google Shape;8832;p5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3" name="Google Shape;8833;p50"/>
              <p:cNvGrpSpPr/>
              <p:nvPr/>
            </p:nvGrpSpPr>
            <p:grpSpPr>
              <a:xfrm>
                <a:off x="7287122" y="1341025"/>
                <a:ext cx="695703" cy="73419"/>
                <a:chOff x="7287122" y="1341025"/>
                <a:chExt cx="695703" cy="73419"/>
              </a:xfrm>
            </p:grpSpPr>
            <p:sp>
              <p:nvSpPr>
                <p:cNvPr id="8834" name="Google Shape;8834;p5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35" name="Google Shape;8835;p5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39" name="Shape 8839"/>
        <p:cNvGrpSpPr/>
        <p:nvPr/>
      </p:nvGrpSpPr>
      <p:grpSpPr>
        <a:xfrm>
          <a:off x="0" y="0"/>
          <a:ext cx="0" cy="0"/>
          <a:chOff x="0" y="0"/>
          <a:chExt cx="0" cy="0"/>
        </a:xfrm>
      </p:grpSpPr>
      <p:sp>
        <p:nvSpPr>
          <p:cNvPr id="8840" name="Google Shape;8840;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841" name="Google Shape;8841;p5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842" name="Google Shape;8842;p51"/>
          <p:cNvGrpSpPr/>
          <p:nvPr/>
        </p:nvGrpSpPr>
        <p:grpSpPr>
          <a:xfrm>
            <a:off x="866243" y="2291587"/>
            <a:ext cx="415546" cy="355053"/>
            <a:chOff x="866243" y="2291587"/>
            <a:chExt cx="415546" cy="355053"/>
          </a:xfrm>
        </p:grpSpPr>
        <p:sp>
          <p:nvSpPr>
            <p:cNvPr id="8843" name="Google Shape;8843;p5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8" name="Google Shape;8848;p51"/>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9" name="Google Shape;8849;p51"/>
          <p:cNvGrpSpPr/>
          <p:nvPr/>
        </p:nvGrpSpPr>
        <p:grpSpPr>
          <a:xfrm>
            <a:off x="1958520" y="2302574"/>
            <a:ext cx="359213" cy="327807"/>
            <a:chOff x="1958520" y="2302574"/>
            <a:chExt cx="359213" cy="327807"/>
          </a:xfrm>
        </p:grpSpPr>
        <p:sp>
          <p:nvSpPr>
            <p:cNvPr id="8850" name="Google Shape;8850;p5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51"/>
          <p:cNvGrpSpPr/>
          <p:nvPr/>
        </p:nvGrpSpPr>
        <p:grpSpPr>
          <a:xfrm>
            <a:off x="2579882" y="2287427"/>
            <a:ext cx="207582" cy="359594"/>
            <a:chOff x="2656082" y="2287427"/>
            <a:chExt cx="207582" cy="359594"/>
          </a:xfrm>
        </p:grpSpPr>
        <p:sp>
          <p:nvSpPr>
            <p:cNvPr id="8854" name="Google Shape;8854;p5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51"/>
          <p:cNvGrpSpPr/>
          <p:nvPr/>
        </p:nvGrpSpPr>
        <p:grpSpPr>
          <a:xfrm>
            <a:off x="3049653" y="2321468"/>
            <a:ext cx="362991" cy="290018"/>
            <a:chOff x="3049653" y="2321468"/>
            <a:chExt cx="362991" cy="290018"/>
          </a:xfrm>
        </p:grpSpPr>
        <p:sp>
          <p:nvSpPr>
            <p:cNvPr id="8859" name="Google Shape;8859;p5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51"/>
          <p:cNvGrpSpPr/>
          <p:nvPr/>
        </p:nvGrpSpPr>
        <p:grpSpPr>
          <a:xfrm>
            <a:off x="3564243" y="2289904"/>
            <a:ext cx="422342" cy="355243"/>
            <a:chOff x="3564243" y="2289904"/>
            <a:chExt cx="422342" cy="355243"/>
          </a:xfrm>
        </p:grpSpPr>
        <p:sp>
          <p:nvSpPr>
            <p:cNvPr id="8864" name="Google Shape;8864;p5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9" name="Google Shape;8869;p51"/>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0" name="Google Shape;8870;p51"/>
          <p:cNvGrpSpPr/>
          <p:nvPr/>
        </p:nvGrpSpPr>
        <p:grpSpPr>
          <a:xfrm>
            <a:off x="4687894" y="2289713"/>
            <a:ext cx="359594" cy="353909"/>
            <a:chOff x="4687894" y="2289713"/>
            <a:chExt cx="359594" cy="353909"/>
          </a:xfrm>
        </p:grpSpPr>
        <p:sp>
          <p:nvSpPr>
            <p:cNvPr id="8871" name="Google Shape;8871;p5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4" name="Google Shape;8874;p51"/>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5" name="Google Shape;8875;p51"/>
          <p:cNvGrpSpPr/>
          <p:nvPr/>
        </p:nvGrpSpPr>
        <p:grpSpPr>
          <a:xfrm>
            <a:off x="6372624" y="2308227"/>
            <a:ext cx="263567" cy="317614"/>
            <a:chOff x="6421399" y="2308227"/>
            <a:chExt cx="263567" cy="317614"/>
          </a:xfrm>
        </p:grpSpPr>
        <p:sp>
          <p:nvSpPr>
            <p:cNvPr id="8876" name="Google Shape;8876;p5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51"/>
          <p:cNvGrpSpPr/>
          <p:nvPr/>
        </p:nvGrpSpPr>
        <p:grpSpPr>
          <a:xfrm>
            <a:off x="6870193" y="2295620"/>
            <a:ext cx="360356" cy="343462"/>
            <a:chOff x="6870193" y="2295620"/>
            <a:chExt cx="360356" cy="343462"/>
          </a:xfrm>
        </p:grpSpPr>
        <p:sp>
          <p:nvSpPr>
            <p:cNvPr id="8881" name="Google Shape;8881;p5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51"/>
          <p:cNvGrpSpPr/>
          <p:nvPr/>
        </p:nvGrpSpPr>
        <p:grpSpPr>
          <a:xfrm>
            <a:off x="7441465" y="2302860"/>
            <a:ext cx="342192" cy="327140"/>
            <a:chOff x="7441465" y="2302860"/>
            <a:chExt cx="342192" cy="327140"/>
          </a:xfrm>
        </p:grpSpPr>
        <p:sp>
          <p:nvSpPr>
            <p:cNvPr id="8884" name="Google Shape;8884;p5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51"/>
          <p:cNvGrpSpPr/>
          <p:nvPr/>
        </p:nvGrpSpPr>
        <p:grpSpPr>
          <a:xfrm>
            <a:off x="7989683" y="2350207"/>
            <a:ext cx="332761" cy="234066"/>
            <a:chOff x="7989683" y="2350207"/>
            <a:chExt cx="332761" cy="234066"/>
          </a:xfrm>
        </p:grpSpPr>
        <p:sp>
          <p:nvSpPr>
            <p:cNvPr id="8887" name="Google Shape;8887;p5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51"/>
          <p:cNvGrpSpPr/>
          <p:nvPr/>
        </p:nvGrpSpPr>
        <p:grpSpPr>
          <a:xfrm>
            <a:off x="5823294" y="2309751"/>
            <a:ext cx="315327" cy="314978"/>
            <a:chOff x="5823294" y="2309751"/>
            <a:chExt cx="315327" cy="314978"/>
          </a:xfrm>
        </p:grpSpPr>
        <p:sp>
          <p:nvSpPr>
            <p:cNvPr id="8894" name="Google Shape;8894;p5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1" name="Google Shape;8911;p51"/>
          <p:cNvGrpSpPr/>
          <p:nvPr/>
        </p:nvGrpSpPr>
        <p:grpSpPr>
          <a:xfrm>
            <a:off x="2497275" y="2744159"/>
            <a:ext cx="370930" cy="370549"/>
            <a:chOff x="2497275" y="2744159"/>
            <a:chExt cx="370930" cy="370549"/>
          </a:xfrm>
        </p:grpSpPr>
        <p:sp>
          <p:nvSpPr>
            <p:cNvPr id="8912" name="Google Shape;8912;p5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51"/>
          <p:cNvGrpSpPr/>
          <p:nvPr/>
        </p:nvGrpSpPr>
        <p:grpSpPr>
          <a:xfrm>
            <a:off x="860940" y="2746477"/>
            <a:ext cx="371883" cy="365691"/>
            <a:chOff x="860940" y="2746477"/>
            <a:chExt cx="371883" cy="365691"/>
          </a:xfrm>
        </p:grpSpPr>
        <p:sp>
          <p:nvSpPr>
            <p:cNvPr id="8919" name="Google Shape;8919;p5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51"/>
          <p:cNvGrpSpPr/>
          <p:nvPr/>
        </p:nvGrpSpPr>
        <p:grpSpPr>
          <a:xfrm>
            <a:off x="1493849" y="2775533"/>
            <a:ext cx="283985" cy="341080"/>
            <a:chOff x="1493849" y="2775533"/>
            <a:chExt cx="283985" cy="341080"/>
          </a:xfrm>
        </p:grpSpPr>
        <p:sp>
          <p:nvSpPr>
            <p:cNvPr id="8925" name="Google Shape;8925;p5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51"/>
          <p:cNvGrpSpPr/>
          <p:nvPr/>
        </p:nvGrpSpPr>
        <p:grpSpPr>
          <a:xfrm>
            <a:off x="1952836" y="2774422"/>
            <a:ext cx="372835" cy="342573"/>
            <a:chOff x="1952836" y="2774422"/>
            <a:chExt cx="372835" cy="342573"/>
          </a:xfrm>
        </p:grpSpPr>
        <p:sp>
          <p:nvSpPr>
            <p:cNvPr id="8928" name="Google Shape;8928;p5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51"/>
          <p:cNvGrpSpPr/>
          <p:nvPr/>
        </p:nvGrpSpPr>
        <p:grpSpPr>
          <a:xfrm>
            <a:off x="3079916" y="2744477"/>
            <a:ext cx="332729" cy="372518"/>
            <a:chOff x="3079916" y="2744477"/>
            <a:chExt cx="332729" cy="372518"/>
          </a:xfrm>
        </p:grpSpPr>
        <p:sp>
          <p:nvSpPr>
            <p:cNvPr id="8932" name="Google Shape;8932;p5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51"/>
          <p:cNvGrpSpPr/>
          <p:nvPr/>
        </p:nvGrpSpPr>
        <p:grpSpPr>
          <a:xfrm>
            <a:off x="3620576" y="2745525"/>
            <a:ext cx="336889" cy="355592"/>
            <a:chOff x="3620576" y="2745525"/>
            <a:chExt cx="336889" cy="355592"/>
          </a:xfrm>
        </p:grpSpPr>
        <p:sp>
          <p:nvSpPr>
            <p:cNvPr id="8936" name="Google Shape;8936;p5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51"/>
          <p:cNvGrpSpPr/>
          <p:nvPr/>
        </p:nvGrpSpPr>
        <p:grpSpPr>
          <a:xfrm>
            <a:off x="4126815" y="2760704"/>
            <a:ext cx="380393" cy="363118"/>
            <a:chOff x="4126815" y="2760704"/>
            <a:chExt cx="380393" cy="363118"/>
          </a:xfrm>
        </p:grpSpPr>
        <p:sp>
          <p:nvSpPr>
            <p:cNvPr id="8939" name="Google Shape;8939;p5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51"/>
          <p:cNvGrpSpPr/>
          <p:nvPr/>
        </p:nvGrpSpPr>
        <p:grpSpPr>
          <a:xfrm>
            <a:off x="4675986" y="2745684"/>
            <a:ext cx="381346" cy="368644"/>
            <a:chOff x="4675986" y="2745684"/>
            <a:chExt cx="381346" cy="368644"/>
          </a:xfrm>
        </p:grpSpPr>
        <p:sp>
          <p:nvSpPr>
            <p:cNvPr id="8944" name="Google Shape;8944;p5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51"/>
          <p:cNvGrpSpPr/>
          <p:nvPr/>
        </p:nvGrpSpPr>
        <p:grpSpPr>
          <a:xfrm>
            <a:off x="5220616" y="2791061"/>
            <a:ext cx="373185" cy="302466"/>
            <a:chOff x="5220616" y="2791061"/>
            <a:chExt cx="373185" cy="302466"/>
          </a:xfrm>
        </p:grpSpPr>
        <p:sp>
          <p:nvSpPr>
            <p:cNvPr id="8947" name="Google Shape;8947;p5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51"/>
          <p:cNvGrpSpPr/>
          <p:nvPr/>
        </p:nvGrpSpPr>
        <p:grpSpPr>
          <a:xfrm>
            <a:off x="5788661" y="2772517"/>
            <a:ext cx="284366" cy="344097"/>
            <a:chOff x="5864861" y="2772517"/>
            <a:chExt cx="284366" cy="344097"/>
          </a:xfrm>
        </p:grpSpPr>
        <p:sp>
          <p:nvSpPr>
            <p:cNvPr id="8966" name="Google Shape;8966;p5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2" name="Google Shape;8972;p51"/>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3" name="Google Shape;8973;p51"/>
          <p:cNvGrpSpPr/>
          <p:nvPr/>
        </p:nvGrpSpPr>
        <p:grpSpPr>
          <a:xfrm>
            <a:off x="6974158" y="2789537"/>
            <a:ext cx="255247" cy="327458"/>
            <a:chOff x="6974158" y="2789537"/>
            <a:chExt cx="255247" cy="327458"/>
          </a:xfrm>
        </p:grpSpPr>
        <p:sp>
          <p:nvSpPr>
            <p:cNvPr id="8974" name="Google Shape;8974;p5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51"/>
          <p:cNvGrpSpPr/>
          <p:nvPr/>
        </p:nvGrpSpPr>
        <p:grpSpPr>
          <a:xfrm>
            <a:off x="7530697" y="2790299"/>
            <a:ext cx="244291" cy="326314"/>
            <a:chOff x="7530697" y="2790299"/>
            <a:chExt cx="244291" cy="326314"/>
          </a:xfrm>
        </p:grpSpPr>
        <p:sp>
          <p:nvSpPr>
            <p:cNvPr id="8981" name="Google Shape;8981;p5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51"/>
          <p:cNvGrpSpPr/>
          <p:nvPr/>
        </p:nvGrpSpPr>
        <p:grpSpPr>
          <a:xfrm>
            <a:off x="7988191" y="2832248"/>
            <a:ext cx="332348" cy="283985"/>
            <a:chOff x="7988191" y="2832248"/>
            <a:chExt cx="332348" cy="283985"/>
          </a:xfrm>
        </p:grpSpPr>
        <p:sp>
          <p:nvSpPr>
            <p:cNvPr id="8988" name="Google Shape;8988;p5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1" name="Google Shape;8991;p51"/>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2" name="Google Shape;8992;p51"/>
          <p:cNvGrpSpPr/>
          <p:nvPr/>
        </p:nvGrpSpPr>
        <p:grpSpPr>
          <a:xfrm>
            <a:off x="3588440" y="3258368"/>
            <a:ext cx="364484" cy="262423"/>
            <a:chOff x="3588440" y="3258368"/>
            <a:chExt cx="364484" cy="262423"/>
          </a:xfrm>
        </p:grpSpPr>
        <p:sp>
          <p:nvSpPr>
            <p:cNvPr id="8993" name="Google Shape;8993;p5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9" name="Google Shape;8999;p51"/>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0" name="Google Shape;9000;p51"/>
          <p:cNvGrpSpPr/>
          <p:nvPr/>
        </p:nvGrpSpPr>
        <p:grpSpPr>
          <a:xfrm>
            <a:off x="5765817" y="3227724"/>
            <a:ext cx="364865" cy="324822"/>
            <a:chOff x="5765817" y="3227724"/>
            <a:chExt cx="364865" cy="324822"/>
          </a:xfrm>
        </p:grpSpPr>
        <p:sp>
          <p:nvSpPr>
            <p:cNvPr id="9001" name="Google Shape;9001;p5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51"/>
          <p:cNvGrpSpPr/>
          <p:nvPr/>
        </p:nvGrpSpPr>
        <p:grpSpPr>
          <a:xfrm>
            <a:off x="6228583" y="3237664"/>
            <a:ext cx="446539" cy="303895"/>
            <a:chOff x="6228583" y="3237664"/>
            <a:chExt cx="446539" cy="303895"/>
          </a:xfrm>
        </p:grpSpPr>
        <p:sp>
          <p:nvSpPr>
            <p:cNvPr id="9005" name="Google Shape;9005;p51"/>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1"/>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1"/>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1"/>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1"/>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1"/>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1"/>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1"/>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1"/>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1"/>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1"/>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1"/>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1"/>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1"/>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1"/>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1"/>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51"/>
          <p:cNvGrpSpPr/>
          <p:nvPr/>
        </p:nvGrpSpPr>
        <p:grpSpPr>
          <a:xfrm>
            <a:off x="865862" y="3207306"/>
            <a:ext cx="364484" cy="364897"/>
            <a:chOff x="865862" y="3207306"/>
            <a:chExt cx="364484" cy="364897"/>
          </a:xfrm>
        </p:grpSpPr>
        <p:sp>
          <p:nvSpPr>
            <p:cNvPr id="9023" name="Google Shape;9023;p5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51"/>
          <p:cNvGrpSpPr/>
          <p:nvPr/>
        </p:nvGrpSpPr>
        <p:grpSpPr>
          <a:xfrm>
            <a:off x="1404617" y="3226962"/>
            <a:ext cx="370168" cy="325965"/>
            <a:chOff x="1404617" y="3226962"/>
            <a:chExt cx="370168" cy="325965"/>
          </a:xfrm>
        </p:grpSpPr>
        <p:sp>
          <p:nvSpPr>
            <p:cNvPr id="9038" name="Google Shape;9038;p5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51"/>
          <p:cNvGrpSpPr/>
          <p:nvPr/>
        </p:nvGrpSpPr>
        <p:grpSpPr>
          <a:xfrm>
            <a:off x="1954741" y="3212419"/>
            <a:ext cx="366389" cy="354481"/>
            <a:chOff x="1954741" y="3212419"/>
            <a:chExt cx="366389" cy="354481"/>
          </a:xfrm>
        </p:grpSpPr>
        <p:sp>
          <p:nvSpPr>
            <p:cNvPr id="9048" name="Google Shape;9048;p5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51"/>
          <p:cNvGrpSpPr/>
          <p:nvPr/>
        </p:nvGrpSpPr>
        <p:grpSpPr>
          <a:xfrm>
            <a:off x="3043239" y="3215626"/>
            <a:ext cx="366008" cy="348670"/>
            <a:chOff x="3043239" y="3215626"/>
            <a:chExt cx="366008" cy="348670"/>
          </a:xfrm>
        </p:grpSpPr>
        <p:sp>
          <p:nvSpPr>
            <p:cNvPr id="9056" name="Google Shape;9056;p5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51"/>
          <p:cNvGrpSpPr/>
          <p:nvPr/>
        </p:nvGrpSpPr>
        <p:grpSpPr>
          <a:xfrm>
            <a:off x="4218333" y="3184982"/>
            <a:ext cx="209107" cy="383442"/>
            <a:chOff x="4218333" y="3184982"/>
            <a:chExt cx="209107" cy="383442"/>
          </a:xfrm>
        </p:grpSpPr>
        <p:sp>
          <p:nvSpPr>
            <p:cNvPr id="9059" name="Google Shape;9059;p5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1" name="Google Shape;9061;p51"/>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2" name="Google Shape;9062;p51"/>
          <p:cNvGrpSpPr/>
          <p:nvPr/>
        </p:nvGrpSpPr>
        <p:grpSpPr>
          <a:xfrm>
            <a:off x="6896644" y="3216007"/>
            <a:ext cx="322917" cy="347876"/>
            <a:chOff x="6896644" y="3216007"/>
            <a:chExt cx="322917" cy="347876"/>
          </a:xfrm>
        </p:grpSpPr>
        <p:sp>
          <p:nvSpPr>
            <p:cNvPr id="9063" name="Google Shape;9063;p5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51"/>
          <p:cNvGrpSpPr/>
          <p:nvPr/>
        </p:nvGrpSpPr>
        <p:grpSpPr>
          <a:xfrm>
            <a:off x="7429366" y="3223183"/>
            <a:ext cx="334634" cy="333904"/>
            <a:chOff x="7429366" y="3223183"/>
            <a:chExt cx="334634" cy="333904"/>
          </a:xfrm>
        </p:grpSpPr>
        <p:sp>
          <p:nvSpPr>
            <p:cNvPr id="9071" name="Google Shape;9071;p5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3" name="Google Shape;9073;p51"/>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4" name="Google Shape;9074;p51"/>
          <p:cNvGrpSpPr/>
          <p:nvPr/>
        </p:nvGrpSpPr>
        <p:grpSpPr>
          <a:xfrm>
            <a:off x="5216456" y="3725484"/>
            <a:ext cx="356196" cy="265631"/>
            <a:chOff x="5216456" y="3725484"/>
            <a:chExt cx="356196" cy="265631"/>
          </a:xfrm>
        </p:grpSpPr>
        <p:sp>
          <p:nvSpPr>
            <p:cNvPr id="9075" name="Google Shape;9075;p5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51"/>
          <p:cNvGrpSpPr/>
          <p:nvPr/>
        </p:nvGrpSpPr>
        <p:grpSpPr>
          <a:xfrm>
            <a:off x="6849393" y="3733994"/>
            <a:ext cx="355053" cy="248038"/>
            <a:chOff x="6849393" y="3733994"/>
            <a:chExt cx="355053" cy="248038"/>
          </a:xfrm>
        </p:grpSpPr>
        <p:sp>
          <p:nvSpPr>
            <p:cNvPr id="9078" name="Google Shape;9078;p5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51"/>
          <p:cNvGrpSpPr/>
          <p:nvPr/>
        </p:nvGrpSpPr>
        <p:grpSpPr>
          <a:xfrm>
            <a:off x="7918997" y="3714687"/>
            <a:ext cx="392111" cy="280206"/>
            <a:chOff x="7918997" y="3714687"/>
            <a:chExt cx="392111" cy="280206"/>
          </a:xfrm>
        </p:grpSpPr>
        <p:sp>
          <p:nvSpPr>
            <p:cNvPr id="9084" name="Google Shape;9084;p5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9" name="Google Shape;9089;p51"/>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0" name="Google Shape;9090;p51"/>
          <p:cNvGrpSpPr/>
          <p:nvPr/>
        </p:nvGrpSpPr>
        <p:grpSpPr>
          <a:xfrm>
            <a:off x="1408777" y="3680964"/>
            <a:ext cx="357720" cy="355148"/>
            <a:chOff x="1408777" y="3680964"/>
            <a:chExt cx="357720" cy="355148"/>
          </a:xfrm>
        </p:grpSpPr>
        <p:sp>
          <p:nvSpPr>
            <p:cNvPr id="9091" name="Google Shape;9091;p51"/>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1"/>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1"/>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1"/>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1"/>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51"/>
          <p:cNvGrpSpPr/>
          <p:nvPr/>
        </p:nvGrpSpPr>
        <p:grpSpPr>
          <a:xfrm>
            <a:off x="1952836" y="3680964"/>
            <a:ext cx="357720" cy="355148"/>
            <a:chOff x="1952836" y="3680964"/>
            <a:chExt cx="357720" cy="355148"/>
          </a:xfrm>
        </p:grpSpPr>
        <p:sp>
          <p:nvSpPr>
            <p:cNvPr id="9097" name="Google Shape;9097;p5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51"/>
          <p:cNvGrpSpPr/>
          <p:nvPr/>
        </p:nvGrpSpPr>
        <p:grpSpPr>
          <a:xfrm>
            <a:off x="2496894" y="3680964"/>
            <a:ext cx="357720" cy="355148"/>
            <a:chOff x="2496894" y="3680964"/>
            <a:chExt cx="357720" cy="355148"/>
          </a:xfrm>
        </p:grpSpPr>
        <p:sp>
          <p:nvSpPr>
            <p:cNvPr id="9103" name="Google Shape;9103;p5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51"/>
          <p:cNvGrpSpPr/>
          <p:nvPr/>
        </p:nvGrpSpPr>
        <p:grpSpPr>
          <a:xfrm>
            <a:off x="3040984" y="3681059"/>
            <a:ext cx="356164" cy="355815"/>
            <a:chOff x="3040984" y="3681059"/>
            <a:chExt cx="356164" cy="355815"/>
          </a:xfrm>
        </p:grpSpPr>
        <p:sp>
          <p:nvSpPr>
            <p:cNvPr id="9109" name="Google Shape;9109;p5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51"/>
          <p:cNvGrpSpPr/>
          <p:nvPr/>
        </p:nvGrpSpPr>
        <p:grpSpPr>
          <a:xfrm>
            <a:off x="3584280" y="3699191"/>
            <a:ext cx="358069" cy="317995"/>
            <a:chOff x="3584280" y="3699191"/>
            <a:chExt cx="358069" cy="317995"/>
          </a:xfrm>
        </p:grpSpPr>
        <p:sp>
          <p:nvSpPr>
            <p:cNvPr id="9113" name="Google Shape;9113;p5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51"/>
          <p:cNvGrpSpPr/>
          <p:nvPr/>
        </p:nvGrpSpPr>
        <p:grpSpPr>
          <a:xfrm>
            <a:off x="4129482" y="3681059"/>
            <a:ext cx="355402" cy="354291"/>
            <a:chOff x="4129482" y="3681059"/>
            <a:chExt cx="355402" cy="354291"/>
          </a:xfrm>
        </p:grpSpPr>
        <p:sp>
          <p:nvSpPr>
            <p:cNvPr id="9118" name="Google Shape;9118;p5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51"/>
          <p:cNvGrpSpPr/>
          <p:nvPr/>
        </p:nvGrpSpPr>
        <p:grpSpPr>
          <a:xfrm>
            <a:off x="4673540" y="3680297"/>
            <a:ext cx="355434" cy="355815"/>
            <a:chOff x="4673540" y="3680297"/>
            <a:chExt cx="355434" cy="355815"/>
          </a:xfrm>
        </p:grpSpPr>
        <p:sp>
          <p:nvSpPr>
            <p:cNvPr id="9123" name="Google Shape;9123;p5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51"/>
          <p:cNvGrpSpPr/>
          <p:nvPr/>
        </p:nvGrpSpPr>
        <p:grpSpPr>
          <a:xfrm>
            <a:off x="5779408" y="3699191"/>
            <a:ext cx="317645" cy="318757"/>
            <a:chOff x="5779408" y="3699191"/>
            <a:chExt cx="317645" cy="318757"/>
          </a:xfrm>
        </p:grpSpPr>
        <p:sp>
          <p:nvSpPr>
            <p:cNvPr id="9127" name="Google Shape;9127;p5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9" name="Google Shape;9129;p51"/>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0" name="Google Shape;9130;p51"/>
          <p:cNvGrpSpPr/>
          <p:nvPr/>
        </p:nvGrpSpPr>
        <p:grpSpPr>
          <a:xfrm>
            <a:off x="7390435" y="3680868"/>
            <a:ext cx="372073" cy="355243"/>
            <a:chOff x="7390435" y="3680868"/>
            <a:chExt cx="372073" cy="355243"/>
          </a:xfrm>
        </p:grpSpPr>
        <p:sp>
          <p:nvSpPr>
            <p:cNvPr id="9131" name="Google Shape;9131;p5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51"/>
          <p:cNvGrpSpPr/>
          <p:nvPr/>
        </p:nvGrpSpPr>
        <p:grpSpPr>
          <a:xfrm>
            <a:off x="1421638" y="4125629"/>
            <a:ext cx="374709" cy="374010"/>
            <a:chOff x="1421638" y="4125629"/>
            <a:chExt cx="374709" cy="374010"/>
          </a:xfrm>
        </p:grpSpPr>
        <p:sp>
          <p:nvSpPr>
            <p:cNvPr id="9138" name="Google Shape;9138;p5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51"/>
          <p:cNvGrpSpPr/>
          <p:nvPr/>
        </p:nvGrpSpPr>
        <p:grpSpPr>
          <a:xfrm>
            <a:off x="1973254" y="4156304"/>
            <a:ext cx="357720" cy="342192"/>
            <a:chOff x="1973254" y="4156304"/>
            <a:chExt cx="357720" cy="342192"/>
          </a:xfrm>
        </p:grpSpPr>
        <p:sp>
          <p:nvSpPr>
            <p:cNvPr id="9141" name="Google Shape;9141;p5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51"/>
          <p:cNvGrpSpPr/>
          <p:nvPr/>
        </p:nvGrpSpPr>
        <p:grpSpPr>
          <a:xfrm>
            <a:off x="2523759" y="4135505"/>
            <a:ext cx="341049" cy="340318"/>
            <a:chOff x="2523759" y="4135505"/>
            <a:chExt cx="341049" cy="340318"/>
          </a:xfrm>
        </p:grpSpPr>
        <p:sp>
          <p:nvSpPr>
            <p:cNvPr id="9148" name="Google Shape;9148;p5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51"/>
          <p:cNvGrpSpPr/>
          <p:nvPr/>
        </p:nvGrpSpPr>
        <p:grpSpPr>
          <a:xfrm>
            <a:off x="3040603" y="4130360"/>
            <a:ext cx="392079" cy="350353"/>
            <a:chOff x="3040603" y="4130360"/>
            <a:chExt cx="392079" cy="350353"/>
          </a:xfrm>
        </p:grpSpPr>
        <p:sp>
          <p:nvSpPr>
            <p:cNvPr id="9151" name="Google Shape;9151;p5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51"/>
          <p:cNvGrpSpPr/>
          <p:nvPr/>
        </p:nvGrpSpPr>
        <p:grpSpPr>
          <a:xfrm>
            <a:off x="3662144" y="4135505"/>
            <a:ext cx="232955" cy="340318"/>
            <a:chOff x="3662144" y="4135505"/>
            <a:chExt cx="232955" cy="340318"/>
          </a:xfrm>
        </p:grpSpPr>
        <p:sp>
          <p:nvSpPr>
            <p:cNvPr id="9162" name="Google Shape;9162;p5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51"/>
          <p:cNvGrpSpPr/>
          <p:nvPr/>
        </p:nvGrpSpPr>
        <p:grpSpPr>
          <a:xfrm>
            <a:off x="4149138" y="4121151"/>
            <a:ext cx="344065" cy="368644"/>
            <a:chOff x="4149138" y="4121151"/>
            <a:chExt cx="344065" cy="368644"/>
          </a:xfrm>
        </p:grpSpPr>
        <p:sp>
          <p:nvSpPr>
            <p:cNvPr id="9167" name="Google Shape;9167;p5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9" name="Google Shape;9179;p51"/>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0" name="Google Shape;9180;p51"/>
          <p:cNvGrpSpPr/>
          <p:nvPr/>
        </p:nvGrpSpPr>
        <p:grpSpPr>
          <a:xfrm>
            <a:off x="5206262" y="4174817"/>
            <a:ext cx="397763" cy="262804"/>
            <a:chOff x="5206262" y="4174817"/>
            <a:chExt cx="397763" cy="262804"/>
          </a:xfrm>
        </p:grpSpPr>
        <p:sp>
          <p:nvSpPr>
            <p:cNvPr id="9181" name="Google Shape;9181;p5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51"/>
          <p:cNvGrpSpPr/>
          <p:nvPr/>
        </p:nvGrpSpPr>
        <p:grpSpPr>
          <a:xfrm>
            <a:off x="5727616" y="4204699"/>
            <a:ext cx="440505" cy="290018"/>
            <a:chOff x="5727616" y="4204699"/>
            <a:chExt cx="440505" cy="290018"/>
          </a:xfrm>
        </p:grpSpPr>
        <p:sp>
          <p:nvSpPr>
            <p:cNvPr id="9189" name="Google Shape;9189;p5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51"/>
          <p:cNvGrpSpPr/>
          <p:nvPr/>
        </p:nvGrpSpPr>
        <p:grpSpPr>
          <a:xfrm>
            <a:off x="6410063" y="4135124"/>
            <a:ext cx="159950" cy="364516"/>
            <a:chOff x="6410063" y="4135124"/>
            <a:chExt cx="159950" cy="364516"/>
          </a:xfrm>
        </p:grpSpPr>
        <p:sp>
          <p:nvSpPr>
            <p:cNvPr id="9198" name="Google Shape;9198;p5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51"/>
          <p:cNvGrpSpPr/>
          <p:nvPr/>
        </p:nvGrpSpPr>
        <p:grpSpPr>
          <a:xfrm>
            <a:off x="6924652" y="4135505"/>
            <a:ext cx="214378" cy="364135"/>
            <a:chOff x="6924652" y="4135505"/>
            <a:chExt cx="214378" cy="364135"/>
          </a:xfrm>
        </p:grpSpPr>
        <p:sp>
          <p:nvSpPr>
            <p:cNvPr id="9203" name="Google Shape;9203;p51"/>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1"/>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1"/>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1"/>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51"/>
          <p:cNvGrpSpPr/>
          <p:nvPr/>
        </p:nvGrpSpPr>
        <p:grpSpPr>
          <a:xfrm>
            <a:off x="7384751" y="4147984"/>
            <a:ext cx="380012" cy="351274"/>
            <a:chOff x="7384751" y="4147984"/>
            <a:chExt cx="380012" cy="351274"/>
          </a:xfrm>
        </p:grpSpPr>
        <p:sp>
          <p:nvSpPr>
            <p:cNvPr id="9208" name="Google Shape;9208;p51"/>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1"/>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1"/>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1"/>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1"/>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16" name="Shape 9216"/>
        <p:cNvGrpSpPr/>
        <p:nvPr/>
      </p:nvGrpSpPr>
      <p:grpSpPr>
        <a:xfrm>
          <a:off x="0" y="0"/>
          <a:ext cx="0" cy="0"/>
          <a:chOff x="0" y="0"/>
          <a:chExt cx="0" cy="0"/>
        </a:xfrm>
      </p:grpSpPr>
      <p:sp>
        <p:nvSpPr>
          <p:cNvPr id="9217" name="Google Shape;9217;p5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18" name="Google Shape;9218;p5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219" name="Google Shape;9219;p52"/>
          <p:cNvGrpSpPr/>
          <p:nvPr/>
        </p:nvGrpSpPr>
        <p:grpSpPr>
          <a:xfrm>
            <a:off x="1989449" y="4282269"/>
            <a:ext cx="374774" cy="346073"/>
            <a:chOff x="1989449" y="4282269"/>
            <a:chExt cx="374774" cy="346073"/>
          </a:xfrm>
        </p:grpSpPr>
        <p:sp>
          <p:nvSpPr>
            <p:cNvPr id="9220" name="Google Shape;9220;p5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52"/>
          <p:cNvGrpSpPr/>
          <p:nvPr/>
        </p:nvGrpSpPr>
        <p:grpSpPr>
          <a:xfrm>
            <a:off x="2487439" y="4280740"/>
            <a:ext cx="198775" cy="348972"/>
            <a:chOff x="2487439" y="4280740"/>
            <a:chExt cx="198775" cy="348972"/>
          </a:xfrm>
        </p:grpSpPr>
        <p:sp>
          <p:nvSpPr>
            <p:cNvPr id="9226" name="Google Shape;9226;p5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52"/>
          <p:cNvGrpSpPr/>
          <p:nvPr/>
        </p:nvGrpSpPr>
        <p:grpSpPr>
          <a:xfrm>
            <a:off x="2810958" y="4273923"/>
            <a:ext cx="353145" cy="361873"/>
            <a:chOff x="2810958" y="4273923"/>
            <a:chExt cx="353145" cy="361873"/>
          </a:xfrm>
        </p:grpSpPr>
        <p:sp>
          <p:nvSpPr>
            <p:cNvPr id="9231" name="Google Shape;9231;p52"/>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2"/>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2"/>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2"/>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2"/>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2"/>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2"/>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52"/>
          <p:cNvGrpSpPr/>
          <p:nvPr/>
        </p:nvGrpSpPr>
        <p:grpSpPr>
          <a:xfrm>
            <a:off x="6275635" y="4282651"/>
            <a:ext cx="209383" cy="366778"/>
            <a:chOff x="6275635" y="4282651"/>
            <a:chExt cx="209383" cy="366778"/>
          </a:xfrm>
        </p:grpSpPr>
        <p:sp>
          <p:nvSpPr>
            <p:cNvPr id="9239" name="Google Shape;9239;p5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52"/>
          <p:cNvGrpSpPr/>
          <p:nvPr/>
        </p:nvGrpSpPr>
        <p:grpSpPr>
          <a:xfrm>
            <a:off x="6701186" y="4283033"/>
            <a:ext cx="280292" cy="366396"/>
            <a:chOff x="6701186" y="4283033"/>
            <a:chExt cx="280292" cy="366396"/>
          </a:xfrm>
        </p:grpSpPr>
        <p:sp>
          <p:nvSpPr>
            <p:cNvPr id="9242" name="Google Shape;9242;p5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52"/>
          <p:cNvGrpSpPr/>
          <p:nvPr/>
        </p:nvGrpSpPr>
        <p:grpSpPr>
          <a:xfrm>
            <a:off x="2609571" y="3824958"/>
            <a:ext cx="373627" cy="347347"/>
            <a:chOff x="2609571" y="3824958"/>
            <a:chExt cx="373627" cy="347347"/>
          </a:xfrm>
        </p:grpSpPr>
        <p:sp>
          <p:nvSpPr>
            <p:cNvPr id="9245" name="Google Shape;9245;p5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7" name="Google Shape;9247;p52"/>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8" name="Google Shape;9248;p52"/>
          <p:cNvGrpSpPr/>
          <p:nvPr/>
        </p:nvGrpSpPr>
        <p:grpSpPr>
          <a:xfrm>
            <a:off x="916127" y="3807056"/>
            <a:ext cx="221902" cy="380795"/>
            <a:chOff x="916127" y="3807056"/>
            <a:chExt cx="221902" cy="380795"/>
          </a:xfrm>
        </p:grpSpPr>
        <p:sp>
          <p:nvSpPr>
            <p:cNvPr id="9249" name="Google Shape;9249;p5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3" name="Google Shape;9253;p52"/>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2"/>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5" name="Google Shape;9255;p52"/>
          <p:cNvGrpSpPr/>
          <p:nvPr/>
        </p:nvGrpSpPr>
        <p:grpSpPr>
          <a:xfrm>
            <a:off x="3513010" y="3816134"/>
            <a:ext cx="362223" cy="361108"/>
            <a:chOff x="3513010" y="3816134"/>
            <a:chExt cx="362223" cy="361108"/>
          </a:xfrm>
        </p:grpSpPr>
        <p:sp>
          <p:nvSpPr>
            <p:cNvPr id="9256" name="Google Shape;9256;p5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52"/>
          <p:cNvGrpSpPr/>
          <p:nvPr/>
        </p:nvGrpSpPr>
        <p:grpSpPr>
          <a:xfrm>
            <a:off x="3950316" y="3820307"/>
            <a:ext cx="369805" cy="353782"/>
            <a:chOff x="3950316" y="3820307"/>
            <a:chExt cx="369805" cy="353782"/>
          </a:xfrm>
        </p:grpSpPr>
        <p:sp>
          <p:nvSpPr>
            <p:cNvPr id="9261" name="Google Shape;9261;p5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52"/>
          <p:cNvGrpSpPr/>
          <p:nvPr/>
        </p:nvGrpSpPr>
        <p:grpSpPr>
          <a:xfrm>
            <a:off x="1761909" y="3811961"/>
            <a:ext cx="307974" cy="371716"/>
            <a:chOff x="1761909" y="3811961"/>
            <a:chExt cx="307974" cy="371716"/>
          </a:xfrm>
        </p:grpSpPr>
        <p:sp>
          <p:nvSpPr>
            <p:cNvPr id="9266" name="Google Shape;9266;p52"/>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2"/>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2"/>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2"/>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2"/>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2"/>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2"/>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2"/>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2"/>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2"/>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52"/>
          <p:cNvGrpSpPr/>
          <p:nvPr/>
        </p:nvGrpSpPr>
        <p:grpSpPr>
          <a:xfrm>
            <a:off x="5373342" y="3808935"/>
            <a:ext cx="231395" cy="353145"/>
            <a:chOff x="5373342" y="3808935"/>
            <a:chExt cx="231395" cy="353145"/>
          </a:xfrm>
        </p:grpSpPr>
        <p:sp>
          <p:nvSpPr>
            <p:cNvPr id="9277" name="Google Shape;9277;p5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6" name="Google Shape;9286;p52"/>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7" name="Google Shape;9287;p52"/>
          <p:cNvGrpSpPr/>
          <p:nvPr/>
        </p:nvGrpSpPr>
        <p:grpSpPr>
          <a:xfrm>
            <a:off x="5833775" y="3809445"/>
            <a:ext cx="235185" cy="352253"/>
            <a:chOff x="5833775" y="3809445"/>
            <a:chExt cx="235185" cy="352253"/>
          </a:xfrm>
        </p:grpSpPr>
        <p:sp>
          <p:nvSpPr>
            <p:cNvPr id="9288" name="Google Shape;9288;p52"/>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2"/>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2"/>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52"/>
          <p:cNvGrpSpPr/>
          <p:nvPr/>
        </p:nvGrpSpPr>
        <p:grpSpPr>
          <a:xfrm>
            <a:off x="4942472" y="3809318"/>
            <a:ext cx="238976" cy="352762"/>
            <a:chOff x="4942472" y="3809318"/>
            <a:chExt cx="238976" cy="352762"/>
          </a:xfrm>
        </p:grpSpPr>
        <p:sp>
          <p:nvSpPr>
            <p:cNvPr id="9292" name="Google Shape;9292;p5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52"/>
          <p:cNvGrpSpPr/>
          <p:nvPr/>
        </p:nvGrpSpPr>
        <p:grpSpPr>
          <a:xfrm>
            <a:off x="6266525" y="3807788"/>
            <a:ext cx="260223" cy="353527"/>
            <a:chOff x="6266525" y="3807788"/>
            <a:chExt cx="260223" cy="353527"/>
          </a:xfrm>
        </p:grpSpPr>
        <p:sp>
          <p:nvSpPr>
            <p:cNvPr id="9300" name="Google Shape;9300;p5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4" name="Google Shape;9304;p52"/>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5" name="Google Shape;9305;p52"/>
          <p:cNvGrpSpPr/>
          <p:nvPr/>
        </p:nvGrpSpPr>
        <p:grpSpPr>
          <a:xfrm>
            <a:off x="7184363" y="3809604"/>
            <a:ext cx="202184" cy="352762"/>
            <a:chOff x="7184363" y="3809604"/>
            <a:chExt cx="202184" cy="352762"/>
          </a:xfrm>
        </p:grpSpPr>
        <p:sp>
          <p:nvSpPr>
            <p:cNvPr id="9306" name="Google Shape;9306;p52"/>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2"/>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52"/>
          <p:cNvGrpSpPr/>
          <p:nvPr/>
        </p:nvGrpSpPr>
        <p:grpSpPr>
          <a:xfrm>
            <a:off x="7571624" y="3808935"/>
            <a:ext cx="292047" cy="352762"/>
            <a:chOff x="7571624" y="3808935"/>
            <a:chExt cx="292047" cy="352762"/>
          </a:xfrm>
        </p:grpSpPr>
        <p:sp>
          <p:nvSpPr>
            <p:cNvPr id="9309" name="Google Shape;9309;p5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52"/>
          <p:cNvGrpSpPr/>
          <p:nvPr/>
        </p:nvGrpSpPr>
        <p:grpSpPr>
          <a:xfrm>
            <a:off x="2174559" y="3356116"/>
            <a:ext cx="364135" cy="359930"/>
            <a:chOff x="2174559" y="3356116"/>
            <a:chExt cx="364135" cy="359930"/>
          </a:xfrm>
        </p:grpSpPr>
        <p:sp>
          <p:nvSpPr>
            <p:cNvPr id="9316" name="Google Shape;9316;p5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52"/>
          <p:cNvGrpSpPr/>
          <p:nvPr/>
        </p:nvGrpSpPr>
        <p:grpSpPr>
          <a:xfrm>
            <a:off x="1731934" y="3355639"/>
            <a:ext cx="368371" cy="361554"/>
            <a:chOff x="1731934" y="3355639"/>
            <a:chExt cx="368371" cy="361554"/>
          </a:xfrm>
        </p:grpSpPr>
        <p:sp>
          <p:nvSpPr>
            <p:cNvPr id="9319" name="Google Shape;9319;p5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52"/>
          <p:cNvGrpSpPr/>
          <p:nvPr/>
        </p:nvGrpSpPr>
        <p:grpSpPr>
          <a:xfrm>
            <a:off x="3990517" y="3354173"/>
            <a:ext cx="279559" cy="363402"/>
            <a:chOff x="3990517" y="3354173"/>
            <a:chExt cx="279559" cy="363402"/>
          </a:xfrm>
        </p:grpSpPr>
        <p:sp>
          <p:nvSpPr>
            <p:cNvPr id="9322" name="Google Shape;9322;p5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52"/>
          <p:cNvGrpSpPr/>
          <p:nvPr/>
        </p:nvGrpSpPr>
        <p:grpSpPr>
          <a:xfrm>
            <a:off x="3497847" y="3417374"/>
            <a:ext cx="379680" cy="237606"/>
            <a:chOff x="3497847" y="3417374"/>
            <a:chExt cx="379680" cy="237606"/>
          </a:xfrm>
        </p:grpSpPr>
        <p:sp>
          <p:nvSpPr>
            <p:cNvPr id="9326" name="Google Shape;9326;p5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52"/>
          <p:cNvGrpSpPr/>
          <p:nvPr/>
        </p:nvGrpSpPr>
        <p:grpSpPr>
          <a:xfrm>
            <a:off x="2612597" y="3367075"/>
            <a:ext cx="376271" cy="337982"/>
            <a:chOff x="2612597" y="3367075"/>
            <a:chExt cx="376271" cy="337982"/>
          </a:xfrm>
        </p:grpSpPr>
        <p:sp>
          <p:nvSpPr>
            <p:cNvPr id="9331" name="Google Shape;9331;p5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52"/>
          <p:cNvGrpSpPr/>
          <p:nvPr/>
        </p:nvGrpSpPr>
        <p:grpSpPr>
          <a:xfrm>
            <a:off x="3071914" y="3364431"/>
            <a:ext cx="343652" cy="342505"/>
            <a:chOff x="3071914" y="3364431"/>
            <a:chExt cx="343652" cy="342505"/>
          </a:xfrm>
        </p:grpSpPr>
        <p:sp>
          <p:nvSpPr>
            <p:cNvPr id="9334" name="Google Shape;9334;p5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52"/>
          <p:cNvGrpSpPr/>
          <p:nvPr/>
        </p:nvGrpSpPr>
        <p:grpSpPr>
          <a:xfrm>
            <a:off x="897141" y="3359875"/>
            <a:ext cx="257962" cy="352762"/>
            <a:chOff x="897141" y="3359875"/>
            <a:chExt cx="257962" cy="352762"/>
          </a:xfrm>
        </p:grpSpPr>
        <p:sp>
          <p:nvSpPr>
            <p:cNvPr id="9340" name="Google Shape;9340;p5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52"/>
          <p:cNvGrpSpPr/>
          <p:nvPr/>
        </p:nvGrpSpPr>
        <p:grpSpPr>
          <a:xfrm>
            <a:off x="1333682" y="3344330"/>
            <a:ext cx="271213" cy="383088"/>
            <a:chOff x="1333682" y="3344330"/>
            <a:chExt cx="271213" cy="383088"/>
          </a:xfrm>
        </p:grpSpPr>
        <p:sp>
          <p:nvSpPr>
            <p:cNvPr id="9349" name="Google Shape;9349;p5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52"/>
          <p:cNvGrpSpPr/>
          <p:nvPr/>
        </p:nvGrpSpPr>
        <p:grpSpPr>
          <a:xfrm>
            <a:off x="6664394" y="3346974"/>
            <a:ext cx="353113" cy="351998"/>
            <a:chOff x="6664394" y="3346974"/>
            <a:chExt cx="353113" cy="351998"/>
          </a:xfrm>
        </p:grpSpPr>
        <p:sp>
          <p:nvSpPr>
            <p:cNvPr id="9361" name="Google Shape;9361;p5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52"/>
          <p:cNvGrpSpPr/>
          <p:nvPr/>
        </p:nvGrpSpPr>
        <p:grpSpPr>
          <a:xfrm>
            <a:off x="849741" y="1959307"/>
            <a:ext cx="399398" cy="375443"/>
            <a:chOff x="849741" y="1959307"/>
            <a:chExt cx="399398" cy="375443"/>
          </a:xfrm>
        </p:grpSpPr>
        <p:sp>
          <p:nvSpPr>
            <p:cNvPr id="9367" name="Google Shape;9367;p5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52"/>
          <p:cNvGrpSpPr/>
          <p:nvPr/>
        </p:nvGrpSpPr>
        <p:grpSpPr>
          <a:xfrm>
            <a:off x="1284212" y="1963766"/>
            <a:ext cx="379489" cy="366046"/>
            <a:chOff x="1284212" y="1963766"/>
            <a:chExt cx="379489" cy="366046"/>
          </a:xfrm>
        </p:grpSpPr>
        <p:sp>
          <p:nvSpPr>
            <p:cNvPr id="9370" name="Google Shape;9370;p5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52"/>
          <p:cNvGrpSpPr/>
          <p:nvPr/>
        </p:nvGrpSpPr>
        <p:grpSpPr>
          <a:xfrm>
            <a:off x="3037766" y="1969564"/>
            <a:ext cx="370219" cy="354928"/>
            <a:chOff x="3037766" y="1969564"/>
            <a:chExt cx="370219" cy="354928"/>
          </a:xfrm>
        </p:grpSpPr>
        <p:sp>
          <p:nvSpPr>
            <p:cNvPr id="9373" name="Google Shape;9373;p5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52"/>
          <p:cNvGrpSpPr/>
          <p:nvPr/>
        </p:nvGrpSpPr>
        <p:grpSpPr>
          <a:xfrm>
            <a:off x="3982553" y="1971730"/>
            <a:ext cx="304566" cy="350501"/>
            <a:chOff x="3982553" y="1971730"/>
            <a:chExt cx="304566" cy="350501"/>
          </a:xfrm>
        </p:grpSpPr>
        <p:sp>
          <p:nvSpPr>
            <p:cNvPr id="9378" name="Google Shape;9378;p5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52"/>
          <p:cNvGrpSpPr/>
          <p:nvPr/>
        </p:nvGrpSpPr>
        <p:grpSpPr>
          <a:xfrm>
            <a:off x="2567841" y="1994124"/>
            <a:ext cx="399812" cy="306477"/>
            <a:chOff x="2567841" y="1994124"/>
            <a:chExt cx="399812" cy="306477"/>
          </a:xfrm>
        </p:grpSpPr>
        <p:sp>
          <p:nvSpPr>
            <p:cNvPr id="9381" name="Google Shape;9381;p5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52"/>
          <p:cNvGrpSpPr/>
          <p:nvPr/>
        </p:nvGrpSpPr>
        <p:grpSpPr>
          <a:xfrm>
            <a:off x="2212084" y="1960358"/>
            <a:ext cx="324698" cy="372863"/>
            <a:chOff x="2212084" y="1960358"/>
            <a:chExt cx="324698" cy="372863"/>
          </a:xfrm>
        </p:grpSpPr>
        <p:sp>
          <p:nvSpPr>
            <p:cNvPr id="9385" name="Google Shape;9385;p5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52"/>
          <p:cNvGrpSpPr/>
          <p:nvPr/>
        </p:nvGrpSpPr>
        <p:grpSpPr>
          <a:xfrm>
            <a:off x="1805901" y="1960358"/>
            <a:ext cx="284847" cy="373627"/>
            <a:chOff x="1805901" y="1960358"/>
            <a:chExt cx="284847" cy="373627"/>
          </a:xfrm>
        </p:grpSpPr>
        <p:sp>
          <p:nvSpPr>
            <p:cNvPr id="9389" name="Google Shape;9389;p5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1" name="Google Shape;9391;p52"/>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2"/>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2"/>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4" name="Google Shape;9394;p52"/>
          <p:cNvGrpSpPr/>
          <p:nvPr/>
        </p:nvGrpSpPr>
        <p:grpSpPr>
          <a:xfrm>
            <a:off x="6656812" y="2029388"/>
            <a:ext cx="368690" cy="245793"/>
            <a:chOff x="6656812" y="2029388"/>
            <a:chExt cx="368690" cy="245793"/>
          </a:xfrm>
        </p:grpSpPr>
        <p:sp>
          <p:nvSpPr>
            <p:cNvPr id="9395" name="Google Shape;9395;p52"/>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2"/>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2"/>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2"/>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2"/>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2"/>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2"/>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2"/>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2"/>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2"/>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52"/>
          <p:cNvGrpSpPr/>
          <p:nvPr/>
        </p:nvGrpSpPr>
        <p:grpSpPr>
          <a:xfrm>
            <a:off x="4869651" y="2012218"/>
            <a:ext cx="376654" cy="281566"/>
            <a:chOff x="4869651" y="2012218"/>
            <a:chExt cx="376654" cy="281566"/>
          </a:xfrm>
        </p:grpSpPr>
        <p:sp>
          <p:nvSpPr>
            <p:cNvPr id="9406" name="Google Shape;9406;p5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52"/>
          <p:cNvGrpSpPr/>
          <p:nvPr/>
        </p:nvGrpSpPr>
        <p:grpSpPr>
          <a:xfrm>
            <a:off x="5306224" y="2012313"/>
            <a:ext cx="367925" cy="281694"/>
            <a:chOff x="5306224" y="2012313"/>
            <a:chExt cx="367925" cy="281694"/>
          </a:xfrm>
        </p:grpSpPr>
        <p:sp>
          <p:nvSpPr>
            <p:cNvPr id="9411" name="Google Shape;9411;p52"/>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2"/>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3" name="Google Shape;9413;p52"/>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4" name="Google Shape;9414;p52"/>
          <p:cNvGrpSpPr/>
          <p:nvPr/>
        </p:nvGrpSpPr>
        <p:grpSpPr>
          <a:xfrm>
            <a:off x="6195998" y="1983102"/>
            <a:ext cx="368308" cy="338746"/>
            <a:chOff x="6195998" y="1983102"/>
            <a:chExt cx="368308" cy="338746"/>
          </a:xfrm>
        </p:grpSpPr>
        <p:sp>
          <p:nvSpPr>
            <p:cNvPr id="9415" name="Google Shape;9415;p5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52"/>
          <p:cNvGrpSpPr/>
          <p:nvPr/>
        </p:nvGrpSpPr>
        <p:grpSpPr>
          <a:xfrm>
            <a:off x="7542031" y="2011835"/>
            <a:ext cx="369072" cy="280037"/>
            <a:chOff x="7542031" y="2011835"/>
            <a:chExt cx="369072" cy="280037"/>
          </a:xfrm>
        </p:grpSpPr>
        <p:sp>
          <p:nvSpPr>
            <p:cNvPr id="9419" name="Google Shape;9419;p5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52"/>
          <p:cNvGrpSpPr/>
          <p:nvPr/>
        </p:nvGrpSpPr>
        <p:grpSpPr>
          <a:xfrm>
            <a:off x="8010427" y="3348503"/>
            <a:ext cx="278795" cy="351615"/>
            <a:chOff x="8010427" y="3348503"/>
            <a:chExt cx="278795" cy="351615"/>
          </a:xfrm>
        </p:grpSpPr>
        <p:sp>
          <p:nvSpPr>
            <p:cNvPr id="9429" name="Google Shape;9429;p5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3" name="Google Shape;9433;p52"/>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4" name="Google Shape;9434;p52"/>
          <p:cNvGrpSpPr/>
          <p:nvPr/>
        </p:nvGrpSpPr>
        <p:grpSpPr>
          <a:xfrm>
            <a:off x="7141900" y="3349204"/>
            <a:ext cx="281057" cy="351010"/>
            <a:chOff x="7141900" y="3349204"/>
            <a:chExt cx="281057" cy="351010"/>
          </a:xfrm>
        </p:grpSpPr>
        <p:sp>
          <p:nvSpPr>
            <p:cNvPr id="9435" name="Google Shape;9435;p52"/>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2"/>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2"/>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52"/>
          <p:cNvGrpSpPr/>
          <p:nvPr/>
        </p:nvGrpSpPr>
        <p:grpSpPr>
          <a:xfrm>
            <a:off x="5314188" y="3350032"/>
            <a:ext cx="363752" cy="353113"/>
            <a:chOff x="5314188" y="3350032"/>
            <a:chExt cx="363752" cy="353113"/>
          </a:xfrm>
        </p:grpSpPr>
        <p:sp>
          <p:nvSpPr>
            <p:cNvPr id="9439" name="Google Shape;9439;p5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52"/>
          <p:cNvGrpSpPr/>
          <p:nvPr/>
        </p:nvGrpSpPr>
        <p:grpSpPr>
          <a:xfrm>
            <a:off x="6203579" y="3348981"/>
            <a:ext cx="351615" cy="350373"/>
            <a:chOff x="6203579" y="3348981"/>
            <a:chExt cx="351615" cy="350373"/>
          </a:xfrm>
        </p:grpSpPr>
        <p:sp>
          <p:nvSpPr>
            <p:cNvPr id="9442" name="Google Shape;9442;p5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52"/>
          <p:cNvGrpSpPr/>
          <p:nvPr/>
        </p:nvGrpSpPr>
        <p:grpSpPr>
          <a:xfrm>
            <a:off x="5829984" y="3350032"/>
            <a:ext cx="220755" cy="352348"/>
            <a:chOff x="5829984" y="3350032"/>
            <a:chExt cx="220755" cy="352348"/>
          </a:xfrm>
        </p:grpSpPr>
        <p:sp>
          <p:nvSpPr>
            <p:cNvPr id="9448" name="Google Shape;9448;p5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52"/>
          <p:cNvGrpSpPr/>
          <p:nvPr/>
        </p:nvGrpSpPr>
        <p:grpSpPr>
          <a:xfrm>
            <a:off x="4882170" y="3349841"/>
            <a:ext cx="358464" cy="352316"/>
            <a:chOff x="4882170" y="3349841"/>
            <a:chExt cx="358464" cy="352316"/>
          </a:xfrm>
        </p:grpSpPr>
        <p:sp>
          <p:nvSpPr>
            <p:cNvPr id="9453" name="Google Shape;9453;p5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5" name="Google Shape;9455;p52"/>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2"/>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7" name="Google Shape;9457;p52"/>
          <p:cNvGrpSpPr/>
          <p:nvPr/>
        </p:nvGrpSpPr>
        <p:grpSpPr>
          <a:xfrm>
            <a:off x="3044965" y="2435220"/>
            <a:ext cx="400194" cy="324316"/>
            <a:chOff x="3044965" y="2435220"/>
            <a:chExt cx="400194" cy="324316"/>
          </a:xfrm>
        </p:grpSpPr>
        <p:sp>
          <p:nvSpPr>
            <p:cNvPr id="9458" name="Google Shape;9458;p5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52"/>
          <p:cNvGrpSpPr/>
          <p:nvPr/>
        </p:nvGrpSpPr>
        <p:grpSpPr>
          <a:xfrm>
            <a:off x="4878379" y="2473892"/>
            <a:ext cx="367161" cy="287523"/>
            <a:chOff x="4878379" y="2473892"/>
            <a:chExt cx="367161" cy="287523"/>
          </a:xfrm>
        </p:grpSpPr>
        <p:sp>
          <p:nvSpPr>
            <p:cNvPr id="9462" name="Google Shape;9462;p5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52"/>
          <p:cNvGrpSpPr/>
          <p:nvPr/>
        </p:nvGrpSpPr>
        <p:grpSpPr>
          <a:xfrm>
            <a:off x="1325719" y="2887689"/>
            <a:ext cx="290581" cy="372481"/>
            <a:chOff x="1325719" y="2887689"/>
            <a:chExt cx="290581" cy="372481"/>
          </a:xfrm>
        </p:grpSpPr>
        <p:sp>
          <p:nvSpPr>
            <p:cNvPr id="9468" name="Google Shape;9468;p5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0" name="Google Shape;9470;p52"/>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1" name="Google Shape;9471;p52"/>
          <p:cNvGrpSpPr/>
          <p:nvPr/>
        </p:nvGrpSpPr>
        <p:grpSpPr>
          <a:xfrm>
            <a:off x="3510335" y="2892499"/>
            <a:ext cx="360726" cy="361204"/>
            <a:chOff x="3510335" y="2892499"/>
            <a:chExt cx="360726" cy="361204"/>
          </a:xfrm>
        </p:grpSpPr>
        <p:sp>
          <p:nvSpPr>
            <p:cNvPr id="9472" name="Google Shape;9472;p5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52"/>
          <p:cNvGrpSpPr/>
          <p:nvPr/>
        </p:nvGrpSpPr>
        <p:grpSpPr>
          <a:xfrm>
            <a:off x="3086313" y="2877049"/>
            <a:ext cx="320143" cy="392581"/>
            <a:chOff x="3086313" y="2877049"/>
            <a:chExt cx="320143" cy="392581"/>
          </a:xfrm>
        </p:grpSpPr>
        <p:sp>
          <p:nvSpPr>
            <p:cNvPr id="9478" name="Google Shape;9478;p5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0" name="Google Shape;9490;p52"/>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1" name="Google Shape;9491;p52"/>
          <p:cNvGrpSpPr/>
          <p:nvPr/>
        </p:nvGrpSpPr>
        <p:grpSpPr>
          <a:xfrm>
            <a:off x="861113" y="2885746"/>
            <a:ext cx="333809" cy="373277"/>
            <a:chOff x="861113" y="2885746"/>
            <a:chExt cx="333809" cy="373277"/>
          </a:xfrm>
        </p:grpSpPr>
        <p:sp>
          <p:nvSpPr>
            <p:cNvPr id="9492" name="Google Shape;9492;p5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5" name="Google Shape;9495;p52"/>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2"/>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7" name="Google Shape;9497;p52"/>
          <p:cNvGrpSpPr/>
          <p:nvPr/>
        </p:nvGrpSpPr>
        <p:grpSpPr>
          <a:xfrm>
            <a:off x="1297654" y="1504481"/>
            <a:ext cx="349354" cy="362223"/>
            <a:chOff x="1297654" y="1504481"/>
            <a:chExt cx="349354" cy="362223"/>
          </a:xfrm>
        </p:grpSpPr>
        <p:sp>
          <p:nvSpPr>
            <p:cNvPr id="9498" name="Google Shape;9498;p5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1" name="Google Shape;9501;p52"/>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2" name="Google Shape;9502;p52"/>
          <p:cNvGrpSpPr/>
          <p:nvPr/>
        </p:nvGrpSpPr>
        <p:grpSpPr>
          <a:xfrm>
            <a:off x="852385" y="1510916"/>
            <a:ext cx="353145" cy="351998"/>
            <a:chOff x="852385" y="1510916"/>
            <a:chExt cx="353145" cy="351998"/>
          </a:xfrm>
        </p:grpSpPr>
        <p:sp>
          <p:nvSpPr>
            <p:cNvPr id="9503" name="Google Shape;9503;p5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52"/>
          <p:cNvGrpSpPr/>
          <p:nvPr/>
        </p:nvGrpSpPr>
        <p:grpSpPr>
          <a:xfrm>
            <a:off x="1745217" y="1515471"/>
            <a:ext cx="343269" cy="342505"/>
            <a:chOff x="1745217" y="1515471"/>
            <a:chExt cx="343269" cy="342505"/>
          </a:xfrm>
        </p:grpSpPr>
        <p:sp>
          <p:nvSpPr>
            <p:cNvPr id="9507" name="Google Shape;9507;p5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1" name="Google Shape;9511;p52"/>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2" name="Google Shape;9512;p52"/>
          <p:cNvGrpSpPr/>
          <p:nvPr/>
        </p:nvGrpSpPr>
        <p:grpSpPr>
          <a:xfrm>
            <a:off x="3042703" y="1529137"/>
            <a:ext cx="411535" cy="315587"/>
            <a:chOff x="3042703" y="1529137"/>
            <a:chExt cx="411535" cy="315587"/>
          </a:xfrm>
        </p:grpSpPr>
        <p:sp>
          <p:nvSpPr>
            <p:cNvPr id="9513" name="Google Shape;9513;p5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52"/>
          <p:cNvGrpSpPr/>
          <p:nvPr/>
        </p:nvGrpSpPr>
        <p:grpSpPr>
          <a:xfrm>
            <a:off x="2629289" y="1544682"/>
            <a:ext cx="350501" cy="284497"/>
            <a:chOff x="2629289" y="1544682"/>
            <a:chExt cx="350501" cy="284497"/>
          </a:xfrm>
        </p:grpSpPr>
        <p:sp>
          <p:nvSpPr>
            <p:cNvPr id="9524" name="Google Shape;9524;p5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52"/>
          <p:cNvGrpSpPr/>
          <p:nvPr/>
        </p:nvGrpSpPr>
        <p:grpSpPr>
          <a:xfrm>
            <a:off x="5305077" y="1502633"/>
            <a:ext cx="367893" cy="365218"/>
            <a:chOff x="5305077" y="1502633"/>
            <a:chExt cx="367893" cy="365218"/>
          </a:xfrm>
        </p:grpSpPr>
        <p:sp>
          <p:nvSpPr>
            <p:cNvPr id="9530" name="Google Shape;9530;p5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52"/>
          <p:cNvGrpSpPr/>
          <p:nvPr/>
        </p:nvGrpSpPr>
        <p:grpSpPr>
          <a:xfrm>
            <a:off x="7100170" y="1500117"/>
            <a:ext cx="368308" cy="367033"/>
            <a:chOff x="7100170" y="1500117"/>
            <a:chExt cx="368308" cy="367033"/>
          </a:xfrm>
        </p:grpSpPr>
        <p:sp>
          <p:nvSpPr>
            <p:cNvPr id="9533" name="Google Shape;9533;p5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6" name="Google Shape;9546;p52"/>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7" name="Google Shape;9547;p52"/>
          <p:cNvGrpSpPr/>
          <p:nvPr/>
        </p:nvGrpSpPr>
        <p:grpSpPr>
          <a:xfrm>
            <a:off x="6649231" y="1500021"/>
            <a:ext cx="390287" cy="367065"/>
            <a:chOff x="6649231" y="1500021"/>
            <a:chExt cx="390287" cy="367065"/>
          </a:xfrm>
        </p:grpSpPr>
        <p:sp>
          <p:nvSpPr>
            <p:cNvPr id="9548" name="Google Shape;9548;p5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52"/>
          <p:cNvGrpSpPr/>
          <p:nvPr/>
        </p:nvGrpSpPr>
        <p:grpSpPr>
          <a:xfrm>
            <a:off x="5746938" y="1543503"/>
            <a:ext cx="387261" cy="280356"/>
            <a:chOff x="5746938" y="1543503"/>
            <a:chExt cx="387261" cy="280356"/>
          </a:xfrm>
        </p:grpSpPr>
        <p:sp>
          <p:nvSpPr>
            <p:cNvPr id="9561" name="Google Shape;9561;p5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52"/>
          <p:cNvGrpSpPr/>
          <p:nvPr/>
        </p:nvGrpSpPr>
        <p:grpSpPr>
          <a:xfrm>
            <a:off x="6196730" y="1525346"/>
            <a:ext cx="369072" cy="317467"/>
            <a:chOff x="6196730" y="1525346"/>
            <a:chExt cx="369072" cy="317467"/>
          </a:xfrm>
        </p:grpSpPr>
        <p:sp>
          <p:nvSpPr>
            <p:cNvPr id="9564" name="Google Shape;9564;p5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52"/>
          <p:cNvGrpSpPr/>
          <p:nvPr/>
        </p:nvGrpSpPr>
        <p:grpSpPr>
          <a:xfrm>
            <a:off x="4940592" y="1500690"/>
            <a:ext cx="246558" cy="367161"/>
            <a:chOff x="4940592" y="1500690"/>
            <a:chExt cx="246558" cy="367161"/>
          </a:xfrm>
        </p:grpSpPr>
        <p:sp>
          <p:nvSpPr>
            <p:cNvPr id="9568" name="Google Shape;9568;p5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52"/>
          <p:cNvGrpSpPr/>
          <p:nvPr/>
        </p:nvGrpSpPr>
        <p:grpSpPr>
          <a:xfrm>
            <a:off x="7964906" y="1499894"/>
            <a:ext cx="380858" cy="367575"/>
            <a:chOff x="7964906" y="1499894"/>
            <a:chExt cx="380858" cy="367575"/>
          </a:xfrm>
        </p:grpSpPr>
        <p:sp>
          <p:nvSpPr>
            <p:cNvPr id="9573" name="Google Shape;9573;p52"/>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2"/>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2"/>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6" name="Google Shape;9576;p52"/>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7" name="Google Shape;9577;p52"/>
          <p:cNvGrpSpPr/>
          <p:nvPr/>
        </p:nvGrpSpPr>
        <p:grpSpPr>
          <a:xfrm>
            <a:off x="8007400" y="2902278"/>
            <a:ext cx="285230" cy="355597"/>
            <a:chOff x="8007400" y="2902278"/>
            <a:chExt cx="285230" cy="355597"/>
          </a:xfrm>
        </p:grpSpPr>
        <p:sp>
          <p:nvSpPr>
            <p:cNvPr id="9578" name="Google Shape;9578;p5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52"/>
          <p:cNvGrpSpPr/>
          <p:nvPr/>
        </p:nvGrpSpPr>
        <p:grpSpPr>
          <a:xfrm>
            <a:off x="6219124" y="2902788"/>
            <a:ext cx="318231" cy="355470"/>
            <a:chOff x="6219124" y="2902788"/>
            <a:chExt cx="318231" cy="355470"/>
          </a:xfrm>
        </p:grpSpPr>
        <p:sp>
          <p:nvSpPr>
            <p:cNvPr id="9581" name="Google Shape;9581;p52"/>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2"/>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2"/>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52"/>
          <p:cNvGrpSpPr/>
          <p:nvPr/>
        </p:nvGrpSpPr>
        <p:grpSpPr>
          <a:xfrm>
            <a:off x="4969421" y="2902852"/>
            <a:ext cx="185109" cy="355406"/>
            <a:chOff x="4969421" y="2902852"/>
            <a:chExt cx="185109" cy="355406"/>
          </a:xfrm>
        </p:grpSpPr>
        <p:sp>
          <p:nvSpPr>
            <p:cNvPr id="9585" name="Google Shape;9585;p5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1" name="Google Shape;9591;p52"/>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2"/>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3" name="Google Shape;9593;p52"/>
          <p:cNvGrpSpPr/>
          <p:nvPr/>
        </p:nvGrpSpPr>
        <p:grpSpPr>
          <a:xfrm>
            <a:off x="6685259" y="2902852"/>
            <a:ext cx="311414" cy="355406"/>
            <a:chOff x="6685259" y="2902852"/>
            <a:chExt cx="311414" cy="355406"/>
          </a:xfrm>
        </p:grpSpPr>
        <p:sp>
          <p:nvSpPr>
            <p:cNvPr id="9594" name="Google Shape;9594;p5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52"/>
          <p:cNvGrpSpPr/>
          <p:nvPr/>
        </p:nvGrpSpPr>
        <p:grpSpPr>
          <a:xfrm>
            <a:off x="5309250" y="2903170"/>
            <a:ext cx="359579" cy="355852"/>
            <a:chOff x="5309250" y="2903170"/>
            <a:chExt cx="359579" cy="355852"/>
          </a:xfrm>
        </p:grpSpPr>
        <p:sp>
          <p:nvSpPr>
            <p:cNvPr id="9598" name="Google Shape;9598;p5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52"/>
          <p:cNvGrpSpPr/>
          <p:nvPr/>
        </p:nvGrpSpPr>
        <p:grpSpPr>
          <a:xfrm>
            <a:off x="2199565" y="2421172"/>
            <a:ext cx="312179" cy="353431"/>
            <a:chOff x="2199565" y="2421172"/>
            <a:chExt cx="312179" cy="353431"/>
          </a:xfrm>
        </p:grpSpPr>
        <p:sp>
          <p:nvSpPr>
            <p:cNvPr id="9602" name="Google Shape;9602;p5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52"/>
          <p:cNvGrpSpPr/>
          <p:nvPr/>
        </p:nvGrpSpPr>
        <p:grpSpPr>
          <a:xfrm>
            <a:off x="1750887" y="2425727"/>
            <a:ext cx="320143" cy="343269"/>
            <a:chOff x="1750887" y="2425727"/>
            <a:chExt cx="320143" cy="343269"/>
          </a:xfrm>
        </p:grpSpPr>
        <p:sp>
          <p:nvSpPr>
            <p:cNvPr id="9605" name="Google Shape;9605;p5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52"/>
          <p:cNvGrpSpPr/>
          <p:nvPr/>
        </p:nvGrpSpPr>
        <p:grpSpPr>
          <a:xfrm>
            <a:off x="1298037" y="2425727"/>
            <a:ext cx="338364" cy="342887"/>
            <a:chOff x="1298037" y="2425727"/>
            <a:chExt cx="338364" cy="342887"/>
          </a:xfrm>
        </p:grpSpPr>
        <p:sp>
          <p:nvSpPr>
            <p:cNvPr id="9608" name="Google Shape;9608;p5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2" name="Google Shape;9612;p52"/>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3" name="Google Shape;9613;p52"/>
          <p:cNvGrpSpPr/>
          <p:nvPr/>
        </p:nvGrpSpPr>
        <p:grpSpPr>
          <a:xfrm>
            <a:off x="3974207" y="2429009"/>
            <a:ext cx="320143" cy="338491"/>
            <a:chOff x="3974207" y="2429009"/>
            <a:chExt cx="320143" cy="338491"/>
          </a:xfrm>
        </p:grpSpPr>
        <p:sp>
          <p:nvSpPr>
            <p:cNvPr id="9614" name="Google Shape;9614;p5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52"/>
          <p:cNvGrpSpPr/>
          <p:nvPr/>
        </p:nvGrpSpPr>
        <p:grpSpPr>
          <a:xfrm>
            <a:off x="2623237" y="2431047"/>
            <a:ext cx="355024" cy="332630"/>
            <a:chOff x="2623237" y="2431047"/>
            <a:chExt cx="355024" cy="332630"/>
          </a:xfrm>
        </p:grpSpPr>
        <p:sp>
          <p:nvSpPr>
            <p:cNvPr id="9617" name="Google Shape;9617;p5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52"/>
          <p:cNvGrpSpPr/>
          <p:nvPr/>
        </p:nvGrpSpPr>
        <p:grpSpPr>
          <a:xfrm>
            <a:off x="6657194" y="2434073"/>
            <a:ext cx="375507" cy="367925"/>
            <a:chOff x="6657194" y="2434073"/>
            <a:chExt cx="375507" cy="367925"/>
          </a:xfrm>
        </p:grpSpPr>
        <p:sp>
          <p:nvSpPr>
            <p:cNvPr id="9622" name="Google Shape;9622;p5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52"/>
          <p:cNvGrpSpPr/>
          <p:nvPr/>
        </p:nvGrpSpPr>
        <p:grpSpPr>
          <a:xfrm>
            <a:off x="7101317" y="2441655"/>
            <a:ext cx="367925" cy="352380"/>
            <a:chOff x="7101317" y="2441655"/>
            <a:chExt cx="367925" cy="352380"/>
          </a:xfrm>
        </p:grpSpPr>
        <p:sp>
          <p:nvSpPr>
            <p:cNvPr id="9626" name="Google Shape;9626;p5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52"/>
          <p:cNvGrpSpPr/>
          <p:nvPr/>
        </p:nvGrpSpPr>
        <p:grpSpPr>
          <a:xfrm>
            <a:off x="5756399" y="2434456"/>
            <a:ext cx="367925" cy="367161"/>
            <a:chOff x="5756399" y="2434456"/>
            <a:chExt cx="367925" cy="367161"/>
          </a:xfrm>
        </p:grpSpPr>
        <p:sp>
          <p:nvSpPr>
            <p:cNvPr id="9629" name="Google Shape;9629;p5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6" name="Google Shape;9636;p52"/>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2"/>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8" name="Google Shape;9638;p52"/>
          <p:cNvGrpSpPr/>
          <p:nvPr/>
        </p:nvGrpSpPr>
        <p:grpSpPr>
          <a:xfrm>
            <a:off x="7964906" y="2434073"/>
            <a:ext cx="373627" cy="367925"/>
            <a:chOff x="7964906" y="2434073"/>
            <a:chExt cx="373627" cy="367925"/>
          </a:xfrm>
        </p:grpSpPr>
        <p:sp>
          <p:nvSpPr>
            <p:cNvPr id="9639" name="Google Shape;9639;p5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52"/>
          <p:cNvGrpSpPr/>
          <p:nvPr/>
        </p:nvGrpSpPr>
        <p:grpSpPr>
          <a:xfrm>
            <a:off x="6194086" y="2437737"/>
            <a:ext cx="369837" cy="360471"/>
            <a:chOff x="6194086" y="2437737"/>
            <a:chExt cx="369837" cy="360471"/>
          </a:xfrm>
        </p:grpSpPr>
        <p:sp>
          <p:nvSpPr>
            <p:cNvPr id="9642" name="Google Shape;9642;p5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47" name="Shape 9647"/>
        <p:cNvGrpSpPr/>
        <p:nvPr/>
      </p:nvGrpSpPr>
      <p:grpSpPr>
        <a:xfrm>
          <a:off x="0" y="0"/>
          <a:ext cx="0" cy="0"/>
          <a:chOff x="0" y="0"/>
          <a:chExt cx="0" cy="0"/>
        </a:xfrm>
      </p:grpSpPr>
      <p:sp>
        <p:nvSpPr>
          <p:cNvPr id="9648" name="Google Shape;9648;p5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649" name="Google Shape;9649;p5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650" name="Google Shape;9650;p53"/>
          <p:cNvGrpSpPr/>
          <p:nvPr/>
        </p:nvGrpSpPr>
        <p:grpSpPr>
          <a:xfrm>
            <a:off x="3541011" y="1508594"/>
            <a:ext cx="350166" cy="349434"/>
            <a:chOff x="3541011" y="1508594"/>
            <a:chExt cx="350166" cy="349434"/>
          </a:xfrm>
        </p:grpSpPr>
        <p:sp>
          <p:nvSpPr>
            <p:cNvPr id="9651" name="Google Shape;9651;p5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53"/>
          <p:cNvGrpSpPr/>
          <p:nvPr/>
        </p:nvGrpSpPr>
        <p:grpSpPr>
          <a:xfrm>
            <a:off x="3122257" y="1508594"/>
            <a:ext cx="294850" cy="349434"/>
            <a:chOff x="3122257" y="1508594"/>
            <a:chExt cx="294850" cy="349434"/>
          </a:xfrm>
        </p:grpSpPr>
        <p:sp>
          <p:nvSpPr>
            <p:cNvPr id="9665" name="Google Shape;9665;p53"/>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3"/>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3"/>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3"/>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3"/>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53"/>
          <p:cNvGrpSpPr/>
          <p:nvPr/>
        </p:nvGrpSpPr>
        <p:grpSpPr>
          <a:xfrm>
            <a:off x="910723" y="1508212"/>
            <a:ext cx="251660" cy="350166"/>
            <a:chOff x="910723" y="1508212"/>
            <a:chExt cx="251660" cy="350166"/>
          </a:xfrm>
        </p:grpSpPr>
        <p:sp>
          <p:nvSpPr>
            <p:cNvPr id="9671" name="Google Shape;9671;p53"/>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3"/>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3"/>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3"/>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3"/>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3"/>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3"/>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3"/>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3"/>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3"/>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3"/>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3"/>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3"/>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3"/>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3"/>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3"/>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3"/>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53"/>
          <p:cNvGrpSpPr/>
          <p:nvPr/>
        </p:nvGrpSpPr>
        <p:grpSpPr>
          <a:xfrm>
            <a:off x="1308631" y="1507830"/>
            <a:ext cx="350166" cy="350198"/>
            <a:chOff x="1308631" y="1507830"/>
            <a:chExt cx="350166" cy="350198"/>
          </a:xfrm>
        </p:grpSpPr>
        <p:sp>
          <p:nvSpPr>
            <p:cNvPr id="9689" name="Google Shape;9689;p53"/>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3"/>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3"/>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3"/>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53"/>
          <p:cNvGrpSpPr/>
          <p:nvPr/>
        </p:nvGrpSpPr>
        <p:grpSpPr>
          <a:xfrm>
            <a:off x="1756921" y="1509739"/>
            <a:ext cx="345997" cy="345997"/>
            <a:chOff x="1756921" y="1509739"/>
            <a:chExt cx="345997" cy="345997"/>
          </a:xfrm>
        </p:grpSpPr>
        <p:sp>
          <p:nvSpPr>
            <p:cNvPr id="9694" name="Google Shape;9694;p53"/>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3"/>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3"/>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3"/>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3"/>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3"/>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3"/>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3"/>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3"/>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3"/>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3"/>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3"/>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3"/>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3"/>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3"/>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3"/>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3"/>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53"/>
          <p:cNvGrpSpPr/>
          <p:nvPr/>
        </p:nvGrpSpPr>
        <p:grpSpPr>
          <a:xfrm>
            <a:off x="2216956" y="1510503"/>
            <a:ext cx="318721" cy="345615"/>
            <a:chOff x="2216956" y="1510503"/>
            <a:chExt cx="318721" cy="345615"/>
          </a:xfrm>
        </p:grpSpPr>
        <p:sp>
          <p:nvSpPr>
            <p:cNvPr id="9712" name="Google Shape;9712;p5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53"/>
          <p:cNvGrpSpPr/>
          <p:nvPr/>
        </p:nvGrpSpPr>
        <p:grpSpPr>
          <a:xfrm>
            <a:off x="3988156" y="1568461"/>
            <a:ext cx="349052" cy="230049"/>
            <a:chOff x="3988156" y="1568461"/>
            <a:chExt cx="349052" cy="230049"/>
          </a:xfrm>
        </p:grpSpPr>
        <p:sp>
          <p:nvSpPr>
            <p:cNvPr id="9718" name="Google Shape;9718;p5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53"/>
          <p:cNvGrpSpPr/>
          <p:nvPr/>
        </p:nvGrpSpPr>
        <p:grpSpPr>
          <a:xfrm>
            <a:off x="2633037" y="1499873"/>
            <a:ext cx="379002" cy="366112"/>
            <a:chOff x="2633037" y="1499873"/>
            <a:chExt cx="379002" cy="366112"/>
          </a:xfrm>
        </p:grpSpPr>
        <p:sp>
          <p:nvSpPr>
            <p:cNvPr id="9726" name="Google Shape;9726;p5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53"/>
          <p:cNvGrpSpPr/>
          <p:nvPr/>
        </p:nvGrpSpPr>
        <p:grpSpPr>
          <a:xfrm>
            <a:off x="6675256" y="1516169"/>
            <a:ext cx="327823" cy="357009"/>
            <a:chOff x="6675256" y="1516169"/>
            <a:chExt cx="327823" cy="357009"/>
          </a:xfrm>
        </p:grpSpPr>
        <p:sp>
          <p:nvSpPr>
            <p:cNvPr id="9733" name="Google Shape;9733;p5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53"/>
          <p:cNvGrpSpPr/>
          <p:nvPr/>
        </p:nvGrpSpPr>
        <p:grpSpPr>
          <a:xfrm>
            <a:off x="8020159" y="1516551"/>
            <a:ext cx="300897" cy="356627"/>
            <a:chOff x="8020159" y="1516551"/>
            <a:chExt cx="300897" cy="356627"/>
          </a:xfrm>
        </p:grpSpPr>
        <p:sp>
          <p:nvSpPr>
            <p:cNvPr id="9743" name="Google Shape;9743;p5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53"/>
          <p:cNvGrpSpPr/>
          <p:nvPr/>
        </p:nvGrpSpPr>
        <p:grpSpPr>
          <a:xfrm>
            <a:off x="5377363" y="1516169"/>
            <a:ext cx="257357" cy="356627"/>
            <a:chOff x="5377363" y="1516169"/>
            <a:chExt cx="257357" cy="356627"/>
          </a:xfrm>
        </p:grpSpPr>
        <p:sp>
          <p:nvSpPr>
            <p:cNvPr id="9749" name="Google Shape;9749;p5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53"/>
          <p:cNvGrpSpPr/>
          <p:nvPr/>
        </p:nvGrpSpPr>
        <p:grpSpPr>
          <a:xfrm>
            <a:off x="4880567" y="1535870"/>
            <a:ext cx="356245" cy="317607"/>
            <a:chOff x="4880567" y="1535870"/>
            <a:chExt cx="356245" cy="317607"/>
          </a:xfrm>
        </p:grpSpPr>
        <p:sp>
          <p:nvSpPr>
            <p:cNvPr id="9767" name="Google Shape;9767;p5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53"/>
          <p:cNvGrpSpPr/>
          <p:nvPr/>
        </p:nvGrpSpPr>
        <p:grpSpPr>
          <a:xfrm>
            <a:off x="5771483" y="1515787"/>
            <a:ext cx="357359" cy="357391"/>
            <a:chOff x="5771483" y="1515787"/>
            <a:chExt cx="357359" cy="357391"/>
          </a:xfrm>
        </p:grpSpPr>
        <p:sp>
          <p:nvSpPr>
            <p:cNvPr id="9773" name="Google Shape;9773;p5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53"/>
          <p:cNvGrpSpPr/>
          <p:nvPr/>
        </p:nvGrpSpPr>
        <p:grpSpPr>
          <a:xfrm>
            <a:off x="7121669" y="1533610"/>
            <a:ext cx="321362" cy="321362"/>
            <a:chOff x="7121669" y="1533610"/>
            <a:chExt cx="321362" cy="321362"/>
          </a:xfrm>
        </p:grpSpPr>
        <p:sp>
          <p:nvSpPr>
            <p:cNvPr id="9778" name="Google Shape;9778;p53"/>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3"/>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3"/>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3"/>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53"/>
          <p:cNvGrpSpPr/>
          <p:nvPr/>
        </p:nvGrpSpPr>
        <p:grpSpPr>
          <a:xfrm>
            <a:off x="7562766" y="1514864"/>
            <a:ext cx="327059" cy="360192"/>
            <a:chOff x="7562766" y="1514864"/>
            <a:chExt cx="327059" cy="360192"/>
          </a:xfrm>
        </p:grpSpPr>
        <p:sp>
          <p:nvSpPr>
            <p:cNvPr id="9783" name="Google Shape;9783;p5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53"/>
          <p:cNvGrpSpPr/>
          <p:nvPr/>
        </p:nvGrpSpPr>
        <p:grpSpPr>
          <a:xfrm>
            <a:off x="6221229" y="1498673"/>
            <a:ext cx="361636" cy="362183"/>
            <a:chOff x="6259175" y="1559008"/>
            <a:chExt cx="271743" cy="272093"/>
          </a:xfrm>
        </p:grpSpPr>
        <p:sp>
          <p:nvSpPr>
            <p:cNvPr id="9788" name="Google Shape;9788;p5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53"/>
          <p:cNvGrpSpPr/>
          <p:nvPr/>
        </p:nvGrpSpPr>
        <p:grpSpPr>
          <a:xfrm>
            <a:off x="2661459" y="2015001"/>
            <a:ext cx="322508" cy="273494"/>
            <a:chOff x="2661459" y="2015001"/>
            <a:chExt cx="322508" cy="273494"/>
          </a:xfrm>
        </p:grpSpPr>
        <p:sp>
          <p:nvSpPr>
            <p:cNvPr id="9806" name="Google Shape;9806;p53"/>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3"/>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53"/>
          <p:cNvGrpSpPr/>
          <p:nvPr/>
        </p:nvGrpSpPr>
        <p:grpSpPr>
          <a:xfrm>
            <a:off x="6671087" y="2009304"/>
            <a:ext cx="332757" cy="281833"/>
            <a:chOff x="6671087" y="2009304"/>
            <a:chExt cx="332757" cy="281833"/>
          </a:xfrm>
        </p:grpSpPr>
        <p:sp>
          <p:nvSpPr>
            <p:cNvPr id="9809" name="Google Shape;9809;p5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1" name="Google Shape;9811;p53"/>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2" name="Google Shape;9812;p53"/>
          <p:cNvGrpSpPr/>
          <p:nvPr/>
        </p:nvGrpSpPr>
        <p:grpSpPr>
          <a:xfrm>
            <a:off x="2201806" y="1976585"/>
            <a:ext cx="349784" cy="349434"/>
            <a:chOff x="2201806" y="1976585"/>
            <a:chExt cx="349784" cy="349434"/>
          </a:xfrm>
        </p:grpSpPr>
        <p:sp>
          <p:nvSpPr>
            <p:cNvPr id="9813" name="Google Shape;9813;p5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53"/>
          <p:cNvGrpSpPr/>
          <p:nvPr/>
        </p:nvGrpSpPr>
        <p:grpSpPr>
          <a:xfrm>
            <a:off x="3094217" y="1976585"/>
            <a:ext cx="350198" cy="350548"/>
            <a:chOff x="3094217" y="1976585"/>
            <a:chExt cx="350198" cy="350548"/>
          </a:xfrm>
        </p:grpSpPr>
        <p:sp>
          <p:nvSpPr>
            <p:cNvPr id="9818" name="Google Shape;9818;p53"/>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3"/>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3"/>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3"/>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3"/>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3"/>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3"/>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3"/>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3"/>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3"/>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3"/>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3"/>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3"/>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53"/>
          <p:cNvGrpSpPr/>
          <p:nvPr/>
        </p:nvGrpSpPr>
        <p:grpSpPr>
          <a:xfrm>
            <a:off x="870939" y="1975821"/>
            <a:ext cx="332375" cy="350071"/>
            <a:chOff x="870939" y="1975821"/>
            <a:chExt cx="332375" cy="350071"/>
          </a:xfrm>
        </p:grpSpPr>
        <p:sp>
          <p:nvSpPr>
            <p:cNvPr id="9832" name="Google Shape;9832;p5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6" name="Google Shape;9836;p53"/>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7" name="Google Shape;9837;p53"/>
          <p:cNvGrpSpPr/>
          <p:nvPr/>
        </p:nvGrpSpPr>
        <p:grpSpPr>
          <a:xfrm>
            <a:off x="3979435" y="1976585"/>
            <a:ext cx="345265" cy="349848"/>
            <a:chOff x="3979435" y="1976585"/>
            <a:chExt cx="345265" cy="349848"/>
          </a:xfrm>
        </p:grpSpPr>
        <p:sp>
          <p:nvSpPr>
            <p:cNvPr id="9838" name="Google Shape;9838;p5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5" name="Google Shape;9855;p53"/>
          <p:cNvGrpSpPr/>
          <p:nvPr/>
        </p:nvGrpSpPr>
        <p:grpSpPr>
          <a:xfrm>
            <a:off x="3576626" y="1975821"/>
            <a:ext cx="284251" cy="351694"/>
            <a:chOff x="3576626" y="1975821"/>
            <a:chExt cx="284251" cy="351694"/>
          </a:xfrm>
        </p:grpSpPr>
        <p:sp>
          <p:nvSpPr>
            <p:cNvPr id="9856" name="Google Shape;9856;p53"/>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3"/>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3"/>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53"/>
          <p:cNvGrpSpPr/>
          <p:nvPr/>
        </p:nvGrpSpPr>
        <p:grpSpPr>
          <a:xfrm>
            <a:off x="2722090" y="2890162"/>
            <a:ext cx="238770" cy="371841"/>
            <a:chOff x="2722090" y="2890162"/>
            <a:chExt cx="238770" cy="371841"/>
          </a:xfrm>
        </p:grpSpPr>
        <p:sp>
          <p:nvSpPr>
            <p:cNvPr id="9860" name="Google Shape;9860;p5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3" name="Google Shape;9863;p53"/>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4" name="Google Shape;9864;p53"/>
          <p:cNvGrpSpPr/>
          <p:nvPr/>
        </p:nvGrpSpPr>
        <p:grpSpPr>
          <a:xfrm>
            <a:off x="6216367" y="1970156"/>
            <a:ext cx="361147" cy="361147"/>
            <a:chOff x="6216367" y="1970156"/>
            <a:chExt cx="361147" cy="361147"/>
          </a:xfrm>
        </p:grpSpPr>
        <p:sp>
          <p:nvSpPr>
            <p:cNvPr id="9865" name="Google Shape;9865;p53"/>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3"/>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3"/>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3"/>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53"/>
          <p:cNvGrpSpPr/>
          <p:nvPr/>
        </p:nvGrpSpPr>
        <p:grpSpPr>
          <a:xfrm>
            <a:off x="1289311" y="2926222"/>
            <a:ext cx="408156" cy="299783"/>
            <a:chOff x="1289311" y="2926222"/>
            <a:chExt cx="408156" cy="299783"/>
          </a:xfrm>
        </p:grpSpPr>
        <p:sp>
          <p:nvSpPr>
            <p:cNvPr id="9870" name="Google Shape;9870;p5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53"/>
          <p:cNvGrpSpPr/>
          <p:nvPr/>
        </p:nvGrpSpPr>
        <p:grpSpPr>
          <a:xfrm>
            <a:off x="7978465" y="1969392"/>
            <a:ext cx="361147" cy="360797"/>
            <a:chOff x="7978465" y="1969392"/>
            <a:chExt cx="361147" cy="360797"/>
          </a:xfrm>
        </p:grpSpPr>
        <p:sp>
          <p:nvSpPr>
            <p:cNvPr id="9873" name="Google Shape;9873;p5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2" name="Google Shape;9882;p53"/>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3" name="Google Shape;9883;p53"/>
          <p:cNvGrpSpPr/>
          <p:nvPr/>
        </p:nvGrpSpPr>
        <p:grpSpPr>
          <a:xfrm>
            <a:off x="854261" y="2908813"/>
            <a:ext cx="377474" cy="335748"/>
            <a:chOff x="854261" y="2908813"/>
            <a:chExt cx="377474" cy="335748"/>
          </a:xfrm>
        </p:grpSpPr>
        <p:sp>
          <p:nvSpPr>
            <p:cNvPr id="9884" name="Google Shape;9884;p53"/>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3"/>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3"/>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3"/>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3"/>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53"/>
          <p:cNvGrpSpPr/>
          <p:nvPr/>
        </p:nvGrpSpPr>
        <p:grpSpPr>
          <a:xfrm>
            <a:off x="1749728" y="2894777"/>
            <a:ext cx="386927" cy="363438"/>
            <a:chOff x="1749728" y="2894777"/>
            <a:chExt cx="386927" cy="363438"/>
          </a:xfrm>
        </p:grpSpPr>
        <p:sp>
          <p:nvSpPr>
            <p:cNvPr id="9890" name="Google Shape;9890;p5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53"/>
          <p:cNvGrpSpPr/>
          <p:nvPr/>
        </p:nvGrpSpPr>
        <p:grpSpPr>
          <a:xfrm>
            <a:off x="7098912" y="1969392"/>
            <a:ext cx="359651" cy="361560"/>
            <a:chOff x="7098912" y="1969392"/>
            <a:chExt cx="359651" cy="361560"/>
          </a:xfrm>
        </p:grpSpPr>
        <p:sp>
          <p:nvSpPr>
            <p:cNvPr id="9898" name="Google Shape;9898;p53"/>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3"/>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3"/>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3"/>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3"/>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3"/>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3"/>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3"/>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3"/>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3"/>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3"/>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3"/>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3"/>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1" name="Google Shape;9911;p53"/>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2" name="Google Shape;9912;p53"/>
          <p:cNvGrpSpPr/>
          <p:nvPr/>
        </p:nvGrpSpPr>
        <p:grpSpPr>
          <a:xfrm>
            <a:off x="5352728" y="1990239"/>
            <a:ext cx="327091" cy="322508"/>
            <a:chOff x="5352728" y="1990239"/>
            <a:chExt cx="327091" cy="322508"/>
          </a:xfrm>
        </p:grpSpPr>
        <p:sp>
          <p:nvSpPr>
            <p:cNvPr id="9913" name="Google Shape;9913;p5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6" name="Google Shape;9916;p53"/>
          <p:cNvGrpSpPr/>
          <p:nvPr/>
        </p:nvGrpSpPr>
        <p:grpSpPr>
          <a:xfrm>
            <a:off x="7538896" y="1970156"/>
            <a:ext cx="361147" cy="361529"/>
            <a:chOff x="7538896" y="1970156"/>
            <a:chExt cx="361147" cy="361529"/>
          </a:xfrm>
        </p:grpSpPr>
        <p:sp>
          <p:nvSpPr>
            <p:cNvPr id="9917" name="Google Shape;9917;p53"/>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3"/>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3"/>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3"/>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3"/>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3"/>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53"/>
          <p:cNvGrpSpPr/>
          <p:nvPr/>
        </p:nvGrpSpPr>
        <p:grpSpPr>
          <a:xfrm>
            <a:off x="4896099" y="1970920"/>
            <a:ext cx="358155" cy="358123"/>
            <a:chOff x="4896099" y="1970920"/>
            <a:chExt cx="358155" cy="358123"/>
          </a:xfrm>
        </p:grpSpPr>
        <p:sp>
          <p:nvSpPr>
            <p:cNvPr id="9924" name="Google Shape;9924;p53"/>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3"/>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3"/>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53"/>
          <p:cNvGrpSpPr/>
          <p:nvPr/>
        </p:nvGrpSpPr>
        <p:grpSpPr>
          <a:xfrm>
            <a:off x="4048787" y="2977019"/>
            <a:ext cx="283488" cy="198604"/>
            <a:chOff x="4048787" y="2977019"/>
            <a:chExt cx="283488" cy="198604"/>
          </a:xfrm>
        </p:grpSpPr>
        <p:sp>
          <p:nvSpPr>
            <p:cNvPr id="9928" name="Google Shape;9928;p5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5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53"/>
          <p:cNvGrpSpPr/>
          <p:nvPr/>
        </p:nvGrpSpPr>
        <p:grpSpPr>
          <a:xfrm>
            <a:off x="4054103" y="2430191"/>
            <a:ext cx="218687" cy="349052"/>
            <a:chOff x="4054103" y="2430191"/>
            <a:chExt cx="218687" cy="349052"/>
          </a:xfrm>
        </p:grpSpPr>
        <p:sp>
          <p:nvSpPr>
            <p:cNvPr id="9935" name="Google Shape;9935;p5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53"/>
          <p:cNvGrpSpPr/>
          <p:nvPr/>
        </p:nvGrpSpPr>
        <p:grpSpPr>
          <a:xfrm>
            <a:off x="2185128" y="2427549"/>
            <a:ext cx="382758" cy="356595"/>
            <a:chOff x="2185128" y="2427549"/>
            <a:chExt cx="382758" cy="356595"/>
          </a:xfrm>
        </p:grpSpPr>
        <p:sp>
          <p:nvSpPr>
            <p:cNvPr id="9938" name="Google Shape;9938;p5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53"/>
          <p:cNvGrpSpPr/>
          <p:nvPr/>
        </p:nvGrpSpPr>
        <p:grpSpPr>
          <a:xfrm>
            <a:off x="3539102" y="2427549"/>
            <a:ext cx="355099" cy="355481"/>
            <a:chOff x="3539102" y="2427549"/>
            <a:chExt cx="355099" cy="355481"/>
          </a:xfrm>
        </p:grpSpPr>
        <p:sp>
          <p:nvSpPr>
            <p:cNvPr id="9943" name="Google Shape;9943;p5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53"/>
          <p:cNvGrpSpPr/>
          <p:nvPr/>
        </p:nvGrpSpPr>
        <p:grpSpPr>
          <a:xfrm>
            <a:off x="2656907" y="2439293"/>
            <a:ext cx="332757" cy="332343"/>
            <a:chOff x="2656907" y="2439293"/>
            <a:chExt cx="332757" cy="332343"/>
          </a:xfrm>
        </p:grpSpPr>
        <p:sp>
          <p:nvSpPr>
            <p:cNvPr id="9946" name="Google Shape;9946;p53"/>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3"/>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3"/>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3"/>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3"/>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3"/>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3"/>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53"/>
          <p:cNvGrpSpPr/>
          <p:nvPr/>
        </p:nvGrpSpPr>
        <p:grpSpPr>
          <a:xfrm>
            <a:off x="1731523" y="2422616"/>
            <a:ext cx="399435" cy="365698"/>
            <a:chOff x="1731523" y="2422616"/>
            <a:chExt cx="399435" cy="365698"/>
          </a:xfrm>
        </p:grpSpPr>
        <p:sp>
          <p:nvSpPr>
            <p:cNvPr id="9954" name="Google Shape;9954;p5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53"/>
          <p:cNvGrpSpPr/>
          <p:nvPr/>
        </p:nvGrpSpPr>
        <p:grpSpPr>
          <a:xfrm>
            <a:off x="3097241" y="2433564"/>
            <a:ext cx="344883" cy="343387"/>
            <a:chOff x="3097241" y="2433564"/>
            <a:chExt cx="344883" cy="343387"/>
          </a:xfrm>
        </p:grpSpPr>
        <p:sp>
          <p:nvSpPr>
            <p:cNvPr id="9958" name="Google Shape;9958;p5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53"/>
          <p:cNvGrpSpPr/>
          <p:nvPr/>
        </p:nvGrpSpPr>
        <p:grpSpPr>
          <a:xfrm>
            <a:off x="1278299" y="2439293"/>
            <a:ext cx="410829" cy="332343"/>
            <a:chOff x="1278299" y="2439293"/>
            <a:chExt cx="410829" cy="332343"/>
          </a:xfrm>
        </p:grpSpPr>
        <p:sp>
          <p:nvSpPr>
            <p:cNvPr id="9968" name="Google Shape;9968;p5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53"/>
          <p:cNvGrpSpPr/>
          <p:nvPr/>
        </p:nvGrpSpPr>
        <p:grpSpPr>
          <a:xfrm>
            <a:off x="870939" y="2439293"/>
            <a:ext cx="331993" cy="331993"/>
            <a:chOff x="870939" y="2439293"/>
            <a:chExt cx="331993" cy="331993"/>
          </a:xfrm>
        </p:grpSpPr>
        <p:sp>
          <p:nvSpPr>
            <p:cNvPr id="9977" name="Google Shape;9977;p5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53"/>
          <p:cNvGrpSpPr/>
          <p:nvPr/>
        </p:nvGrpSpPr>
        <p:grpSpPr>
          <a:xfrm>
            <a:off x="6644957" y="2456353"/>
            <a:ext cx="371395" cy="278904"/>
            <a:chOff x="6644957" y="2456353"/>
            <a:chExt cx="371395" cy="278904"/>
          </a:xfrm>
        </p:grpSpPr>
        <p:sp>
          <p:nvSpPr>
            <p:cNvPr id="9994" name="Google Shape;9994;p53"/>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3"/>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3"/>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3"/>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3"/>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53"/>
          <p:cNvGrpSpPr/>
          <p:nvPr/>
        </p:nvGrpSpPr>
        <p:grpSpPr>
          <a:xfrm>
            <a:off x="5388757" y="2414659"/>
            <a:ext cx="260349" cy="362292"/>
            <a:chOff x="5388757" y="2414659"/>
            <a:chExt cx="260349" cy="362292"/>
          </a:xfrm>
        </p:grpSpPr>
        <p:sp>
          <p:nvSpPr>
            <p:cNvPr id="10000" name="Google Shape;10000;p53"/>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3"/>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3"/>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3"/>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3"/>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3"/>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3"/>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3"/>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3"/>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3"/>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3"/>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3"/>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3"/>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3"/>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3"/>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3"/>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3"/>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3"/>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3"/>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3"/>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53"/>
          <p:cNvGrpSpPr/>
          <p:nvPr/>
        </p:nvGrpSpPr>
        <p:grpSpPr>
          <a:xfrm>
            <a:off x="3567142" y="2905757"/>
            <a:ext cx="348288" cy="340331"/>
            <a:chOff x="3567142" y="2905757"/>
            <a:chExt cx="348288" cy="340331"/>
          </a:xfrm>
        </p:grpSpPr>
        <p:sp>
          <p:nvSpPr>
            <p:cNvPr id="10021" name="Google Shape;10021;p53"/>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3"/>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3"/>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3"/>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3"/>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53"/>
          <p:cNvGrpSpPr/>
          <p:nvPr/>
        </p:nvGrpSpPr>
        <p:grpSpPr>
          <a:xfrm>
            <a:off x="7967103" y="2415041"/>
            <a:ext cx="355863" cy="361911"/>
            <a:chOff x="7967103" y="2415041"/>
            <a:chExt cx="355863" cy="361911"/>
          </a:xfrm>
        </p:grpSpPr>
        <p:sp>
          <p:nvSpPr>
            <p:cNvPr id="10027" name="Google Shape;10027;p53"/>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3"/>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3"/>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3"/>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3"/>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3"/>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3"/>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3"/>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3"/>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3"/>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3"/>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53"/>
          <p:cNvGrpSpPr/>
          <p:nvPr/>
        </p:nvGrpSpPr>
        <p:grpSpPr>
          <a:xfrm>
            <a:off x="7529411" y="2414659"/>
            <a:ext cx="355863" cy="362292"/>
            <a:chOff x="7529411" y="2414659"/>
            <a:chExt cx="355863" cy="362292"/>
          </a:xfrm>
        </p:grpSpPr>
        <p:sp>
          <p:nvSpPr>
            <p:cNvPr id="10039" name="Google Shape;10039;p53"/>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3"/>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3"/>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3"/>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3"/>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3"/>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3"/>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3"/>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3"/>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3"/>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3"/>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3"/>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53"/>
          <p:cNvGrpSpPr/>
          <p:nvPr/>
        </p:nvGrpSpPr>
        <p:grpSpPr>
          <a:xfrm>
            <a:off x="5733194" y="2431718"/>
            <a:ext cx="446826" cy="327059"/>
            <a:chOff x="5733194" y="2431718"/>
            <a:chExt cx="446826" cy="327059"/>
          </a:xfrm>
        </p:grpSpPr>
        <p:sp>
          <p:nvSpPr>
            <p:cNvPr id="10052" name="Google Shape;10052;p5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53"/>
          <p:cNvGrpSpPr/>
          <p:nvPr/>
        </p:nvGrpSpPr>
        <p:grpSpPr>
          <a:xfrm>
            <a:off x="4876780" y="2418064"/>
            <a:ext cx="407774" cy="356627"/>
            <a:chOff x="4876780" y="2418064"/>
            <a:chExt cx="407774" cy="356627"/>
          </a:xfrm>
        </p:grpSpPr>
        <p:sp>
          <p:nvSpPr>
            <p:cNvPr id="10056" name="Google Shape;10056;p5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53"/>
          <p:cNvGrpSpPr/>
          <p:nvPr/>
        </p:nvGrpSpPr>
        <p:grpSpPr>
          <a:xfrm>
            <a:off x="7070872" y="2410871"/>
            <a:ext cx="398321" cy="371013"/>
            <a:chOff x="7070872" y="2410871"/>
            <a:chExt cx="398321" cy="371013"/>
          </a:xfrm>
        </p:grpSpPr>
        <p:sp>
          <p:nvSpPr>
            <p:cNvPr id="10065" name="Google Shape;10065;p5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9" name="Google Shape;10069;p53"/>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0" name="Google Shape;10070;p53"/>
          <p:cNvGrpSpPr/>
          <p:nvPr/>
        </p:nvGrpSpPr>
        <p:grpSpPr>
          <a:xfrm>
            <a:off x="5318259" y="2982111"/>
            <a:ext cx="371013" cy="220787"/>
            <a:chOff x="5318259" y="2982111"/>
            <a:chExt cx="371013" cy="220787"/>
          </a:xfrm>
        </p:grpSpPr>
        <p:sp>
          <p:nvSpPr>
            <p:cNvPr id="10071" name="Google Shape;10071;p5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53"/>
          <p:cNvGrpSpPr/>
          <p:nvPr/>
        </p:nvGrpSpPr>
        <p:grpSpPr>
          <a:xfrm>
            <a:off x="7073928" y="2905757"/>
            <a:ext cx="371395" cy="371809"/>
            <a:chOff x="7073928" y="2905757"/>
            <a:chExt cx="371395" cy="371809"/>
          </a:xfrm>
        </p:grpSpPr>
        <p:sp>
          <p:nvSpPr>
            <p:cNvPr id="10080" name="Google Shape;10080;p5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53"/>
          <p:cNvGrpSpPr/>
          <p:nvPr/>
        </p:nvGrpSpPr>
        <p:grpSpPr>
          <a:xfrm>
            <a:off x="6188327" y="2955408"/>
            <a:ext cx="371395" cy="272857"/>
            <a:chOff x="6188327" y="2955408"/>
            <a:chExt cx="371395" cy="272857"/>
          </a:xfrm>
        </p:grpSpPr>
        <p:sp>
          <p:nvSpPr>
            <p:cNvPr id="10084" name="Google Shape;10084;p53"/>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3"/>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53"/>
          <p:cNvGrpSpPr/>
          <p:nvPr/>
        </p:nvGrpSpPr>
        <p:grpSpPr>
          <a:xfrm>
            <a:off x="7521454" y="2906139"/>
            <a:ext cx="359651" cy="371013"/>
            <a:chOff x="7521454" y="2906139"/>
            <a:chExt cx="359651" cy="371013"/>
          </a:xfrm>
        </p:grpSpPr>
        <p:sp>
          <p:nvSpPr>
            <p:cNvPr id="10087" name="Google Shape;10087;p5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53"/>
          <p:cNvGrpSpPr/>
          <p:nvPr/>
        </p:nvGrpSpPr>
        <p:grpSpPr>
          <a:xfrm>
            <a:off x="5782845" y="2906521"/>
            <a:ext cx="301661" cy="371013"/>
            <a:chOff x="5782845" y="2906521"/>
            <a:chExt cx="301661" cy="371013"/>
          </a:xfrm>
        </p:grpSpPr>
        <p:sp>
          <p:nvSpPr>
            <p:cNvPr id="10093" name="Google Shape;10093;p5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53"/>
          <p:cNvGrpSpPr/>
          <p:nvPr/>
        </p:nvGrpSpPr>
        <p:grpSpPr>
          <a:xfrm>
            <a:off x="6630539" y="2917502"/>
            <a:ext cx="371777" cy="349434"/>
            <a:chOff x="6630539" y="2917502"/>
            <a:chExt cx="371777" cy="349434"/>
          </a:xfrm>
        </p:grpSpPr>
        <p:sp>
          <p:nvSpPr>
            <p:cNvPr id="10097" name="Google Shape;10097;p53"/>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3"/>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3"/>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3"/>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3"/>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3"/>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3"/>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53"/>
          <p:cNvGrpSpPr/>
          <p:nvPr/>
        </p:nvGrpSpPr>
        <p:grpSpPr>
          <a:xfrm>
            <a:off x="2171474" y="3369229"/>
            <a:ext cx="408156" cy="343737"/>
            <a:chOff x="2171474" y="3369229"/>
            <a:chExt cx="408156" cy="343737"/>
          </a:xfrm>
        </p:grpSpPr>
        <p:sp>
          <p:nvSpPr>
            <p:cNvPr id="10105" name="Google Shape;10105;p53"/>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3"/>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3"/>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3"/>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53"/>
          <p:cNvGrpSpPr/>
          <p:nvPr/>
        </p:nvGrpSpPr>
        <p:grpSpPr>
          <a:xfrm>
            <a:off x="4891198" y="2925108"/>
            <a:ext cx="334634" cy="334634"/>
            <a:chOff x="4891198" y="2925108"/>
            <a:chExt cx="334634" cy="334634"/>
          </a:xfrm>
        </p:grpSpPr>
        <p:sp>
          <p:nvSpPr>
            <p:cNvPr id="10110" name="Google Shape;10110;p53"/>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3"/>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3"/>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3"/>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3"/>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3"/>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3"/>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3"/>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53"/>
          <p:cNvGrpSpPr/>
          <p:nvPr/>
        </p:nvGrpSpPr>
        <p:grpSpPr>
          <a:xfrm>
            <a:off x="7976174" y="2925108"/>
            <a:ext cx="334666" cy="334634"/>
            <a:chOff x="7976174" y="2925108"/>
            <a:chExt cx="334666" cy="334634"/>
          </a:xfrm>
        </p:grpSpPr>
        <p:sp>
          <p:nvSpPr>
            <p:cNvPr id="10119" name="Google Shape;10119;p5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53"/>
          <p:cNvGrpSpPr/>
          <p:nvPr/>
        </p:nvGrpSpPr>
        <p:grpSpPr>
          <a:xfrm>
            <a:off x="3091957" y="3374131"/>
            <a:ext cx="354717" cy="332757"/>
            <a:chOff x="3091957" y="3374131"/>
            <a:chExt cx="354717" cy="332757"/>
          </a:xfrm>
        </p:grpSpPr>
        <p:sp>
          <p:nvSpPr>
            <p:cNvPr id="10129" name="Google Shape;10129;p53"/>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3"/>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3"/>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3"/>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53"/>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53"/>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53"/>
          <p:cNvGrpSpPr/>
          <p:nvPr/>
        </p:nvGrpSpPr>
        <p:grpSpPr>
          <a:xfrm>
            <a:off x="3988156" y="3380210"/>
            <a:ext cx="353954" cy="318880"/>
            <a:chOff x="3988156" y="3380210"/>
            <a:chExt cx="353954" cy="318880"/>
          </a:xfrm>
        </p:grpSpPr>
        <p:sp>
          <p:nvSpPr>
            <p:cNvPr id="10136" name="Google Shape;10136;p53"/>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3"/>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3"/>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3"/>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3"/>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53"/>
          <p:cNvGrpSpPr/>
          <p:nvPr/>
        </p:nvGrpSpPr>
        <p:grpSpPr>
          <a:xfrm>
            <a:off x="3541011" y="3367320"/>
            <a:ext cx="348257" cy="346188"/>
            <a:chOff x="3541011" y="3367320"/>
            <a:chExt cx="348257" cy="346188"/>
          </a:xfrm>
        </p:grpSpPr>
        <p:sp>
          <p:nvSpPr>
            <p:cNvPr id="10142" name="Google Shape;10142;p5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53"/>
          <p:cNvGrpSpPr/>
          <p:nvPr/>
        </p:nvGrpSpPr>
        <p:grpSpPr>
          <a:xfrm>
            <a:off x="850092" y="3352934"/>
            <a:ext cx="369517" cy="375660"/>
            <a:chOff x="850092" y="3352934"/>
            <a:chExt cx="369517" cy="375660"/>
          </a:xfrm>
        </p:grpSpPr>
        <p:sp>
          <p:nvSpPr>
            <p:cNvPr id="10147" name="Google Shape;10147;p5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53"/>
          <p:cNvGrpSpPr/>
          <p:nvPr/>
        </p:nvGrpSpPr>
        <p:grpSpPr>
          <a:xfrm>
            <a:off x="1314678" y="3358217"/>
            <a:ext cx="334666" cy="365348"/>
            <a:chOff x="1314678" y="3358217"/>
            <a:chExt cx="334666" cy="365348"/>
          </a:xfrm>
        </p:grpSpPr>
        <p:sp>
          <p:nvSpPr>
            <p:cNvPr id="10153" name="Google Shape;10153;p5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53"/>
          <p:cNvGrpSpPr/>
          <p:nvPr/>
        </p:nvGrpSpPr>
        <p:grpSpPr>
          <a:xfrm>
            <a:off x="1748582" y="3372635"/>
            <a:ext cx="359269" cy="335780"/>
            <a:chOff x="1748582" y="3372635"/>
            <a:chExt cx="359269" cy="335780"/>
          </a:xfrm>
        </p:grpSpPr>
        <p:sp>
          <p:nvSpPr>
            <p:cNvPr id="10159" name="Google Shape;10159;p53"/>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0" name="Google Shape;10160;p53"/>
            <p:cNvGrpSpPr/>
            <p:nvPr/>
          </p:nvGrpSpPr>
          <p:grpSpPr>
            <a:xfrm>
              <a:off x="1748582" y="3372635"/>
              <a:ext cx="333520" cy="335780"/>
              <a:chOff x="1748582" y="3372635"/>
              <a:chExt cx="333520" cy="335780"/>
            </a:xfrm>
          </p:grpSpPr>
          <p:sp>
            <p:nvSpPr>
              <p:cNvPr id="10161" name="Google Shape;10161;p53"/>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3"/>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3"/>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64" name="Google Shape;10164;p53"/>
          <p:cNvGrpSpPr/>
          <p:nvPr/>
        </p:nvGrpSpPr>
        <p:grpSpPr>
          <a:xfrm>
            <a:off x="2640993" y="3357835"/>
            <a:ext cx="365348" cy="364966"/>
            <a:chOff x="2640993" y="3357835"/>
            <a:chExt cx="365348" cy="364966"/>
          </a:xfrm>
        </p:grpSpPr>
        <p:sp>
          <p:nvSpPr>
            <p:cNvPr id="10165" name="Google Shape;10165;p5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53"/>
          <p:cNvGrpSpPr/>
          <p:nvPr/>
        </p:nvGrpSpPr>
        <p:grpSpPr>
          <a:xfrm>
            <a:off x="4886264" y="3366174"/>
            <a:ext cx="350548" cy="350198"/>
            <a:chOff x="4886264" y="3366174"/>
            <a:chExt cx="350548" cy="350198"/>
          </a:xfrm>
        </p:grpSpPr>
        <p:sp>
          <p:nvSpPr>
            <p:cNvPr id="10176" name="Google Shape;10176;p5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5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53"/>
          <p:cNvGrpSpPr/>
          <p:nvPr/>
        </p:nvGrpSpPr>
        <p:grpSpPr>
          <a:xfrm>
            <a:off x="5331913" y="3413947"/>
            <a:ext cx="347143" cy="254684"/>
            <a:chOff x="5331913" y="3413947"/>
            <a:chExt cx="347143" cy="254684"/>
          </a:xfrm>
        </p:grpSpPr>
        <p:sp>
          <p:nvSpPr>
            <p:cNvPr id="10190" name="Google Shape;10190;p5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6" name="Google Shape;10196;p53"/>
          <p:cNvGrpSpPr/>
          <p:nvPr/>
        </p:nvGrpSpPr>
        <p:grpSpPr>
          <a:xfrm>
            <a:off x="5776798" y="3409778"/>
            <a:ext cx="346379" cy="264518"/>
            <a:chOff x="5776798" y="3409778"/>
            <a:chExt cx="346379" cy="264518"/>
          </a:xfrm>
        </p:grpSpPr>
        <p:sp>
          <p:nvSpPr>
            <p:cNvPr id="10197" name="Google Shape;10197;p53"/>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3"/>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3"/>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3"/>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3"/>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3"/>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53"/>
          <p:cNvGrpSpPr/>
          <p:nvPr/>
        </p:nvGrpSpPr>
        <p:grpSpPr>
          <a:xfrm>
            <a:off x="7108015" y="3396505"/>
            <a:ext cx="344883" cy="290299"/>
            <a:chOff x="7108015" y="3396505"/>
            <a:chExt cx="344883" cy="290299"/>
          </a:xfrm>
        </p:grpSpPr>
        <p:sp>
          <p:nvSpPr>
            <p:cNvPr id="10204" name="Google Shape;10204;p53"/>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3"/>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3"/>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3"/>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53"/>
          <p:cNvGrpSpPr/>
          <p:nvPr/>
        </p:nvGrpSpPr>
        <p:grpSpPr>
          <a:xfrm>
            <a:off x="7551754" y="3390808"/>
            <a:ext cx="344883" cy="301311"/>
            <a:chOff x="7551754" y="3390808"/>
            <a:chExt cx="344883" cy="301311"/>
          </a:xfrm>
        </p:grpSpPr>
        <p:sp>
          <p:nvSpPr>
            <p:cNvPr id="10209" name="Google Shape;10209;p5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5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53"/>
          <p:cNvGrpSpPr/>
          <p:nvPr/>
        </p:nvGrpSpPr>
        <p:grpSpPr>
          <a:xfrm>
            <a:off x="6707084" y="3387403"/>
            <a:ext cx="261145" cy="308504"/>
            <a:chOff x="6707084" y="3387403"/>
            <a:chExt cx="261145" cy="308504"/>
          </a:xfrm>
        </p:grpSpPr>
        <p:sp>
          <p:nvSpPr>
            <p:cNvPr id="10221" name="Google Shape;10221;p53"/>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53"/>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3"/>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3"/>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53"/>
          <p:cNvGrpSpPr/>
          <p:nvPr/>
        </p:nvGrpSpPr>
        <p:grpSpPr>
          <a:xfrm>
            <a:off x="848978" y="4297637"/>
            <a:ext cx="377824" cy="324418"/>
            <a:chOff x="848978" y="4297637"/>
            <a:chExt cx="377824" cy="324418"/>
          </a:xfrm>
        </p:grpSpPr>
        <p:sp>
          <p:nvSpPr>
            <p:cNvPr id="10226" name="Google Shape;10226;p5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53"/>
          <p:cNvGrpSpPr/>
          <p:nvPr/>
        </p:nvGrpSpPr>
        <p:grpSpPr>
          <a:xfrm>
            <a:off x="1754279" y="4286593"/>
            <a:ext cx="351439" cy="345965"/>
            <a:chOff x="1754279" y="4286593"/>
            <a:chExt cx="351439" cy="345965"/>
          </a:xfrm>
        </p:grpSpPr>
        <p:sp>
          <p:nvSpPr>
            <p:cNvPr id="10229" name="Google Shape;10229;p5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5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53"/>
          <p:cNvGrpSpPr/>
          <p:nvPr/>
        </p:nvGrpSpPr>
        <p:grpSpPr>
          <a:xfrm>
            <a:off x="3996113" y="4291176"/>
            <a:ext cx="336512" cy="335048"/>
            <a:chOff x="3996113" y="4291176"/>
            <a:chExt cx="336512" cy="335048"/>
          </a:xfrm>
        </p:grpSpPr>
        <p:sp>
          <p:nvSpPr>
            <p:cNvPr id="10235" name="Google Shape;10235;p5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8" name="Google Shape;10238;p53"/>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9" name="Google Shape;10239;p53"/>
          <p:cNvGrpSpPr/>
          <p:nvPr/>
        </p:nvGrpSpPr>
        <p:grpSpPr>
          <a:xfrm>
            <a:off x="2179081" y="4285511"/>
            <a:ext cx="397525" cy="348670"/>
            <a:chOff x="2179081" y="4285511"/>
            <a:chExt cx="397525" cy="348670"/>
          </a:xfrm>
        </p:grpSpPr>
        <p:sp>
          <p:nvSpPr>
            <p:cNvPr id="10240" name="Google Shape;10240;p5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53"/>
          <p:cNvGrpSpPr/>
          <p:nvPr/>
        </p:nvGrpSpPr>
        <p:grpSpPr>
          <a:xfrm>
            <a:off x="3584201" y="4294996"/>
            <a:ext cx="267574" cy="329415"/>
            <a:chOff x="3584201" y="4294996"/>
            <a:chExt cx="267574" cy="329415"/>
          </a:xfrm>
        </p:grpSpPr>
        <p:sp>
          <p:nvSpPr>
            <p:cNvPr id="10243" name="Google Shape;10243;p5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53"/>
          <p:cNvGrpSpPr/>
          <p:nvPr/>
        </p:nvGrpSpPr>
        <p:grpSpPr>
          <a:xfrm>
            <a:off x="3082855" y="4295728"/>
            <a:ext cx="375946" cy="327823"/>
            <a:chOff x="3082855" y="4295728"/>
            <a:chExt cx="375946" cy="327823"/>
          </a:xfrm>
        </p:grpSpPr>
        <p:sp>
          <p:nvSpPr>
            <p:cNvPr id="10248" name="Google Shape;10248;p5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5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53"/>
          <p:cNvGrpSpPr/>
          <p:nvPr/>
        </p:nvGrpSpPr>
        <p:grpSpPr>
          <a:xfrm>
            <a:off x="2749016" y="4291176"/>
            <a:ext cx="150831" cy="336926"/>
            <a:chOff x="2749016" y="4291176"/>
            <a:chExt cx="150831" cy="336926"/>
          </a:xfrm>
        </p:grpSpPr>
        <p:sp>
          <p:nvSpPr>
            <p:cNvPr id="10260" name="Google Shape;10260;p5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53"/>
          <p:cNvGrpSpPr/>
          <p:nvPr/>
        </p:nvGrpSpPr>
        <p:grpSpPr>
          <a:xfrm>
            <a:off x="7127716" y="4279432"/>
            <a:ext cx="248254" cy="361942"/>
            <a:chOff x="7127716" y="4279432"/>
            <a:chExt cx="248254" cy="361942"/>
          </a:xfrm>
        </p:grpSpPr>
        <p:sp>
          <p:nvSpPr>
            <p:cNvPr id="10265" name="Google Shape;10265;p53"/>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3"/>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3"/>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3"/>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3"/>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3"/>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3"/>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3"/>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3"/>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53"/>
          <p:cNvGrpSpPr/>
          <p:nvPr/>
        </p:nvGrpSpPr>
        <p:grpSpPr>
          <a:xfrm>
            <a:off x="7565408" y="4279432"/>
            <a:ext cx="248255" cy="361942"/>
            <a:chOff x="7565408" y="4279432"/>
            <a:chExt cx="248255" cy="361942"/>
          </a:xfrm>
        </p:grpSpPr>
        <p:sp>
          <p:nvSpPr>
            <p:cNvPr id="10275" name="Google Shape;10275;p53"/>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53"/>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53"/>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3"/>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3"/>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3"/>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3"/>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3"/>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53"/>
          <p:cNvGrpSpPr/>
          <p:nvPr/>
        </p:nvGrpSpPr>
        <p:grpSpPr>
          <a:xfrm>
            <a:off x="6264109" y="4279432"/>
            <a:ext cx="225498" cy="361560"/>
            <a:chOff x="6264109" y="4279432"/>
            <a:chExt cx="225498" cy="361560"/>
          </a:xfrm>
        </p:grpSpPr>
        <p:sp>
          <p:nvSpPr>
            <p:cNvPr id="10284" name="Google Shape;10284;p53"/>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3"/>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53"/>
          <p:cNvGrpSpPr/>
          <p:nvPr/>
        </p:nvGrpSpPr>
        <p:grpSpPr>
          <a:xfrm>
            <a:off x="7929578" y="4284365"/>
            <a:ext cx="395266" cy="351312"/>
            <a:chOff x="7929578" y="4284365"/>
            <a:chExt cx="395266" cy="351312"/>
          </a:xfrm>
        </p:grpSpPr>
        <p:sp>
          <p:nvSpPr>
            <p:cNvPr id="10287" name="Google Shape;10287;p53"/>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3"/>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3"/>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3"/>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53"/>
          <p:cNvGrpSpPr/>
          <p:nvPr/>
        </p:nvGrpSpPr>
        <p:grpSpPr>
          <a:xfrm>
            <a:off x="6595502" y="4323777"/>
            <a:ext cx="426315" cy="332826"/>
            <a:chOff x="6639652" y="4323777"/>
            <a:chExt cx="426315" cy="332826"/>
          </a:xfrm>
        </p:grpSpPr>
        <p:sp>
          <p:nvSpPr>
            <p:cNvPr id="10292" name="Google Shape;10292;p53"/>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3"/>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3"/>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3"/>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3"/>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53"/>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3"/>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3"/>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3"/>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3"/>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53"/>
          <p:cNvGrpSpPr/>
          <p:nvPr/>
        </p:nvGrpSpPr>
        <p:grpSpPr>
          <a:xfrm>
            <a:off x="5357662" y="4297637"/>
            <a:ext cx="287275" cy="326296"/>
            <a:chOff x="5357662" y="4297637"/>
            <a:chExt cx="287275" cy="326296"/>
          </a:xfrm>
        </p:grpSpPr>
        <p:sp>
          <p:nvSpPr>
            <p:cNvPr id="10303" name="Google Shape;10303;p53"/>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3"/>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3"/>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3"/>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3"/>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53"/>
          <p:cNvGrpSpPr/>
          <p:nvPr/>
        </p:nvGrpSpPr>
        <p:grpSpPr>
          <a:xfrm>
            <a:off x="5774124" y="4294550"/>
            <a:ext cx="331611" cy="331674"/>
            <a:chOff x="5774124" y="4294550"/>
            <a:chExt cx="331611" cy="331674"/>
          </a:xfrm>
        </p:grpSpPr>
        <p:sp>
          <p:nvSpPr>
            <p:cNvPr id="10309" name="Google Shape;10309;p53"/>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3"/>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53"/>
          <p:cNvGrpSpPr/>
          <p:nvPr/>
        </p:nvGrpSpPr>
        <p:grpSpPr>
          <a:xfrm>
            <a:off x="4890434" y="4287389"/>
            <a:ext cx="345997" cy="346029"/>
            <a:chOff x="4890434" y="4287389"/>
            <a:chExt cx="345997" cy="346029"/>
          </a:xfrm>
        </p:grpSpPr>
        <p:sp>
          <p:nvSpPr>
            <p:cNvPr id="10312" name="Google Shape;10312;p5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53"/>
          <p:cNvGrpSpPr/>
          <p:nvPr/>
        </p:nvGrpSpPr>
        <p:grpSpPr>
          <a:xfrm>
            <a:off x="2165809" y="3811059"/>
            <a:ext cx="422542" cy="342973"/>
            <a:chOff x="2165809" y="3811059"/>
            <a:chExt cx="422542" cy="342973"/>
          </a:xfrm>
        </p:grpSpPr>
        <p:sp>
          <p:nvSpPr>
            <p:cNvPr id="10320" name="Google Shape;10320;p53"/>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3"/>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3"/>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3"/>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3"/>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3"/>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3"/>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3"/>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3"/>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3"/>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3"/>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3"/>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3"/>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3"/>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3"/>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3"/>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3"/>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3"/>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8" name="Google Shape;10338;p53"/>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9" name="Google Shape;10339;p53"/>
          <p:cNvGrpSpPr/>
          <p:nvPr/>
        </p:nvGrpSpPr>
        <p:grpSpPr>
          <a:xfrm>
            <a:off x="903530" y="3806125"/>
            <a:ext cx="264550" cy="353222"/>
            <a:chOff x="903530" y="3806125"/>
            <a:chExt cx="264550" cy="353222"/>
          </a:xfrm>
        </p:grpSpPr>
        <p:sp>
          <p:nvSpPr>
            <p:cNvPr id="10340" name="Google Shape;10340;p5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53"/>
          <p:cNvGrpSpPr/>
          <p:nvPr/>
        </p:nvGrpSpPr>
        <p:grpSpPr>
          <a:xfrm>
            <a:off x="2611458" y="3816374"/>
            <a:ext cx="426329" cy="332375"/>
            <a:chOff x="2611458" y="3816374"/>
            <a:chExt cx="426329" cy="332375"/>
          </a:xfrm>
        </p:grpSpPr>
        <p:sp>
          <p:nvSpPr>
            <p:cNvPr id="10345" name="Google Shape;10345;p5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5" name="Google Shape;10355;p53"/>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6" name="Google Shape;10356;p53"/>
          <p:cNvGrpSpPr/>
          <p:nvPr/>
        </p:nvGrpSpPr>
        <p:grpSpPr>
          <a:xfrm>
            <a:off x="4019984" y="3805393"/>
            <a:ext cx="293704" cy="353954"/>
            <a:chOff x="4019984" y="3805393"/>
            <a:chExt cx="293704" cy="353954"/>
          </a:xfrm>
        </p:grpSpPr>
        <p:sp>
          <p:nvSpPr>
            <p:cNvPr id="10357" name="Google Shape;10357;p5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53"/>
          <p:cNvGrpSpPr/>
          <p:nvPr/>
        </p:nvGrpSpPr>
        <p:grpSpPr>
          <a:xfrm>
            <a:off x="8006505" y="3390044"/>
            <a:ext cx="323654" cy="303189"/>
            <a:chOff x="8006505" y="3390044"/>
            <a:chExt cx="323654" cy="303189"/>
          </a:xfrm>
        </p:grpSpPr>
        <p:sp>
          <p:nvSpPr>
            <p:cNvPr id="10360" name="Google Shape;10360;p5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53"/>
          <p:cNvGrpSpPr/>
          <p:nvPr/>
        </p:nvGrpSpPr>
        <p:grpSpPr>
          <a:xfrm>
            <a:off x="1299146" y="3806507"/>
            <a:ext cx="367990" cy="351312"/>
            <a:chOff x="1299146" y="3806507"/>
            <a:chExt cx="367990" cy="351312"/>
          </a:xfrm>
        </p:grpSpPr>
        <p:sp>
          <p:nvSpPr>
            <p:cNvPr id="10367" name="Google Shape;10367;p5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9" name="Google Shape;10369;p53"/>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0" name="Google Shape;10370;p53"/>
          <p:cNvGrpSpPr/>
          <p:nvPr/>
        </p:nvGrpSpPr>
        <p:grpSpPr>
          <a:xfrm>
            <a:off x="3095745" y="3805393"/>
            <a:ext cx="352840" cy="354717"/>
            <a:chOff x="3095745" y="3805393"/>
            <a:chExt cx="352840" cy="354717"/>
          </a:xfrm>
        </p:grpSpPr>
        <p:sp>
          <p:nvSpPr>
            <p:cNvPr id="10371" name="Google Shape;10371;p5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53"/>
          <p:cNvGrpSpPr/>
          <p:nvPr/>
        </p:nvGrpSpPr>
        <p:grpSpPr>
          <a:xfrm>
            <a:off x="7550258" y="3832670"/>
            <a:ext cx="371395" cy="301279"/>
            <a:chOff x="7550258" y="3832670"/>
            <a:chExt cx="371395" cy="301279"/>
          </a:xfrm>
        </p:grpSpPr>
        <p:sp>
          <p:nvSpPr>
            <p:cNvPr id="10378" name="Google Shape;10378;p5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6" name="Google Shape;10396;p53"/>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7" name="Google Shape;10397;p53"/>
          <p:cNvGrpSpPr/>
          <p:nvPr/>
        </p:nvGrpSpPr>
        <p:grpSpPr>
          <a:xfrm>
            <a:off x="6659725" y="3808035"/>
            <a:ext cx="367608" cy="350548"/>
            <a:chOff x="6659725" y="3808035"/>
            <a:chExt cx="367608" cy="350548"/>
          </a:xfrm>
        </p:grpSpPr>
        <p:sp>
          <p:nvSpPr>
            <p:cNvPr id="10398" name="Google Shape;10398;p5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53"/>
          <p:cNvGrpSpPr/>
          <p:nvPr/>
        </p:nvGrpSpPr>
        <p:grpSpPr>
          <a:xfrm>
            <a:off x="6219391" y="3816756"/>
            <a:ext cx="356627" cy="334252"/>
            <a:chOff x="6219391" y="3816756"/>
            <a:chExt cx="356627" cy="334252"/>
          </a:xfrm>
        </p:grpSpPr>
        <p:sp>
          <p:nvSpPr>
            <p:cNvPr id="10401" name="Google Shape;10401;p5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53"/>
          <p:cNvGrpSpPr/>
          <p:nvPr/>
        </p:nvGrpSpPr>
        <p:grpSpPr>
          <a:xfrm>
            <a:off x="5778676" y="3826972"/>
            <a:ext cx="349052" cy="313055"/>
            <a:chOff x="5778676" y="3826972"/>
            <a:chExt cx="349052" cy="313055"/>
          </a:xfrm>
        </p:grpSpPr>
        <p:sp>
          <p:nvSpPr>
            <p:cNvPr id="10406" name="Google Shape;10406;p5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53"/>
          <p:cNvGrpSpPr/>
          <p:nvPr/>
        </p:nvGrpSpPr>
        <p:grpSpPr>
          <a:xfrm>
            <a:off x="5355784" y="3834547"/>
            <a:ext cx="299019" cy="297905"/>
            <a:chOff x="5355784" y="3834547"/>
            <a:chExt cx="299019" cy="297905"/>
          </a:xfrm>
        </p:grpSpPr>
        <p:sp>
          <p:nvSpPr>
            <p:cNvPr id="10412" name="Google Shape;10412;p5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53"/>
          <p:cNvGrpSpPr/>
          <p:nvPr/>
        </p:nvGrpSpPr>
        <p:grpSpPr>
          <a:xfrm>
            <a:off x="8036455" y="3807271"/>
            <a:ext cx="292176" cy="353985"/>
            <a:chOff x="8036455" y="3807271"/>
            <a:chExt cx="292176" cy="353985"/>
          </a:xfrm>
        </p:grpSpPr>
        <p:sp>
          <p:nvSpPr>
            <p:cNvPr id="10417" name="Google Shape;10417;p5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53"/>
          <p:cNvGrpSpPr/>
          <p:nvPr/>
        </p:nvGrpSpPr>
        <p:grpSpPr>
          <a:xfrm>
            <a:off x="4874902" y="3808799"/>
            <a:ext cx="345615" cy="350835"/>
            <a:chOff x="4874902" y="3808799"/>
            <a:chExt cx="345615" cy="350835"/>
          </a:xfrm>
        </p:grpSpPr>
        <p:sp>
          <p:nvSpPr>
            <p:cNvPr id="10420" name="Google Shape;10420;p5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40" name="Shape 10440"/>
        <p:cNvGrpSpPr/>
        <p:nvPr/>
      </p:nvGrpSpPr>
      <p:grpSpPr>
        <a:xfrm>
          <a:off x="0" y="0"/>
          <a:ext cx="0" cy="0"/>
          <a:chOff x="0" y="0"/>
          <a:chExt cx="0" cy="0"/>
        </a:xfrm>
      </p:grpSpPr>
      <p:sp>
        <p:nvSpPr>
          <p:cNvPr id="10441" name="Google Shape;10441;p5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442" name="Google Shape;10442;p5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443" name="Google Shape;10443;p54"/>
          <p:cNvGrpSpPr/>
          <p:nvPr/>
        </p:nvGrpSpPr>
        <p:grpSpPr>
          <a:xfrm>
            <a:off x="2704005" y="4258781"/>
            <a:ext cx="342144" cy="362704"/>
            <a:chOff x="2704005" y="4258781"/>
            <a:chExt cx="342144" cy="362704"/>
          </a:xfrm>
        </p:grpSpPr>
        <p:sp>
          <p:nvSpPr>
            <p:cNvPr id="10444" name="Google Shape;10444;p5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54"/>
          <p:cNvGrpSpPr/>
          <p:nvPr/>
        </p:nvGrpSpPr>
        <p:grpSpPr>
          <a:xfrm>
            <a:off x="2157462" y="4258496"/>
            <a:ext cx="347435" cy="363370"/>
            <a:chOff x="2157462" y="4258496"/>
            <a:chExt cx="347435" cy="363370"/>
          </a:xfrm>
        </p:grpSpPr>
        <p:sp>
          <p:nvSpPr>
            <p:cNvPr id="10452" name="Google Shape;10452;p5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54"/>
          <p:cNvGrpSpPr/>
          <p:nvPr/>
        </p:nvGrpSpPr>
        <p:grpSpPr>
          <a:xfrm>
            <a:off x="4010963" y="3763781"/>
            <a:ext cx="343665" cy="363211"/>
            <a:chOff x="4010963" y="3763781"/>
            <a:chExt cx="343665" cy="363211"/>
          </a:xfrm>
        </p:grpSpPr>
        <p:sp>
          <p:nvSpPr>
            <p:cNvPr id="10456" name="Google Shape;10456;p5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54"/>
          <p:cNvGrpSpPr/>
          <p:nvPr/>
        </p:nvGrpSpPr>
        <p:grpSpPr>
          <a:xfrm>
            <a:off x="2214042" y="3810509"/>
            <a:ext cx="368153" cy="311193"/>
            <a:chOff x="2214042" y="3810509"/>
            <a:chExt cx="368153" cy="311193"/>
          </a:xfrm>
        </p:grpSpPr>
        <p:sp>
          <p:nvSpPr>
            <p:cNvPr id="10462" name="Google Shape;10462;p54"/>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4"/>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54"/>
          <p:cNvGrpSpPr/>
          <p:nvPr/>
        </p:nvGrpSpPr>
        <p:grpSpPr>
          <a:xfrm>
            <a:off x="1768938" y="3782219"/>
            <a:ext cx="367805" cy="367773"/>
            <a:chOff x="1768938" y="3782219"/>
            <a:chExt cx="367805" cy="367773"/>
          </a:xfrm>
        </p:grpSpPr>
        <p:sp>
          <p:nvSpPr>
            <p:cNvPr id="10465" name="Google Shape;10465;p54"/>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54"/>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4"/>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4"/>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54"/>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54"/>
          <p:cNvGrpSpPr/>
          <p:nvPr/>
        </p:nvGrpSpPr>
        <p:grpSpPr>
          <a:xfrm>
            <a:off x="2681385" y="3798439"/>
            <a:ext cx="325544" cy="327413"/>
            <a:chOff x="2681385" y="3798439"/>
            <a:chExt cx="325544" cy="327413"/>
          </a:xfrm>
        </p:grpSpPr>
        <p:sp>
          <p:nvSpPr>
            <p:cNvPr id="10471" name="Google Shape;10471;p54"/>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4"/>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4"/>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4"/>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54"/>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4"/>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4"/>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54"/>
          <p:cNvGrpSpPr/>
          <p:nvPr/>
        </p:nvGrpSpPr>
        <p:grpSpPr>
          <a:xfrm>
            <a:off x="6243928" y="4263502"/>
            <a:ext cx="274254" cy="350824"/>
            <a:chOff x="6243928" y="4263502"/>
            <a:chExt cx="274254" cy="350824"/>
          </a:xfrm>
        </p:grpSpPr>
        <p:sp>
          <p:nvSpPr>
            <p:cNvPr id="10479" name="Google Shape;10479;p54"/>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4"/>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4"/>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4"/>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4"/>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4"/>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4"/>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4"/>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54"/>
          <p:cNvGrpSpPr/>
          <p:nvPr/>
        </p:nvGrpSpPr>
        <p:grpSpPr>
          <a:xfrm>
            <a:off x="3560600" y="3763338"/>
            <a:ext cx="352345" cy="363655"/>
            <a:chOff x="3560600" y="3763338"/>
            <a:chExt cx="352345" cy="363655"/>
          </a:xfrm>
        </p:grpSpPr>
        <p:sp>
          <p:nvSpPr>
            <p:cNvPr id="10488" name="Google Shape;10488;p54"/>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4"/>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4"/>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54"/>
          <p:cNvGrpSpPr/>
          <p:nvPr/>
        </p:nvGrpSpPr>
        <p:grpSpPr>
          <a:xfrm>
            <a:off x="5790556" y="4261252"/>
            <a:ext cx="279513" cy="356083"/>
            <a:chOff x="5790556" y="4261252"/>
            <a:chExt cx="279513" cy="356083"/>
          </a:xfrm>
        </p:grpSpPr>
        <p:sp>
          <p:nvSpPr>
            <p:cNvPr id="10492" name="Google Shape;10492;p5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54"/>
          <p:cNvGrpSpPr/>
          <p:nvPr/>
        </p:nvGrpSpPr>
        <p:grpSpPr>
          <a:xfrm>
            <a:off x="5341333" y="4261252"/>
            <a:ext cx="278752" cy="356463"/>
            <a:chOff x="5341333" y="4261252"/>
            <a:chExt cx="278752" cy="356463"/>
          </a:xfrm>
        </p:grpSpPr>
        <p:sp>
          <p:nvSpPr>
            <p:cNvPr id="10500" name="Google Shape;10500;p5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7" name="Google Shape;10507;p54"/>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8" name="Google Shape;10508;p54"/>
          <p:cNvGrpSpPr/>
          <p:nvPr/>
        </p:nvGrpSpPr>
        <p:grpSpPr>
          <a:xfrm>
            <a:off x="3103646" y="3766076"/>
            <a:ext cx="360233" cy="362451"/>
            <a:chOff x="3107608" y="3763401"/>
            <a:chExt cx="360233" cy="362451"/>
          </a:xfrm>
        </p:grpSpPr>
        <p:sp>
          <p:nvSpPr>
            <p:cNvPr id="10509" name="Google Shape;10509;p5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54"/>
          <p:cNvGrpSpPr/>
          <p:nvPr/>
        </p:nvGrpSpPr>
        <p:grpSpPr>
          <a:xfrm>
            <a:off x="889343" y="3801227"/>
            <a:ext cx="351585" cy="339705"/>
            <a:chOff x="889343" y="3801227"/>
            <a:chExt cx="351585" cy="339705"/>
          </a:xfrm>
        </p:grpSpPr>
        <p:sp>
          <p:nvSpPr>
            <p:cNvPr id="10513" name="Google Shape;10513;p54"/>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4"/>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4"/>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4"/>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4"/>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54"/>
          <p:cNvGrpSpPr/>
          <p:nvPr/>
        </p:nvGrpSpPr>
        <p:grpSpPr>
          <a:xfrm>
            <a:off x="4896609" y="4260872"/>
            <a:ext cx="278784" cy="355323"/>
            <a:chOff x="4896609" y="4260872"/>
            <a:chExt cx="278784" cy="355323"/>
          </a:xfrm>
        </p:grpSpPr>
        <p:sp>
          <p:nvSpPr>
            <p:cNvPr id="10519" name="Google Shape;10519;p54"/>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4"/>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4"/>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4"/>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4"/>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4"/>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54"/>
          <p:cNvGrpSpPr/>
          <p:nvPr/>
        </p:nvGrpSpPr>
        <p:grpSpPr>
          <a:xfrm>
            <a:off x="7598438" y="4266131"/>
            <a:ext cx="260283" cy="345914"/>
            <a:chOff x="7598438" y="4266131"/>
            <a:chExt cx="260283" cy="345914"/>
          </a:xfrm>
        </p:grpSpPr>
        <p:sp>
          <p:nvSpPr>
            <p:cNvPr id="10526" name="Google Shape;10526;p54"/>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4"/>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4"/>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54"/>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4"/>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4"/>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4"/>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54"/>
          <p:cNvGrpSpPr/>
          <p:nvPr/>
        </p:nvGrpSpPr>
        <p:grpSpPr>
          <a:xfrm>
            <a:off x="1767069" y="3360146"/>
            <a:ext cx="286324" cy="348163"/>
            <a:chOff x="1767069" y="3360146"/>
            <a:chExt cx="286324" cy="348163"/>
          </a:xfrm>
        </p:grpSpPr>
        <p:sp>
          <p:nvSpPr>
            <p:cNvPr id="10534" name="Google Shape;10534;p54"/>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4"/>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4"/>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54"/>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4"/>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4"/>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4"/>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54"/>
          <p:cNvGrpSpPr/>
          <p:nvPr/>
        </p:nvGrpSpPr>
        <p:grpSpPr>
          <a:xfrm>
            <a:off x="7149944" y="4266131"/>
            <a:ext cx="260283" cy="345914"/>
            <a:chOff x="7149944" y="4266131"/>
            <a:chExt cx="260283" cy="345914"/>
          </a:xfrm>
        </p:grpSpPr>
        <p:sp>
          <p:nvSpPr>
            <p:cNvPr id="10542" name="Google Shape;10542;p5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54"/>
          <p:cNvGrpSpPr/>
          <p:nvPr/>
        </p:nvGrpSpPr>
        <p:grpSpPr>
          <a:xfrm>
            <a:off x="6695051" y="4259351"/>
            <a:ext cx="270104" cy="360233"/>
            <a:chOff x="6695051" y="4259351"/>
            <a:chExt cx="270104" cy="360233"/>
          </a:xfrm>
        </p:grpSpPr>
        <p:sp>
          <p:nvSpPr>
            <p:cNvPr id="10549" name="Google Shape;10549;p5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54"/>
          <p:cNvGrpSpPr/>
          <p:nvPr/>
        </p:nvGrpSpPr>
        <p:grpSpPr>
          <a:xfrm>
            <a:off x="8047661" y="4257451"/>
            <a:ext cx="277263" cy="362514"/>
            <a:chOff x="8047661" y="4257451"/>
            <a:chExt cx="277263" cy="362514"/>
          </a:xfrm>
        </p:grpSpPr>
        <p:sp>
          <p:nvSpPr>
            <p:cNvPr id="10554" name="Google Shape;10554;p54"/>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4"/>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4"/>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4"/>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54"/>
          <p:cNvGrpSpPr/>
          <p:nvPr/>
        </p:nvGrpSpPr>
        <p:grpSpPr>
          <a:xfrm>
            <a:off x="6248078" y="3784468"/>
            <a:ext cx="277263" cy="356115"/>
            <a:chOff x="6248078" y="3784468"/>
            <a:chExt cx="277263" cy="356115"/>
          </a:xfrm>
        </p:grpSpPr>
        <p:sp>
          <p:nvSpPr>
            <p:cNvPr id="10559" name="Google Shape;10559;p54"/>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54"/>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4"/>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4"/>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4"/>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54"/>
          <p:cNvGrpSpPr/>
          <p:nvPr/>
        </p:nvGrpSpPr>
        <p:grpSpPr>
          <a:xfrm>
            <a:off x="5800725" y="3785989"/>
            <a:ext cx="277644" cy="354594"/>
            <a:chOff x="5800725" y="3785989"/>
            <a:chExt cx="277644" cy="354594"/>
          </a:xfrm>
        </p:grpSpPr>
        <p:sp>
          <p:nvSpPr>
            <p:cNvPr id="10565" name="Google Shape;10565;p54"/>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4"/>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4"/>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4"/>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4"/>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4"/>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54"/>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54"/>
          <p:cNvGrpSpPr/>
          <p:nvPr/>
        </p:nvGrpSpPr>
        <p:grpSpPr>
          <a:xfrm>
            <a:off x="2206122" y="3360748"/>
            <a:ext cx="308183" cy="347561"/>
            <a:chOff x="2206122" y="3360748"/>
            <a:chExt cx="308183" cy="347561"/>
          </a:xfrm>
        </p:grpSpPr>
        <p:sp>
          <p:nvSpPr>
            <p:cNvPr id="10573" name="Google Shape;10573;p54"/>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4"/>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4"/>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4"/>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4"/>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54"/>
          <p:cNvGrpSpPr/>
          <p:nvPr/>
        </p:nvGrpSpPr>
        <p:grpSpPr>
          <a:xfrm>
            <a:off x="5353403" y="3785609"/>
            <a:ext cx="277992" cy="354974"/>
            <a:chOff x="5353403" y="3785609"/>
            <a:chExt cx="277992" cy="354974"/>
          </a:xfrm>
        </p:grpSpPr>
        <p:sp>
          <p:nvSpPr>
            <p:cNvPr id="10579" name="Google Shape;10579;p5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54"/>
          <p:cNvGrpSpPr/>
          <p:nvPr/>
        </p:nvGrpSpPr>
        <p:grpSpPr>
          <a:xfrm>
            <a:off x="4896229" y="3785989"/>
            <a:ext cx="278784" cy="354594"/>
            <a:chOff x="4896229" y="3785989"/>
            <a:chExt cx="278784" cy="354594"/>
          </a:xfrm>
        </p:grpSpPr>
        <p:sp>
          <p:nvSpPr>
            <p:cNvPr id="10586" name="Google Shape;10586;p5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54"/>
          <p:cNvGrpSpPr/>
          <p:nvPr/>
        </p:nvGrpSpPr>
        <p:grpSpPr>
          <a:xfrm>
            <a:off x="7592387" y="3787858"/>
            <a:ext cx="273874" cy="351204"/>
            <a:chOff x="7592387" y="3787858"/>
            <a:chExt cx="273874" cy="351204"/>
          </a:xfrm>
        </p:grpSpPr>
        <p:sp>
          <p:nvSpPr>
            <p:cNvPr id="10593" name="Google Shape;10593;p5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54"/>
          <p:cNvGrpSpPr/>
          <p:nvPr/>
        </p:nvGrpSpPr>
        <p:grpSpPr>
          <a:xfrm>
            <a:off x="7145794" y="3787858"/>
            <a:ext cx="274254" cy="350444"/>
            <a:chOff x="7145794" y="3787858"/>
            <a:chExt cx="274254" cy="350444"/>
          </a:xfrm>
        </p:grpSpPr>
        <p:sp>
          <p:nvSpPr>
            <p:cNvPr id="10598" name="Google Shape;10598;p54"/>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4"/>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54"/>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4"/>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4"/>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4"/>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54"/>
          <p:cNvGrpSpPr/>
          <p:nvPr/>
        </p:nvGrpSpPr>
        <p:grpSpPr>
          <a:xfrm>
            <a:off x="8054060" y="3787098"/>
            <a:ext cx="266334" cy="353834"/>
            <a:chOff x="8054060" y="3787098"/>
            <a:chExt cx="266334" cy="353834"/>
          </a:xfrm>
        </p:grpSpPr>
        <p:sp>
          <p:nvSpPr>
            <p:cNvPr id="10605" name="Google Shape;10605;p5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54"/>
          <p:cNvGrpSpPr/>
          <p:nvPr/>
        </p:nvGrpSpPr>
        <p:grpSpPr>
          <a:xfrm>
            <a:off x="6702211" y="3782599"/>
            <a:ext cx="270104" cy="361754"/>
            <a:chOff x="6702211" y="3782599"/>
            <a:chExt cx="270104" cy="361754"/>
          </a:xfrm>
        </p:grpSpPr>
        <p:sp>
          <p:nvSpPr>
            <p:cNvPr id="10610" name="Google Shape;10610;p5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54"/>
          <p:cNvGrpSpPr/>
          <p:nvPr/>
        </p:nvGrpSpPr>
        <p:grpSpPr>
          <a:xfrm>
            <a:off x="3516886" y="3438727"/>
            <a:ext cx="391854" cy="269922"/>
            <a:chOff x="3516850" y="3406526"/>
            <a:chExt cx="369674" cy="254644"/>
          </a:xfrm>
        </p:grpSpPr>
        <p:sp>
          <p:nvSpPr>
            <p:cNvPr id="10616" name="Google Shape;10616;p54"/>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54"/>
          <p:cNvGrpSpPr/>
          <p:nvPr/>
        </p:nvGrpSpPr>
        <p:grpSpPr>
          <a:xfrm>
            <a:off x="1310655" y="3360527"/>
            <a:ext cx="306314" cy="347403"/>
            <a:chOff x="1310655" y="3360527"/>
            <a:chExt cx="306314" cy="347403"/>
          </a:xfrm>
        </p:grpSpPr>
        <p:sp>
          <p:nvSpPr>
            <p:cNvPr id="10621" name="Google Shape;10621;p5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54"/>
          <p:cNvGrpSpPr/>
          <p:nvPr/>
        </p:nvGrpSpPr>
        <p:grpSpPr>
          <a:xfrm>
            <a:off x="3119678" y="3360146"/>
            <a:ext cx="269343" cy="348543"/>
            <a:chOff x="3119678" y="3360146"/>
            <a:chExt cx="269343" cy="348543"/>
          </a:xfrm>
        </p:grpSpPr>
        <p:sp>
          <p:nvSpPr>
            <p:cNvPr id="10627" name="Google Shape;10627;p54"/>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4"/>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4"/>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4"/>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4"/>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4"/>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4"/>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54"/>
          <p:cNvGrpSpPr/>
          <p:nvPr/>
        </p:nvGrpSpPr>
        <p:grpSpPr>
          <a:xfrm>
            <a:off x="3967213" y="3356947"/>
            <a:ext cx="368185" cy="354753"/>
            <a:chOff x="3967213" y="3356947"/>
            <a:chExt cx="368185" cy="354753"/>
          </a:xfrm>
        </p:grpSpPr>
        <p:sp>
          <p:nvSpPr>
            <p:cNvPr id="10635" name="Google Shape;10635;p5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54"/>
          <p:cNvGrpSpPr/>
          <p:nvPr/>
        </p:nvGrpSpPr>
        <p:grpSpPr>
          <a:xfrm>
            <a:off x="871254" y="3360146"/>
            <a:ext cx="285183" cy="347023"/>
            <a:chOff x="871254" y="3360146"/>
            <a:chExt cx="285183" cy="347023"/>
          </a:xfrm>
        </p:grpSpPr>
        <p:sp>
          <p:nvSpPr>
            <p:cNvPr id="10641" name="Google Shape;10641;p54"/>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54"/>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4"/>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4"/>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54"/>
          <p:cNvGrpSpPr/>
          <p:nvPr/>
        </p:nvGrpSpPr>
        <p:grpSpPr>
          <a:xfrm>
            <a:off x="2665165" y="3360146"/>
            <a:ext cx="281794" cy="349684"/>
            <a:chOff x="2665165" y="3360146"/>
            <a:chExt cx="281794" cy="349684"/>
          </a:xfrm>
        </p:grpSpPr>
        <p:sp>
          <p:nvSpPr>
            <p:cNvPr id="10646" name="Google Shape;10646;p54"/>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4"/>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4"/>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4"/>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4"/>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54"/>
          <p:cNvGrpSpPr/>
          <p:nvPr/>
        </p:nvGrpSpPr>
        <p:grpSpPr>
          <a:xfrm>
            <a:off x="7156344" y="3347696"/>
            <a:ext cx="264465" cy="353074"/>
            <a:chOff x="7156344" y="3347696"/>
            <a:chExt cx="264465" cy="353074"/>
          </a:xfrm>
        </p:grpSpPr>
        <p:sp>
          <p:nvSpPr>
            <p:cNvPr id="10652" name="Google Shape;10652;p5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5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54"/>
          <p:cNvGrpSpPr/>
          <p:nvPr/>
        </p:nvGrpSpPr>
        <p:grpSpPr>
          <a:xfrm>
            <a:off x="6703732" y="3346936"/>
            <a:ext cx="264813" cy="352693"/>
            <a:chOff x="6703732" y="3346936"/>
            <a:chExt cx="264813" cy="352693"/>
          </a:xfrm>
        </p:grpSpPr>
        <p:sp>
          <p:nvSpPr>
            <p:cNvPr id="10658" name="Google Shape;10658;p54"/>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54"/>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4"/>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4"/>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4"/>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54"/>
          <p:cNvGrpSpPr/>
          <p:nvPr/>
        </p:nvGrpSpPr>
        <p:grpSpPr>
          <a:xfrm>
            <a:off x="6252228" y="3346936"/>
            <a:ext cx="265193" cy="352693"/>
            <a:chOff x="6252228" y="3346936"/>
            <a:chExt cx="265193" cy="352693"/>
          </a:xfrm>
        </p:grpSpPr>
        <p:sp>
          <p:nvSpPr>
            <p:cNvPr id="10664" name="Google Shape;10664;p5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5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54"/>
          <p:cNvGrpSpPr/>
          <p:nvPr/>
        </p:nvGrpSpPr>
        <p:grpSpPr>
          <a:xfrm>
            <a:off x="5801105" y="3347696"/>
            <a:ext cx="264813" cy="351933"/>
            <a:chOff x="5801105" y="3347696"/>
            <a:chExt cx="264813" cy="351933"/>
          </a:xfrm>
        </p:grpSpPr>
        <p:sp>
          <p:nvSpPr>
            <p:cNvPr id="10668" name="Google Shape;10668;p54"/>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4"/>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54"/>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4"/>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54"/>
          <p:cNvGrpSpPr/>
          <p:nvPr/>
        </p:nvGrpSpPr>
        <p:grpSpPr>
          <a:xfrm>
            <a:off x="5349253" y="3346936"/>
            <a:ext cx="265922" cy="352693"/>
            <a:chOff x="5349253" y="3346936"/>
            <a:chExt cx="265922" cy="352693"/>
          </a:xfrm>
        </p:grpSpPr>
        <p:sp>
          <p:nvSpPr>
            <p:cNvPr id="10673" name="Google Shape;10673;p5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5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54"/>
          <p:cNvGrpSpPr/>
          <p:nvPr/>
        </p:nvGrpSpPr>
        <p:grpSpPr>
          <a:xfrm>
            <a:off x="4907159" y="3346936"/>
            <a:ext cx="264845" cy="354214"/>
            <a:chOff x="4907159" y="3346936"/>
            <a:chExt cx="264845" cy="354214"/>
          </a:xfrm>
        </p:grpSpPr>
        <p:sp>
          <p:nvSpPr>
            <p:cNvPr id="10680" name="Google Shape;10680;p54"/>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4"/>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54"/>
          <p:cNvGrpSpPr/>
          <p:nvPr/>
        </p:nvGrpSpPr>
        <p:grpSpPr>
          <a:xfrm>
            <a:off x="8048421" y="3334486"/>
            <a:ext cx="276503" cy="369674"/>
            <a:chOff x="8048421" y="3334486"/>
            <a:chExt cx="276503" cy="369674"/>
          </a:xfrm>
        </p:grpSpPr>
        <p:sp>
          <p:nvSpPr>
            <p:cNvPr id="10683" name="Google Shape;10683;p54"/>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4"/>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4"/>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4"/>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54"/>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54"/>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54"/>
          <p:cNvGrpSpPr/>
          <p:nvPr/>
        </p:nvGrpSpPr>
        <p:grpSpPr>
          <a:xfrm>
            <a:off x="7575787" y="3329955"/>
            <a:ext cx="295384" cy="376834"/>
            <a:chOff x="7575787" y="3329955"/>
            <a:chExt cx="295384" cy="376834"/>
          </a:xfrm>
        </p:grpSpPr>
        <p:sp>
          <p:nvSpPr>
            <p:cNvPr id="10690" name="Google Shape;10690;p54"/>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54"/>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54"/>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4"/>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4"/>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4"/>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54"/>
          <p:cNvGrpSpPr/>
          <p:nvPr/>
        </p:nvGrpSpPr>
        <p:grpSpPr>
          <a:xfrm>
            <a:off x="864062" y="2884503"/>
            <a:ext cx="264084" cy="347783"/>
            <a:chOff x="864062" y="2884503"/>
            <a:chExt cx="264084" cy="347783"/>
          </a:xfrm>
        </p:grpSpPr>
        <p:sp>
          <p:nvSpPr>
            <p:cNvPr id="10697" name="Google Shape;10697;p54"/>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4"/>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4"/>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4"/>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54"/>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4"/>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4"/>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4"/>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4"/>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4"/>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54"/>
          <p:cNvGrpSpPr/>
          <p:nvPr/>
        </p:nvGrpSpPr>
        <p:grpSpPr>
          <a:xfrm>
            <a:off x="3978523" y="2884661"/>
            <a:ext cx="348955" cy="346516"/>
            <a:chOff x="3978523" y="2884661"/>
            <a:chExt cx="348955" cy="346516"/>
          </a:xfrm>
        </p:grpSpPr>
        <p:sp>
          <p:nvSpPr>
            <p:cNvPr id="10708" name="Google Shape;10708;p5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5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5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5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54"/>
          <p:cNvGrpSpPr/>
          <p:nvPr/>
        </p:nvGrpSpPr>
        <p:grpSpPr>
          <a:xfrm>
            <a:off x="3527780" y="2885263"/>
            <a:ext cx="347435" cy="345534"/>
            <a:chOff x="3527780" y="2885263"/>
            <a:chExt cx="347435" cy="345534"/>
          </a:xfrm>
        </p:grpSpPr>
        <p:sp>
          <p:nvSpPr>
            <p:cNvPr id="10717" name="Google Shape;10717;p5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5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5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5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54"/>
          <p:cNvGrpSpPr/>
          <p:nvPr/>
        </p:nvGrpSpPr>
        <p:grpSpPr>
          <a:xfrm>
            <a:off x="2239671" y="2884503"/>
            <a:ext cx="218053" cy="348543"/>
            <a:chOff x="2239671" y="2884503"/>
            <a:chExt cx="218053" cy="348543"/>
          </a:xfrm>
        </p:grpSpPr>
        <p:sp>
          <p:nvSpPr>
            <p:cNvPr id="10741" name="Google Shape;10741;p54"/>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4"/>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4"/>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4"/>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4"/>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54"/>
          <p:cNvGrpSpPr/>
          <p:nvPr/>
        </p:nvGrpSpPr>
        <p:grpSpPr>
          <a:xfrm>
            <a:off x="2691555" y="2884503"/>
            <a:ext cx="215044" cy="348924"/>
            <a:chOff x="2691555" y="2884503"/>
            <a:chExt cx="215044" cy="348924"/>
          </a:xfrm>
        </p:grpSpPr>
        <p:sp>
          <p:nvSpPr>
            <p:cNvPr id="10747" name="Google Shape;10747;p54"/>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4"/>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4"/>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54"/>
          <p:cNvGrpSpPr/>
          <p:nvPr/>
        </p:nvGrpSpPr>
        <p:grpSpPr>
          <a:xfrm>
            <a:off x="1770459" y="2884503"/>
            <a:ext cx="254644" cy="348828"/>
            <a:chOff x="1770459" y="2884503"/>
            <a:chExt cx="254644" cy="348828"/>
          </a:xfrm>
        </p:grpSpPr>
        <p:sp>
          <p:nvSpPr>
            <p:cNvPr id="10751" name="Google Shape;10751;p54"/>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4"/>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54"/>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4"/>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4"/>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4"/>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4"/>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4"/>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54"/>
          <p:cNvGrpSpPr/>
          <p:nvPr/>
        </p:nvGrpSpPr>
        <p:grpSpPr>
          <a:xfrm>
            <a:off x="1317466" y="2884883"/>
            <a:ext cx="258382" cy="348543"/>
            <a:chOff x="1317466" y="2884883"/>
            <a:chExt cx="258382" cy="348543"/>
          </a:xfrm>
        </p:grpSpPr>
        <p:sp>
          <p:nvSpPr>
            <p:cNvPr id="10760" name="Google Shape;10760;p54"/>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54"/>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4"/>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4"/>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4"/>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4"/>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4"/>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4"/>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54"/>
          <p:cNvGrpSpPr/>
          <p:nvPr/>
        </p:nvGrpSpPr>
        <p:grpSpPr>
          <a:xfrm>
            <a:off x="3121167" y="2884883"/>
            <a:ext cx="258414" cy="348543"/>
            <a:chOff x="3121167" y="2884883"/>
            <a:chExt cx="258414" cy="348543"/>
          </a:xfrm>
        </p:grpSpPr>
        <p:sp>
          <p:nvSpPr>
            <p:cNvPr id="10769" name="Google Shape;10769;p5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54"/>
          <p:cNvGrpSpPr/>
          <p:nvPr/>
        </p:nvGrpSpPr>
        <p:grpSpPr>
          <a:xfrm>
            <a:off x="4899999" y="2882095"/>
            <a:ext cx="271244" cy="346801"/>
            <a:chOff x="4899999" y="2882095"/>
            <a:chExt cx="271244" cy="346801"/>
          </a:xfrm>
        </p:grpSpPr>
        <p:sp>
          <p:nvSpPr>
            <p:cNvPr id="10778" name="Google Shape;10778;p54"/>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4"/>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4"/>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4"/>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4"/>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4"/>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4"/>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4"/>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4"/>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4"/>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54"/>
          <p:cNvGrpSpPr/>
          <p:nvPr/>
        </p:nvGrpSpPr>
        <p:grpSpPr>
          <a:xfrm>
            <a:off x="7162775" y="2881113"/>
            <a:ext cx="259523" cy="346294"/>
            <a:chOff x="7162775" y="2881113"/>
            <a:chExt cx="259523" cy="346294"/>
          </a:xfrm>
        </p:grpSpPr>
        <p:sp>
          <p:nvSpPr>
            <p:cNvPr id="10789" name="Google Shape;10789;p5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54"/>
          <p:cNvGrpSpPr/>
          <p:nvPr/>
        </p:nvGrpSpPr>
        <p:grpSpPr>
          <a:xfrm>
            <a:off x="6709751" y="2881842"/>
            <a:ext cx="261075" cy="347815"/>
            <a:chOff x="6709751" y="2881842"/>
            <a:chExt cx="261075" cy="347815"/>
          </a:xfrm>
        </p:grpSpPr>
        <p:sp>
          <p:nvSpPr>
            <p:cNvPr id="10796" name="Google Shape;10796;p54"/>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4"/>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4"/>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4"/>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4"/>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54"/>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54"/>
          <p:cNvGrpSpPr/>
          <p:nvPr/>
        </p:nvGrpSpPr>
        <p:grpSpPr>
          <a:xfrm>
            <a:off x="5807156" y="2881113"/>
            <a:ext cx="261043" cy="348163"/>
            <a:chOff x="5807156" y="2881113"/>
            <a:chExt cx="261043" cy="348163"/>
          </a:xfrm>
        </p:grpSpPr>
        <p:sp>
          <p:nvSpPr>
            <p:cNvPr id="10803" name="Google Shape;10803;p5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5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54"/>
          <p:cNvGrpSpPr/>
          <p:nvPr/>
        </p:nvGrpSpPr>
        <p:grpSpPr>
          <a:xfrm>
            <a:off x="5355653" y="2881493"/>
            <a:ext cx="262184" cy="346643"/>
            <a:chOff x="5355653" y="2881493"/>
            <a:chExt cx="262184" cy="346643"/>
          </a:xfrm>
        </p:grpSpPr>
        <p:sp>
          <p:nvSpPr>
            <p:cNvPr id="10809" name="Google Shape;10809;p54"/>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4"/>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4"/>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4"/>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4"/>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54"/>
          <p:cNvGrpSpPr/>
          <p:nvPr/>
        </p:nvGrpSpPr>
        <p:grpSpPr>
          <a:xfrm>
            <a:off x="8055961" y="2881842"/>
            <a:ext cx="260283" cy="345914"/>
            <a:chOff x="8055961" y="2881842"/>
            <a:chExt cx="260283" cy="345914"/>
          </a:xfrm>
        </p:grpSpPr>
        <p:sp>
          <p:nvSpPr>
            <p:cNvPr id="10815" name="Google Shape;10815;p5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54"/>
          <p:cNvGrpSpPr/>
          <p:nvPr/>
        </p:nvGrpSpPr>
        <p:grpSpPr>
          <a:xfrm>
            <a:off x="7609368" y="2893912"/>
            <a:ext cx="264813" cy="353105"/>
            <a:chOff x="7609368" y="2893912"/>
            <a:chExt cx="264813" cy="353105"/>
          </a:xfrm>
        </p:grpSpPr>
        <p:sp>
          <p:nvSpPr>
            <p:cNvPr id="10820" name="Google Shape;10820;p5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5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54"/>
          <p:cNvGrpSpPr/>
          <p:nvPr/>
        </p:nvGrpSpPr>
        <p:grpSpPr>
          <a:xfrm>
            <a:off x="6248458" y="2869772"/>
            <a:ext cx="270864" cy="360645"/>
            <a:chOff x="6248458" y="2869772"/>
            <a:chExt cx="270864" cy="360645"/>
          </a:xfrm>
        </p:grpSpPr>
        <p:sp>
          <p:nvSpPr>
            <p:cNvPr id="10827" name="Google Shape;10827;p54"/>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4"/>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4"/>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4"/>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4"/>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54"/>
          <p:cNvGrpSpPr/>
          <p:nvPr/>
        </p:nvGrpSpPr>
        <p:grpSpPr>
          <a:xfrm>
            <a:off x="3075928" y="2445798"/>
            <a:ext cx="363243" cy="300675"/>
            <a:chOff x="3075928" y="2445798"/>
            <a:chExt cx="363243" cy="300675"/>
          </a:xfrm>
        </p:grpSpPr>
        <p:sp>
          <p:nvSpPr>
            <p:cNvPr id="10833" name="Google Shape;10833;p54"/>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4"/>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4"/>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4"/>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4"/>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4"/>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4"/>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54"/>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4"/>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4"/>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4"/>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54"/>
          <p:cNvGrpSpPr/>
          <p:nvPr/>
        </p:nvGrpSpPr>
        <p:grpSpPr>
          <a:xfrm>
            <a:off x="2633105" y="2431859"/>
            <a:ext cx="363243" cy="328585"/>
            <a:chOff x="2633105" y="2431859"/>
            <a:chExt cx="363243" cy="328585"/>
          </a:xfrm>
        </p:grpSpPr>
        <p:sp>
          <p:nvSpPr>
            <p:cNvPr id="10845" name="Google Shape;10845;p54"/>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4"/>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4"/>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4"/>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4"/>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4"/>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4"/>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4"/>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54"/>
          <p:cNvGrpSpPr/>
          <p:nvPr/>
        </p:nvGrpSpPr>
        <p:grpSpPr>
          <a:xfrm>
            <a:off x="2189142" y="2421310"/>
            <a:ext cx="365904" cy="350064"/>
            <a:chOff x="2189142" y="2421310"/>
            <a:chExt cx="365904" cy="350064"/>
          </a:xfrm>
        </p:grpSpPr>
        <p:sp>
          <p:nvSpPr>
            <p:cNvPr id="10854" name="Google Shape;10854;p5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5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5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5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3" name="Google Shape;10863;p54"/>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4" name="Google Shape;10864;p54"/>
          <p:cNvGrpSpPr/>
          <p:nvPr/>
        </p:nvGrpSpPr>
        <p:grpSpPr>
          <a:xfrm>
            <a:off x="3961923" y="2486317"/>
            <a:ext cx="364415" cy="220936"/>
            <a:chOff x="3961923" y="2486317"/>
            <a:chExt cx="364415" cy="220936"/>
          </a:xfrm>
        </p:grpSpPr>
        <p:sp>
          <p:nvSpPr>
            <p:cNvPr id="10865" name="Google Shape;10865;p5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5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5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9" name="Google Shape;10869;p54"/>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0" name="Google Shape;10870;p54"/>
          <p:cNvGrpSpPr/>
          <p:nvPr/>
        </p:nvGrpSpPr>
        <p:grpSpPr>
          <a:xfrm>
            <a:off x="1303876" y="2419377"/>
            <a:ext cx="363275" cy="354626"/>
            <a:chOff x="1303876" y="2419377"/>
            <a:chExt cx="363275" cy="354626"/>
          </a:xfrm>
        </p:grpSpPr>
        <p:sp>
          <p:nvSpPr>
            <p:cNvPr id="10871" name="Google Shape;10871;p54"/>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54"/>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4"/>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4"/>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4"/>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4"/>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4"/>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4"/>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54"/>
          <p:cNvGrpSpPr/>
          <p:nvPr/>
        </p:nvGrpSpPr>
        <p:grpSpPr>
          <a:xfrm>
            <a:off x="861053" y="2414910"/>
            <a:ext cx="362134" cy="363623"/>
            <a:chOff x="861053" y="2414910"/>
            <a:chExt cx="362134" cy="363623"/>
          </a:xfrm>
        </p:grpSpPr>
        <p:sp>
          <p:nvSpPr>
            <p:cNvPr id="10880" name="Google Shape;10880;p54"/>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4"/>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4"/>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4"/>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4"/>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54"/>
          <p:cNvGrpSpPr/>
          <p:nvPr/>
        </p:nvGrpSpPr>
        <p:grpSpPr>
          <a:xfrm>
            <a:off x="7594288" y="2415259"/>
            <a:ext cx="279513" cy="355735"/>
            <a:chOff x="7594288" y="2415259"/>
            <a:chExt cx="279513" cy="355735"/>
          </a:xfrm>
        </p:grpSpPr>
        <p:sp>
          <p:nvSpPr>
            <p:cNvPr id="10886" name="Google Shape;10886;p54"/>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4"/>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4"/>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4"/>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4"/>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4"/>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54"/>
          <p:cNvGrpSpPr/>
          <p:nvPr/>
        </p:nvGrpSpPr>
        <p:grpSpPr>
          <a:xfrm>
            <a:off x="7145794" y="2415639"/>
            <a:ext cx="278784" cy="355735"/>
            <a:chOff x="7145794" y="2415639"/>
            <a:chExt cx="278784" cy="355735"/>
          </a:xfrm>
        </p:grpSpPr>
        <p:sp>
          <p:nvSpPr>
            <p:cNvPr id="10893" name="Google Shape;10893;p5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5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54"/>
          <p:cNvGrpSpPr/>
          <p:nvPr/>
        </p:nvGrpSpPr>
        <p:grpSpPr>
          <a:xfrm>
            <a:off x="6698441" y="2414530"/>
            <a:ext cx="277644" cy="357984"/>
            <a:chOff x="6698441" y="2414530"/>
            <a:chExt cx="277644" cy="357984"/>
          </a:xfrm>
        </p:grpSpPr>
        <p:sp>
          <p:nvSpPr>
            <p:cNvPr id="10904" name="Google Shape;10904;p54"/>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4"/>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4"/>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4"/>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4"/>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54"/>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54"/>
          <p:cNvGrpSpPr/>
          <p:nvPr/>
        </p:nvGrpSpPr>
        <p:grpSpPr>
          <a:xfrm>
            <a:off x="4897750" y="2415639"/>
            <a:ext cx="279513" cy="357255"/>
            <a:chOff x="4897750" y="2415639"/>
            <a:chExt cx="279513" cy="357255"/>
          </a:xfrm>
        </p:grpSpPr>
        <p:sp>
          <p:nvSpPr>
            <p:cNvPr id="10911" name="Google Shape;10911;p54"/>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4"/>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4"/>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4"/>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54"/>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4"/>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4"/>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4"/>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54"/>
          <p:cNvGrpSpPr/>
          <p:nvPr/>
        </p:nvGrpSpPr>
        <p:grpSpPr>
          <a:xfrm>
            <a:off x="5812066" y="2416019"/>
            <a:ext cx="264813" cy="353454"/>
            <a:chOff x="5812066" y="2416019"/>
            <a:chExt cx="264813" cy="353454"/>
          </a:xfrm>
        </p:grpSpPr>
        <p:sp>
          <p:nvSpPr>
            <p:cNvPr id="10920" name="Google Shape;10920;p5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54"/>
          <p:cNvGrpSpPr/>
          <p:nvPr/>
        </p:nvGrpSpPr>
        <p:grpSpPr>
          <a:xfrm>
            <a:off x="8054820" y="2416399"/>
            <a:ext cx="264433" cy="353454"/>
            <a:chOff x="8054820" y="2416399"/>
            <a:chExt cx="264433" cy="353454"/>
          </a:xfrm>
        </p:grpSpPr>
        <p:sp>
          <p:nvSpPr>
            <p:cNvPr id="10928" name="Google Shape;10928;p5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5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54"/>
          <p:cNvGrpSpPr/>
          <p:nvPr/>
        </p:nvGrpSpPr>
        <p:grpSpPr>
          <a:xfrm>
            <a:off x="5356413" y="2413390"/>
            <a:ext cx="271212" cy="361374"/>
            <a:chOff x="5356413" y="2413390"/>
            <a:chExt cx="271212" cy="361374"/>
          </a:xfrm>
        </p:grpSpPr>
        <p:sp>
          <p:nvSpPr>
            <p:cNvPr id="10935" name="Google Shape;10935;p5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54"/>
          <p:cNvGrpSpPr/>
          <p:nvPr/>
        </p:nvGrpSpPr>
        <p:grpSpPr>
          <a:xfrm>
            <a:off x="6255238" y="2412249"/>
            <a:ext cx="271244" cy="360994"/>
            <a:chOff x="6255238" y="2412249"/>
            <a:chExt cx="271244" cy="360994"/>
          </a:xfrm>
        </p:grpSpPr>
        <p:sp>
          <p:nvSpPr>
            <p:cNvPr id="10941" name="Google Shape;10941;p54"/>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4"/>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4"/>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4"/>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4"/>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4"/>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54"/>
          <p:cNvGrpSpPr/>
          <p:nvPr/>
        </p:nvGrpSpPr>
        <p:grpSpPr>
          <a:xfrm>
            <a:off x="2185372" y="1957799"/>
            <a:ext cx="366664" cy="366981"/>
            <a:chOff x="2185372" y="1957799"/>
            <a:chExt cx="366664" cy="366981"/>
          </a:xfrm>
        </p:grpSpPr>
        <p:sp>
          <p:nvSpPr>
            <p:cNvPr id="10948" name="Google Shape;10948;p54"/>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4"/>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4"/>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4"/>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4"/>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4"/>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4"/>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4"/>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54"/>
          <p:cNvGrpSpPr/>
          <p:nvPr/>
        </p:nvGrpSpPr>
        <p:grpSpPr>
          <a:xfrm>
            <a:off x="1737258" y="1988371"/>
            <a:ext cx="370814" cy="307359"/>
            <a:chOff x="1737258" y="1988371"/>
            <a:chExt cx="370814" cy="307359"/>
          </a:xfrm>
        </p:grpSpPr>
        <p:sp>
          <p:nvSpPr>
            <p:cNvPr id="10957" name="Google Shape;10957;p54"/>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4"/>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4"/>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4"/>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54"/>
          <p:cNvGrpSpPr/>
          <p:nvPr/>
        </p:nvGrpSpPr>
        <p:grpSpPr>
          <a:xfrm>
            <a:off x="848983" y="1989511"/>
            <a:ext cx="369294" cy="304350"/>
            <a:chOff x="848983" y="1989511"/>
            <a:chExt cx="369294" cy="304350"/>
          </a:xfrm>
        </p:grpSpPr>
        <p:sp>
          <p:nvSpPr>
            <p:cNvPr id="10962" name="Google Shape;10962;p54"/>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4"/>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4"/>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4"/>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4"/>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54"/>
          <p:cNvGrpSpPr/>
          <p:nvPr/>
        </p:nvGrpSpPr>
        <p:grpSpPr>
          <a:xfrm>
            <a:off x="3074027" y="1983777"/>
            <a:ext cx="380604" cy="313854"/>
            <a:chOff x="3074027" y="1983777"/>
            <a:chExt cx="380604" cy="313854"/>
          </a:xfrm>
        </p:grpSpPr>
        <p:sp>
          <p:nvSpPr>
            <p:cNvPr id="10968" name="Google Shape;10968;p54"/>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4"/>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4"/>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4"/>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4"/>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54"/>
          <p:cNvGrpSpPr/>
          <p:nvPr/>
        </p:nvGrpSpPr>
        <p:grpSpPr>
          <a:xfrm>
            <a:off x="3522521" y="1975857"/>
            <a:ext cx="367013" cy="331278"/>
            <a:chOff x="3522521" y="1975857"/>
            <a:chExt cx="367013" cy="331278"/>
          </a:xfrm>
        </p:grpSpPr>
        <p:sp>
          <p:nvSpPr>
            <p:cNvPr id="10974" name="Google Shape;10974;p54"/>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4"/>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4"/>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4"/>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4"/>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4"/>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4"/>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1" name="Google Shape;10981;p54"/>
          <p:cNvGrpSpPr/>
          <p:nvPr/>
        </p:nvGrpSpPr>
        <p:grpSpPr>
          <a:xfrm>
            <a:off x="2630824" y="1976966"/>
            <a:ext cx="368185" cy="330454"/>
            <a:chOff x="2630824" y="1976966"/>
            <a:chExt cx="368185" cy="330454"/>
          </a:xfrm>
        </p:grpSpPr>
        <p:sp>
          <p:nvSpPr>
            <p:cNvPr id="10982" name="Google Shape;10982;p54"/>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4"/>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4"/>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54"/>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4"/>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4"/>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4"/>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4"/>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54"/>
          <p:cNvGrpSpPr/>
          <p:nvPr/>
        </p:nvGrpSpPr>
        <p:grpSpPr>
          <a:xfrm>
            <a:off x="1293706" y="1966416"/>
            <a:ext cx="369294" cy="350444"/>
            <a:chOff x="1293706" y="1966416"/>
            <a:chExt cx="369294" cy="350444"/>
          </a:xfrm>
        </p:grpSpPr>
        <p:sp>
          <p:nvSpPr>
            <p:cNvPr id="10991" name="Google Shape;10991;p54"/>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4"/>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4"/>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4"/>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4"/>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4"/>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4"/>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54"/>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54"/>
          <p:cNvGrpSpPr/>
          <p:nvPr/>
        </p:nvGrpSpPr>
        <p:grpSpPr>
          <a:xfrm>
            <a:off x="3967213" y="1975477"/>
            <a:ext cx="368185" cy="331816"/>
            <a:chOff x="3967213" y="1975477"/>
            <a:chExt cx="368185" cy="331816"/>
          </a:xfrm>
        </p:grpSpPr>
        <p:sp>
          <p:nvSpPr>
            <p:cNvPr id="11000" name="Google Shape;11000;p54"/>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4"/>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4"/>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54"/>
          <p:cNvGrpSpPr/>
          <p:nvPr/>
        </p:nvGrpSpPr>
        <p:grpSpPr>
          <a:xfrm>
            <a:off x="8047661" y="1969046"/>
            <a:ext cx="279132" cy="356875"/>
            <a:chOff x="8047661" y="1969046"/>
            <a:chExt cx="279132" cy="356875"/>
          </a:xfrm>
        </p:grpSpPr>
        <p:sp>
          <p:nvSpPr>
            <p:cNvPr id="11004" name="Google Shape;11004;p5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54"/>
          <p:cNvGrpSpPr/>
          <p:nvPr/>
        </p:nvGrpSpPr>
        <p:grpSpPr>
          <a:xfrm>
            <a:off x="7596157" y="1968159"/>
            <a:ext cx="279544" cy="358142"/>
            <a:chOff x="7596157" y="1968159"/>
            <a:chExt cx="279544" cy="358142"/>
          </a:xfrm>
        </p:grpSpPr>
        <p:sp>
          <p:nvSpPr>
            <p:cNvPr id="11009" name="Google Shape;11009;p5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54"/>
          <p:cNvGrpSpPr/>
          <p:nvPr/>
        </p:nvGrpSpPr>
        <p:grpSpPr>
          <a:xfrm>
            <a:off x="7147315" y="1969046"/>
            <a:ext cx="279513" cy="357636"/>
            <a:chOff x="7147315" y="1969046"/>
            <a:chExt cx="279513" cy="357636"/>
          </a:xfrm>
        </p:grpSpPr>
        <p:sp>
          <p:nvSpPr>
            <p:cNvPr id="11016" name="Google Shape;11016;p54"/>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4"/>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4"/>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4"/>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4"/>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4"/>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4"/>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54"/>
          <p:cNvGrpSpPr/>
          <p:nvPr/>
        </p:nvGrpSpPr>
        <p:grpSpPr>
          <a:xfrm>
            <a:off x="6697681" y="1968317"/>
            <a:ext cx="280305" cy="359093"/>
            <a:chOff x="6697681" y="1968317"/>
            <a:chExt cx="280305" cy="359093"/>
          </a:xfrm>
        </p:grpSpPr>
        <p:sp>
          <p:nvSpPr>
            <p:cNvPr id="11024" name="Google Shape;11024;p5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54"/>
          <p:cNvGrpSpPr/>
          <p:nvPr/>
        </p:nvGrpSpPr>
        <p:grpSpPr>
          <a:xfrm>
            <a:off x="6248839" y="1967937"/>
            <a:ext cx="280273" cy="358744"/>
            <a:chOff x="6248839" y="1967937"/>
            <a:chExt cx="280273" cy="358744"/>
          </a:xfrm>
        </p:grpSpPr>
        <p:sp>
          <p:nvSpPr>
            <p:cNvPr id="11032" name="Google Shape;11032;p5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54"/>
          <p:cNvGrpSpPr/>
          <p:nvPr/>
        </p:nvGrpSpPr>
        <p:grpSpPr>
          <a:xfrm>
            <a:off x="5801485" y="1969046"/>
            <a:ext cx="279164" cy="357794"/>
            <a:chOff x="5801485" y="1969046"/>
            <a:chExt cx="279164" cy="357794"/>
          </a:xfrm>
        </p:grpSpPr>
        <p:sp>
          <p:nvSpPr>
            <p:cNvPr id="11039" name="Google Shape;11039;p54"/>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4"/>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4"/>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4"/>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4"/>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4"/>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4"/>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4"/>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4"/>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4"/>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4"/>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4"/>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4"/>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54"/>
          <p:cNvGrpSpPr/>
          <p:nvPr/>
        </p:nvGrpSpPr>
        <p:grpSpPr>
          <a:xfrm>
            <a:off x="5352643" y="1969046"/>
            <a:ext cx="278404" cy="358364"/>
            <a:chOff x="5352643" y="1969046"/>
            <a:chExt cx="278404" cy="358364"/>
          </a:xfrm>
        </p:grpSpPr>
        <p:sp>
          <p:nvSpPr>
            <p:cNvPr id="11053" name="Google Shape;11053;p54"/>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54"/>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4"/>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4"/>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54"/>
          <p:cNvGrpSpPr/>
          <p:nvPr/>
        </p:nvGrpSpPr>
        <p:grpSpPr>
          <a:xfrm>
            <a:off x="4897750" y="1968317"/>
            <a:ext cx="279132" cy="358364"/>
            <a:chOff x="4897750" y="1968317"/>
            <a:chExt cx="279132" cy="358364"/>
          </a:xfrm>
        </p:grpSpPr>
        <p:sp>
          <p:nvSpPr>
            <p:cNvPr id="11058" name="Google Shape;11058;p54"/>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4"/>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4"/>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4"/>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4"/>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4"/>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4"/>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4"/>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4"/>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4"/>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4"/>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54"/>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4"/>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1" name="Google Shape;11071;p54"/>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2" name="Google Shape;11072;p54"/>
          <p:cNvGrpSpPr/>
          <p:nvPr/>
        </p:nvGrpSpPr>
        <p:grpSpPr>
          <a:xfrm>
            <a:off x="1767449" y="1513044"/>
            <a:ext cx="324403" cy="347783"/>
            <a:chOff x="1767449" y="1513044"/>
            <a:chExt cx="324403" cy="347783"/>
          </a:xfrm>
        </p:grpSpPr>
        <p:sp>
          <p:nvSpPr>
            <p:cNvPr id="11073" name="Google Shape;11073;p54"/>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4"/>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54"/>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54"/>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4"/>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54"/>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4"/>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4"/>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4"/>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54"/>
          <p:cNvGrpSpPr/>
          <p:nvPr/>
        </p:nvGrpSpPr>
        <p:grpSpPr>
          <a:xfrm>
            <a:off x="4007193" y="1512727"/>
            <a:ext cx="320633" cy="348100"/>
            <a:chOff x="4007193" y="1512727"/>
            <a:chExt cx="320633" cy="348100"/>
          </a:xfrm>
        </p:grpSpPr>
        <p:sp>
          <p:nvSpPr>
            <p:cNvPr id="11083" name="Google Shape;11083;p54"/>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4"/>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4"/>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4"/>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54"/>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54"/>
          <p:cNvGrpSpPr/>
          <p:nvPr/>
        </p:nvGrpSpPr>
        <p:grpSpPr>
          <a:xfrm>
            <a:off x="3530425" y="1508747"/>
            <a:ext cx="368175" cy="344594"/>
            <a:chOff x="3530425" y="1508747"/>
            <a:chExt cx="368175" cy="344594"/>
          </a:xfrm>
        </p:grpSpPr>
        <p:sp>
          <p:nvSpPr>
            <p:cNvPr id="11089" name="Google Shape;11089;p5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3" name="Google Shape;11093;p54"/>
          <p:cNvGrpSpPr/>
          <p:nvPr/>
        </p:nvGrpSpPr>
        <p:grpSpPr>
          <a:xfrm>
            <a:off x="3127598" y="1513234"/>
            <a:ext cx="289714" cy="347593"/>
            <a:chOff x="3127598" y="1513234"/>
            <a:chExt cx="289714" cy="347593"/>
          </a:xfrm>
        </p:grpSpPr>
        <p:sp>
          <p:nvSpPr>
            <p:cNvPr id="11094" name="Google Shape;11094;p54"/>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4"/>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4"/>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4"/>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4"/>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54"/>
          <p:cNvGrpSpPr/>
          <p:nvPr/>
        </p:nvGrpSpPr>
        <p:grpSpPr>
          <a:xfrm>
            <a:off x="2662884" y="1513044"/>
            <a:ext cx="322914" cy="348543"/>
            <a:chOff x="2662884" y="1513044"/>
            <a:chExt cx="322914" cy="348543"/>
          </a:xfrm>
        </p:grpSpPr>
        <p:sp>
          <p:nvSpPr>
            <p:cNvPr id="11100" name="Google Shape;11100;p54"/>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4"/>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54"/>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54"/>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4"/>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4"/>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4"/>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4"/>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4"/>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54"/>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54"/>
          <p:cNvGrpSpPr/>
          <p:nvPr/>
        </p:nvGrpSpPr>
        <p:grpSpPr>
          <a:xfrm>
            <a:off x="2232511" y="1512759"/>
            <a:ext cx="299534" cy="348068"/>
            <a:chOff x="2232511" y="1512759"/>
            <a:chExt cx="299534" cy="348068"/>
          </a:xfrm>
        </p:grpSpPr>
        <p:sp>
          <p:nvSpPr>
            <p:cNvPr id="11111" name="Google Shape;11111;p54"/>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4"/>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4"/>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4"/>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4"/>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4"/>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4"/>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4"/>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4"/>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54"/>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4"/>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54"/>
          <p:cNvGrpSpPr/>
          <p:nvPr/>
        </p:nvGrpSpPr>
        <p:grpSpPr>
          <a:xfrm>
            <a:off x="1331406" y="1513361"/>
            <a:ext cx="301784" cy="348607"/>
            <a:chOff x="1331406" y="1513361"/>
            <a:chExt cx="301784" cy="348607"/>
          </a:xfrm>
        </p:grpSpPr>
        <p:sp>
          <p:nvSpPr>
            <p:cNvPr id="11123" name="Google Shape;11123;p54"/>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4"/>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4"/>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4"/>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54"/>
          <p:cNvGrpSpPr/>
          <p:nvPr/>
        </p:nvGrpSpPr>
        <p:grpSpPr>
          <a:xfrm>
            <a:off x="7144274" y="1500214"/>
            <a:ext cx="282174" cy="355735"/>
            <a:chOff x="7144274" y="1500214"/>
            <a:chExt cx="282174" cy="355735"/>
          </a:xfrm>
        </p:grpSpPr>
        <p:sp>
          <p:nvSpPr>
            <p:cNvPr id="11128" name="Google Shape;11128;p5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54"/>
          <p:cNvGrpSpPr/>
          <p:nvPr/>
        </p:nvGrpSpPr>
        <p:grpSpPr>
          <a:xfrm>
            <a:off x="6685262" y="1500214"/>
            <a:ext cx="289682" cy="354594"/>
            <a:chOff x="6685262" y="1500214"/>
            <a:chExt cx="289682" cy="354594"/>
          </a:xfrm>
        </p:grpSpPr>
        <p:sp>
          <p:nvSpPr>
            <p:cNvPr id="11135" name="Google Shape;11135;p5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54"/>
          <p:cNvGrpSpPr/>
          <p:nvPr/>
        </p:nvGrpSpPr>
        <p:grpSpPr>
          <a:xfrm>
            <a:off x="6200938" y="1500594"/>
            <a:ext cx="322154" cy="355355"/>
            <a:chOff x="6200938" y="1500594"/>
            <a:chExt cx="322154" cy="355355"/>
          </a:xfrm>
        </p:grpSpPr>
        <p:sp>
          <p:nvSpPr>
            <p:cNvPr id="11140" name="Google Shape;11140;p54"/>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4"/>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4"/>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4"/>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4"/>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54"/>
          <p:cNvGrpSpPr/>
          <p:nvPr/>
        </p:nvGrpSpPr>
        <p:grpSpPr>
          <a:xfrm>
            <a:off x="5289631" y="1500214"/>
            <a:ext cx="332355" cy="354974"/>
            <a:chOff x="5289631" y="1500214"/>
            <a:chExt cx="332355" cy="354974"/>
          </a:xfrm>
        </p:grpSpPr>
        <p:sp>
          <p:nvSpPr>
            <p:cNvPr id="11146" name="Google Shape;11146;p54"/>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4"/>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4"/>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4"/>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4"/>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4"/>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54"/>
          <p:cNvGrpSpPr/>
          <p:nvPr/>
        </p:nvGrpSpPr>
        <p:grpSpPr>
          <a:xfrm>
            <a:off x="5748295" y="1499833"/>
            <a:ext cx="323294" cy="356115"/>
            <a:chOff x="5748295" y="1499833"/>
            <a:chExt cx="323294" cy="356115"/>
          </a:xfrm>
        </p:grpSpPr>
        <p:sp>
          <p:nvSpPr>
            <p:cNvPr id="11153" name="Google Shape;11153;p54"/>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4"/>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4"/>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4"/>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4"/>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4"/>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4"/>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54"/>
          <p:cNvGrpSpPr/>
          <p:nvPr/>
        </p:nvGrpSpPr>
        <p:grpSpPr>
          <a:xfrm>
            <a:off x="8047661" y="1501037"/>
            <a:ext cx="278404" cy="355260"/>
            <a:chOff x="8047661" y="1501037"/>
            <a:chExt cx="278404" cy="355260"/>
          </a:xfrm>
        </p:grpSpPr>
        <p:sp>
          <p:nvSpPr>
            <p:cNvPr id="11161" name="Google Shape;11161;p54"/>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4"/>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4"/>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4"/>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54"/>
          <p:cNvGrpSpPr/>
          <p:nvPr/>
        </p:nvGrpSpPr>
        <p:grpSpPr>
          <a:xfrm>
            <a:off x="4903389" y="1500214"/>
            <a:ext cx="267854" cy="355735"/>
            <a:chOff x="4903389" y="1500214"/>
            <a:chExt cx="267854" cy="355735"/>
          </a:xfrm>
        </p:grpSpPr>
        <p:sp>
          <p:nvSpPr>
            <p:cNvPr id="11166" name="Google Shape;11166;p5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54"/>
          <p:cNvGrpSpPr/>
          <p:nvPr/>
        </p:nvGrpSpPr>
        <p:grpSpPr>
          <a:xfrm>
            <a:off x="7613518" y="1501354"/>
            <a:ext cx="264433" cy="353074"/>
            <a:chOff x="7613518" y="1501354"/>
            <a:chExt cx="264433" cy="353074"/>
          </a:xfrm>
        </p:grpSpPr>
        <p:sp>
          <p:nvSpPr>
            <p:cNvPr id="11172" name="Google Shape;11172;p5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81" name="Shape 11181"/>
        <p:cNvGrpSpPr/>
        <p:nvPr/>
      </p:nvGrpSpPr>
      <p:grpSpPr>
        <a:xfrm>
          <a:off x="0" y="0"/>
          <a:ext cx="0" cy="0"/>
          <a:chOff x="0" y="0"/>
          <a:chExt cx="0" cy="0"/>
        </a:xfrm>
      </p:grpSpPr>
      <p:sp>
        <p:nvSpPr>
          <p:cNvPr id="11182" name="Google Shape;11182;p5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83" name="Google Shape;11183;p5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184" name="Google Shape;11184;p55"/>
          <p:cNvGrpSpPr/>
          <p:nvPr/>
        </p:nvGrpSpPr>
        <p:grpSpPr>
          <a:xfrm>
            <a:off x="1757085" y="1500675"/>
            <a:ext cx="371069" cy="359396"/>
            <a:chOff x="1757085" y="1500675"/>
            <a:chExt cx="371069" cy="359396"/>
          </a:xfrm>
        </p:grpSpPr>
        <p:sp>
          <p:nvSpPr>
            <p:cNvPr id="11185" name="Google Shape;11185;p55"/>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5"/>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5"/>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5"/>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5"/>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5"/>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5"/>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5"/>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5"/>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5"/>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5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5"/>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5"/>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5"/>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5"/>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5"/>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5"/>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5"/>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55"/>
          <p:cNvGrpSpPr/>
          <p:nvPr/>
        </p:nvGrpSpPr>
        <p:grpSpPr>
          <a:xfrm>
            <a:off x="2774209" y="1954691"/>
            <a:ext cx="116693" cy="374186"/>
            <a:chOff x="2774209" y="1954691"/>
            <a:chExt cx="116693" cy="374186"/>
          </a:xfrm>
        </p:grpSpPr>
        <p:sp>
          <p:nvSpPr>
            <p:cNvPr id="11215" name="Google Shape;11215;p5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55"/>
          <p:cNvGrpSpPr/>
          <p:nvPr/>
        </p:nvGrpSpPr>
        <p:grpSpPr>
          <a:xfrm>
            <a:off x="4017435" y="1499912"/>
            <a:ext cx="315092" cy="359397"/>
            <a:chOff x="4017435" y="1499912"/>
            <a:chExt cx="315092" cy="359397"/>
          </a:xfrm>
        </p:grpSpPr>
        <p:sp>
          <p:nvSpPr>
            <p:cNvPr id="11218" name="Google Shape;11218;p55"/>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5"/>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55"/>
          <p:cNvGrpSpPr/>
          <p:nvPr/>
        </p:nvGrpSpPr>
        <p:grpSpPr>
          <a:xfrm>
            <a:off x="3963652" y="1999759"/>
            <a:ext cx="374154" cy="284050"/>
            <a:chOff x="3963652" y="1999759"/>
            <a:chExt cx="374154" cy="284050"/>
          </a:xfrm>
        </p:grpSpPr>
        <p:sp>
          <p:nvSpPr>
            <p:cNvPr id="11221" name="Google Shape;11221;p55"/>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5"/>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5"/>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55"/>
          <p:cNvGrpSpPr/>
          <p:nvPr/>
        </p:nvGrpSpPr>
        <p:grpSpPr>
          <a:xfrm>
            <a:off x="1777536" y="2014866"/>
            <a:ext cx="376444" cy="253772"/>
            <a:chOff x="1777536" y="2014866"/>
            <a:chExt cx="376444" cy="253772"/>
          </a:xfrm>
        </p:grpSpPr>
        <p:sp>
          <p:nvSpPr>
            <p:cNvPr id="11225" name="Google Shape;11225;p55"/>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5"/>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5"/>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5"/>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5"/>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0" name="Google Shape;11230;p55"/>
          <p:cNvGrpSpPr/>
          <p:nvPr/>
        </p:nvGrpSpPr>
        <p:grpSpPr>
          <a:xfrm>
            <a:off x="1309875" y="2057326"/>
            <a:ext cx="374154" cy="169680"/>
            <a:chOff x="1309875" y="2057326"/>
            <a:chExt cx="374154" cy="169680"/>
          </a:xfrm>
        </p:grpSpPr>
        <p:sp>
          <p:nvSpPr>
            <p:cNvPr id="11231" name="Google Shape;11231;p5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5"/>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5"/>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5"/>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5"/>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5"/>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5"/>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2" name="Google Shape;11242;p55"/>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3" name="Google Shape;11243;p55"/>
          <p:cNvGrpSpPr/>
          <p:nvPr/>
        </p:nvGrpSpPr>
        <p:grpSpPr>
          <a:xfrm>
            <a:off x="2347450" y="1954564"/>
            <a:ext cx="113639" cy="373168"/>
            <a:chOff x="2347450" y="1954564"/>
            <a:chExt cx="113639" cy="373168"/>
          </a:xfrm>
        </p:grpSpPr>
        <p:sp>
          <p:nvSpPr>
            <p:cNvPr id="11244" name="Google Shape;11244;p55"/>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5"/>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6" name="Google Shape;11246;p55"/>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7" name="Google Shape;11247;p55"/>
          <p:cNvGrpSpPr/>
          <p:nvPr/>
        </p:nvGrpSpPr>
        <p:grpSpPr>
          <a:xfrm>
            <a:off x="3110102" y="1499880"/>
            <a:ext cx="330613" cy="358379"/>
            <a:chOff x="3110102" y="1499880"/>
            <a:chExt cx="330613" cy="358379"/>
          </a:xfrm>
        </p:grpSpPr>
        <p:sp>
          <p:nvSpPr>
            <p:cNvPr id="11248" name="Google Shape;11248;p5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5" name="Google Shape;11255;p55"/>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6" name="Google Shape;11256;p55"/>
          <p:cNvGrpSpPr/>
          <p:nvPr/>
        </p:nvGrpSpPr>
        <p:grpSpPr>
          <a:xfrm>
            <a:off x="3485575" y="1999759"/>
            <a:ext cx="373772" cy="284050"/>
            <a:chOff x="3531200" y="1999759"/>
            <a:chExt cx="373772" cy="284050"/>
          </a:xfrm>
        </p:grpSpPr>
        <p:sp>
          <p:nvSpPr>
            <p:cNvPr id="11257" name="Google Shape;11257;p55"/>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5"/>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5"/>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5"/>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55"/>
          <p:cNvGrpSpPr/>
          <p:nvPr/>
        </p:nvGrpSpPr>
        <p:grpSpPr>
          <a:xfrm>
            <a:off x="2667058" y="1500293"/>
            <a:ext cx="330231" cy="359015"/>
            <a:chOff x="2667058" y="1500293"/>
            <a:chExt cx="330231" cy="359015"/>
          </a:xfrm>
        </p:grpSpPr>
        <p:sp>
          <p:nvSpPr>
            <p:cNvPr id="11262" name="Google Shape;11262;p55"/>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5"/>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5"/>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5"/>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5"/>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5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5"/>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5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5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55"/>
          <p:cNvGrpSpPr/>
          <p:nvPr/>
        </p:nvGrpSpPr>
        <p:grpSpPr>
          <a:xfrm>
            <a:off x="3567553" y="1499912"/>
            <a:ext cx="320022" cy="359778"/>
            <a:chOff x="3567553" y="1499912"/>
            <a:chExt cx="320022" cy="359778"/>
          </a:xfrm>
        </p:grpSpPr>
        <p:sp>
          <p:nvSpPr>
            <p:cNvPr id="11281" name="Google Shape;11281;p55"/>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5"/>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5"/>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5"/>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5"/>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5"/>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55"/>
          <p:cNvGrpSpPr/>
          <p:nvPr/>
        </p:nvGrpSpPr>
        <p:grpSpPr>
          <a:xfrm>
            <a:off x="1309875" y="1499912"/>
            <a:ext cx="359015" cy="358633"/>
            <a:chOff x="1309875" y="1499912"/>
            <a:chExt cx="359015" cy="358633"/>
          </a:xfrm>
        </p:grpSpPr>
        <p:sp>
          <p:nvSpPr>
            <p:cNvPr id="11288" name="Google Shape;11288;p5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5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55"/>
          <p:cNvGrpSpPr/>
          <p:nvPr/>
        </p:nvGrpSpPr>
        <p:grpSpPr>
          <a:xfrm>
            <a:off x="2219466" y="1500293"/>
            <a:ext cx="330613" cy="359015"/>
            <a:chOff x="2219466" y="1500293"/>
            <a:chExt cx="330613" cy="359015"/>
          </a:xfrm>
        </p:grpSpPr>
        <p:sp>
          <p:nvSpPr>
            <p:cNvPr id="11298" name="Google Shape;11298;p5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55"/>
          <p:cNvGrpSpPr/>
          <p:nvPr/>
        </p:nvGrpSpPr>
        <p:grpSpPr>
          <a:xfrm>
            <a:off x="5343544" y="1509358"/>
            <a:ext cx="244676" cy="351095"/>
            <a:chOff x="5343544" y="1509358"/>
            <a:chExt cx="244676" cy="351095"/>
          </a:xfrm>
        </p:grpSpPr>
        <p:sp>
          <p:nvSpPr>
            <p:cNvPr id="11301" name="Google Shape;11301;p55"/>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5"/>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5"/>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55"/>
          <p:cNvGrpSpPr/>
          <p:nvPr/>
        </p:nvGrpSpPr>
        <p:grpSpPr>
          <a:xfrm>
            <a:off x="4882340" y="1509358"/>
            <a:ext cx="246171" cy="351095"/>
            <a:chOff x="4882340" y="1509358"/>
            <a:chExt cx="246171" cy="351095"/>
          </a:xfrm>
        </p:grpSpPr>
        <p:sp>
          <p:nvSpPr>
            <p:cNvPr id="11305" name="Google Shape;11305;p5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5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55"/>
          <p:cNvGrpSpPr/>
          <p:nvPr/>
        </p:nvGrpSpPr>
        <p:grpSpPr>
          <a:xfrm>
            <a:off x="6273204" y="1509008"/>
            <a:ext cx="236343" cy="351445"/>
            <a:chOff x="6273204" y="1509008"/>
            <a:chExt cx="236343" cy="351445"/>
          </a:xfrm>
        </p:grpSpPr>
        <p:sp>
          <p:nvSpPr>
            <p:cNvPr id="11311" name="Google Shape;11311;p55"/>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55"/>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3" name="Google Shape;11313;p55"/>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4" name="Google Shape;11314;p55"/>
          <p:cNvGrpSpPr/>
          <p:nvPr/>
        </p:nvGrpSpPr>
        <p:grpSpPr>
          <a:xfrm>
            <a:off x="7219530" y="1508244"/>
            <a:ext cx="191625" cy="352209"/>
            <a:chOff x="7219530" y="1508244"/>
            <a:chExt cx="191625" cy="352209"/>
          </a:xfrm>
        </p:grpSpPr>
        <p:sp>
          <p:nvSpPr>
            <p:cNvPr id="11315" name="Google Shape;11315;p55"/>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5"/>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55"/>
          <p:cNvGrpSpPr/>
          <p:nvPr/>
        </p:nvGrpSpPr>
        <p:grpSpPr>
          <a:xfrm>
            <a:off x="7699309" y="1508626"/>
            <a:ext cx="154922" cy="351827"/>
            <a:chOff x="7699309" y="1508626"/>
            <a:chExt cx="154922" cy="351827"/>
          </a:xfrm>
        </p:grpSpPr>
        <p:sp>
          <p:nvSpPr>
            <p:cNvPr id="11318" name="Google Shape;11318;p5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5"/>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5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55"/>
          <p:cNvGrpSpPr/>
          <p:nvPr/>
        </p:nvGrpSpPr>
        <p:grpSpPr>
          <a:xfrm>
            <a:off x="8161690" y="1509008"/>
            <a:ext cx="153396" cy="351064"/>
            <a:chOff x="8161690" y="1509008"/>
            <a:chExt cx="153396" cy="351064"/>
          </a:xfrm>
        </p:grpSpPr>
        <p:sp>
          <p:nvSpPr>
            <p:cNvPr id="11326" name="Google Shape;11326;p55"/>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5"/>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5"/>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5"/>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55"/>
          <p:cNvGrpSpPr/>
          <p:nvPr/>
        </p:nvGrpSpPr>
        <p:grpSpPr>
          <a:xfrm>
            <a:off x="6746940" y="1508881"/>
            <a:ext cx="213221" cy="352304"/>
            <a:chOff x="6746940" y="1508881"/>
            <a:chExt cx="213221" cy="352304"/>
          </a:xfrm>
        </p:grpSpPr>
        <p:sp>
          <p:nvSpPr>
            <p:cNvPr id="11331" name="Google Shape;11331;p55"/>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5"/>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5"/>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5"/>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55"/>
          <p:cNvGrpSpPr/>
          <p:nvPr/>
        </p:nvGrpSpPr>
        <p:grpSpPr>
          <a:xfrm>
            <a:off x="5770336" y="2007615"/>
            <a:ext cx="350682" cy="292097"/>
            <a:chOff x="5770336" y="2007615"/>
            <a:chExt cx="350682" cy="292097"/>
          </a:xfrm>
        </p:grpSpPr>
        <p:sp>
          <p:nvSpPr>
            <p:cNvPr id="11336" name="Google Shape;11336;p5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5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5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55"/>
          <p:cNvGrpSpPr/>
          <p:nvPr/>
        </p:nvGrpSpPr>
        <p:grpSpPr>
          <a:xfrm>
            <a:off x="5326878" y="1980358"/>
            <a:ext cx="350332" cy="346229"/>
            <a:chOff x="5326878" y="1980358"/>
            <a:chExt cx="350332" cy="346229"/>
          </a:xfrm>
        </p:grpSpPr>
        <p:sp>
          <p:nvSpPr>
            <p:cNvPr id="11341" name="Google Shape;11341;p55"/>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5"/>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5"/>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5"/>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5" name="Google Shape;11345;p55"/>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6" name="Google Shape;11346;p55"/>
          <p:cNvGrpSpPr/>
          <p:nvPr/>
        </p:nvGrpSpPr>
        <p:grpSpPr>
          <a:xfrm>
            <a:off x="4883835" y="1992571"/>
            <a:ext cx="350300" cy="323043"/>
            <a:chOff x="4883835" y="1992571"/>
            <a:chExt cx="350300" cy="323043"/>
          </a:xfrm>
        </p:grpSpPr>
        <p:sp>
          <p:nvSpPr>
            <p:cNvPr id="11347" name="Google Shape;11347;p55"/>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5"/>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5"/>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5"/>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5"/>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5"/>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55"/>
          <p:cNvGrpSpPr/>
          <p:nvPr/>
        </p:nvGrpSpPr>
        <p:grpSpPr>
          <a:xfrm>
            <a:off x="7548967" y="1978927"/>
            <a:ext cx="333285" cy="349950"/>
            <a:chOff x="7548967" y="1978927"/>
            <a:chExt cx="333285" cy="349950"/>
          </a:xfrm>
        </p:grpSpPr>
        <p:sp>
          <p:nvSpPr>
            <p:cNvPr id="11354" name="Google Shape;11354;p5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55"/>
          <p:cNvGrpSpPr/>
          <p:nvPr/>
        </p:nvGrpSpPr>
        <p:grpSpPr>
          <a:xfrm>
            <a:off x="6214142" y="1978927"/>
            <a:ext cx="346515" cy="350300"/>
            <a:chOff x="6214142" y="1978927"/>
            <a:chExt cx="346515" cy="350300"/>
          </a:xfrm>
        </p:grpSpPr>
        <p:sp>
          <p:nvSpPr>
            <p:cNvPr id="11362" name="Google Shape;11362;p5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55"/>
          <p:cNvGrpSpPr/>
          <p:nvPr/>
        </p:nvGrpSpPr>
        <p:grpSpPr>
          <a:xfrm>
            <a:off x="7105923" y="1978545"/>
            <a:ext cx="333285" cy="350682"/>
            <a:chOff x="7105923" y="1978545"/>
            <a:chExt cx="333285" cy="350682"/>
          </a:xfrm>
        </p:grpSpPr>
        <p:sp>
          <p:nvSpPr>
            <p:cNvPr id="11365" name="Google Shape;11365;p55"/>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5"/>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5"/>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5"/>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5"/>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5"/>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5"/>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2" name="Google Shape;11372;p55"/>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5"/>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4" name="Google Shape;11374;p55"/>
          <p:cNvGrpSpPr/>
          <p:nvPr/>
        </p:nvGrpSpPr>
        <p:grpSpPr>
          <a:xfrm>
            <a:off x="3616406" y="2422352"/>
            <a:ext cx="203393" cy="351827"/>
            <a:chOff x="3616406" y="2422352"/>
            <a:chExt cx="203393" cy="351827"/>
          </a:xfrm>
        </p:grpSpPr>
        <p:sp>
          <p:nvSpPr>
            <p:cNvPr id="11375" name="Google Shape;11375;p55"/>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5"/>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55"/>
          <p:cNvGrpSpPr/>
          <p:nvPr/>
        </p:nvGrpSpPr>
        <p:grpSpPr>
          <a:xfrm>
            <a:off x="878187" y="2421970"/>
            <a:ext cx="272696" cy="351827"/>
            <a:chOff x="913012" y="2421970"/>
            <a:chExt cx="272696" cy="351827"/>
          </a:xfrm>
        </p:grpSpPr>
        <p:sp>
          <p:nvSpPr>
            <p:cNvPr id="11378" name="Google Shape;11378;p5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55"/>
          <p:cNvGrpSpPr/>
          <p:nvPr/>
        </p:nvGrpSpPr>
        <p:grpSpPr>
          <a:xfrm>
            <a:off x="2274743" y="2422352"/>
            <a:ext cx="255649" cy="351445"/>
            <a:chOff x="2274743" y="2422352"/>
            <a:chExt cx="255649" cy="351445"/>
          </a:xfrm>
        </p:grpSpPr>
        <p:sp>
          <p:nvSpPr>
            <p:cNvPr id="11383" name="Google Shape;11383;p5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55"/>
          <p:cNvGrpSpPr/>
          <p:nvPr/>
        </p:nvGrpSpPr>
        <p:grpSpPr>
          <a:xfrm>
            <a:off x="2708723" y="2421239"/>
            <a:ext cx="246552" cy="352558"/>
            <a:chOff x="2708723" y="2421239"/>
            <a:chExt cx="246552" cy="352558"/>
          </a:xfrm>
        </p:grpSpPr>
        <p:sp>
          <p:nvSpPr>
            <p:cNvPr id="11387" name="Google Shape;11387;p55"/>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5"/>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55"/>
          <p:cNvGrpSpPr/>
          <p:nvPr/>
        </p:nvGrpSpPr>
        <p:grpSpPr>
          <a:xfrm>
            <a:off x="1835485" y="2422352"/>
            <a:ext cx="259433" cy="350714"/>
            <a:chOff x="1835485" y="2422352"/>
            <a:chExt cx="259433" cy="350714"/>
          </a:xfrm>
        </p:grpSpPr>
        <p:sp>
          <p:nvSpPr>
            <p:cNvPr id="11390" name="Google Shape;11390;p5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5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55"/>
          <p:cNvGrpSpPr/>
          <p:nvPr/>
        </p:nvGrpSpPr>
        <p:grpSpPr>
          <a:xfrm>
            <a:off x="3150240" y="2422352"/>
            <a:ext cx="212489" cy="351445"/>
            <a:chOff x="3150240" y="2422352"/>
            <a:chExt cx="212489" cy="351445"/>
          </a:xfrm>
        </p:grpSpPr>
        <p:sp>
          <p:nvSpPr>
            <p:cNvPr id="11398" name="Google Shape;11398;p55"/>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5"/>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55"/>
          <p:cNvGrpSpPr/>
          <p:nvPr/>
        </p:nvGrpSpPr>
        <p:grpSpPr>
          <a:xfrm>
            <a:off x="1367060" y="2422129"/>
            <a:ext cx="269261" cy="352050"/>
            <a:chOff x="1367060" y="2422129"/>
            <a:chExt cx="269261" cy="352050"/>
          </a:xfrm>
        </p:grpSpPr>
        <p:sp>
          <p:nvSpPr>
            <p:cNvPr id="11401" name="Google Shape;11401;p5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5" name="Google Shape;11415;p55"/>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6" name="Google Shape;11416;p55"/>
          <p:cNvGrpSpPr/>
          <p:nvPr/>
        </p:nvGrpSpPr>
        <p:grpSpPr>
          <a:xfrm>
            <a:off x="4882690" y="2425405"/>
            <a:ext cx="274573" cy="350682"/>
            <a:chOff x="4882690" y="2425405"/>
            <a:chExt cx="274573" cy="350682"/>
          </a:xfrm>
        </p:grpSpPr>
        <p:sp>
          <p:nvSpPr>
            <p:cNvPr id="11417" name="Google Shape;11417;p55"/>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5"/>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55"/>
          <p:cNvGrpSpPr/>
          <p:nvPr/>
        </p:nvGrpSpPr>
        <p:grpSpPr>
          <a:xfrm>
            <a:off x="6627639" y="2443884"/>
            <a:ext cx="355993" cy="313247"/>
            <a:chOff x="6627639" y="2443884"/>
            <a:chExt cx="355993" cy="313247"/>
          </a:xfrm>
        </p:grpSpPr>
        <p:sp>
          <p:nvSpPr>
            <p:cNvPr id="11420" name="Google Shape;11420;p5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55"/>
          <p:cNvGrpSpPr/>
          <p:nvPr/>
        </p:nvGrpSpPr>
        <p:grpSpPr>
          <a:xfrm>
            <a:off x="6183451" y="2462140"/>
            <a:ext cx="351445" cy="277976"/>
            <a:chOff x="6183451" y="2462140"/>
            <a:chExt cx="351445" cy="277976"/>
          </a:xfrm>
        </p:grpSpPr>
        <p:sp>
          <p:nvSpPr>
            <p:cNvPr id="11424" name="Google Shape;11424;p5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55"/>
          <p:cNvGrpSpPr/>
          <p:nvPr/>
        </p:nvGrpSpPr>
        <p:grpSpPr>
          <a:xfrm>
            <a:off x="5735477" y="2429858"/>
            <a:ext cx="353354" cy="341299"/>
            <a:chOff x="5735477" y="2429858"/>
            <a:chExt cx="353354" cy="341299"/>
          </a:xfrm>
        </p:grpSpPr>
        <p:sp>
          <p:nvSpPr>
            <p:cNvPr id="11432" name="Google Shape;11432;p5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55"/>
          <p:cNvGrpSpPr/>
          <p:nvPr/>
        </p:nvGrpSpPr>
        <p:grpSpPr>
          <a:xfrm>
            <a:off x="5243735" y="2446973"/>
            <a:ext cx="405255" cy="275499"/>
            <a:chOff x="5283337" y="2478774"/>
            <a:chExt cx="358633" cy="243913"/>
          </a:xfrm>
        </p:grpSpPr>
        <p:sp>
          <p:nvSpPr>
            <p:cNvPr id="11439" name="Google Shape;11439;p5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5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5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55"/>
          <p:cNvGrpSpPr/>
          <p:nvPr/>
        </p:nvGrpSpPr>
        <p:grpSpPr>
          <a:xfrm>
            <a:off x="7964753" y="2470823"/>
            <a:ext cx="362068" cy="258670"/>
            <a:chOff x="7964753" y="2470823"/>
            <a:chExt cx="362068" cy="258670"/>
          </a:xfrm>
        </p:grpSpPr>
        <p:sp>
          <p:nvSpPr>
            <p:cNvPr id="11457" name="Google Shape;11457;p5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5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55"/>
          <p:cNvGrpSpPr/>
          <p:nvPr/>
        </p:nvGrpSpPr>
        <p:grpSpPr>
          <a:xfrm>
            <a:off x="7524349" y="2456447"/>
            <a:ext cx="350332" cy="288948"/>
            <a:chOff x="7524349" y="2456447"/>
            <a:chExt cx="350332" cy="288948"/>
          </a:xfrm>
        </p:grpSpPr>
        <p:sp>
          <p:nvSpPr>
            <p:cNvPr id="11467" name="Google Shape;11467;p55"/>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5"/>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5"/>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5"/>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5"/>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2" name="Google Shape;11472;p55"/>
          <p:cNvGrpSpPr/>
          <p:nvPr/>
        </p:nvGrpSpPr>
        <p:grpSpPr>
          <a:xfrm>
            <a:off x="3972749" y="2894211"/>
            <a:ext cx="355230" cy="356725"/>
            <a:chOff x="3972749" y="2894211"/>
            <a:chExt cx="355230" cy="356725"/>
          </a:xfrm>
        </p:grpSpPr>
        <p:sp>
          <p:nvSpPr>
            <p:cNvPr id="11473" name="Google Shape;11473;p5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55"/>
          <p:cNvGrpSpPr/>
          <p:nvPr/>
        </p:nvGrpSpPr>
        <p:grpSpPr>
          <a:xfrm>
            <a:off x="3527797" y="2918796"/>
            <a:ext cx="355993" cy="307904"/>
            <a:chOff x="3527797" y="2918796"/>
            <a:chExt cx="355993" cy="307904"/>
          </a:xfrm>
        </p:grpSpPr>
        <p:sp>
          <p:nvSpPr>
            <p:cNvPr id="11479" name="Google Shape;11479;p5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55"/>
          <p:cNvGrpSpPr/>
          <p:nvPr/>
        </p:nvGrpSpPr>
        <p:grpSpPr>
          <a:xfrm>
            <a:off x="3082845" y="2920959"/>
            <a:ext cx="356375" cy="302338"/>
            <a:chOff x="3082845" y="2920959"/>
            <a:chExt cx="356375" cy="302338"/>
          </a:xfrm>
        </p:grpSpPr>
        <p:sp>
          <p:nvSpPr>
            <p:cNvPr id="11490" name="Google Shape;11490;p55"/>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5"/>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55"/>
          <p:cNvGrpSpPr/>
          <p:nvPr/>
        </p:nvGrpSpPr>
        <p:grpSpPr>
          <a:xfrm>
            <a:off x="2639038" y="2894942"/>
            <a:ext cx="355612" cy="355612"/>
            <a:chOff x="2639038" y="2894942"/>
            <a:chExt cx="355612" cy="355612"/>
          </a:xfrm>
        </p:grpSpPr>
        <p:sp>
          <p:nvSpPr>
            <p:cNvPr id="11493" name="Google Shape;11493;p5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55"/>
          <p:cNvGrpSpPr/>
          <p:nvPr/>
        </p:nvGrpSpPr>
        <p:grpSpPr>
          <a:xfrm>
            <a:off x="2194468" y="2938865"/>
            <a:ext cx="355993" cy="267766"/>
            <a:chOff x="2194468" y="2938865"/>
            <a:chExt cx="355993" cy="267766"/>
          </a:xfrm>
        </p:grpSpPr>
        <p:sp>
          <p:nvSpPr>
            <p:cNvPr id="11496" name="Google Shape;11496;p55"/>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5"/>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5"/>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5"/>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5"/>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5"/>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5"/>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5"/>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5"/>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5"/>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5"/>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5"/>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5"/>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5"/>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5"/>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5"/>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5"/>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5"/>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5"/>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5"/>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55"/>
          <p:cNvGrpSpPr/>
          <p:nvPr/>
        </p:nvGrpSpPr>
        <p:grpSpPr>
          <a:xfrm>
            <a:off x="1749897" y="2894561"/>
            <a:ext cx="355993" cy="355612"/>
            <a:chOff x="1749897" y="2894561"/>
            <a:chExt cx="355993" cy="355612"/>
          </a:xfrm>
        </p:grpSpPr>
        <p:sp>
          <p:nvSpPr>
            <p:cNvPr id="11517" name="Google Shape;11517;p55"/>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5"/>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5"/>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5"/>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5"/>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5"/>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5"/>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5"/>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5"/>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5"/>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5"/>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55"/>
          <p:cNvGrpSpPr/>
          <p:nvPr/>
        </p:nvGrpSpPr>
        <p:grpSpPr>
          <a:xfrm>
            <a:off x="1305327" y="2894211"/>
            <a:ext cx="357520" cy="357488"/>
            <a:chOff x="1305327" y="2894211"/>
            <a:chExt cx="357520" cy="357488"/>
          </a:xfrm>
        </p:grpSpPr>
        <p:sp>
          <p:nvSpPr>
            <p:cNvPr id="11529" name="Google Shape;11529;p55"/>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5"/>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5"/>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5"/>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5"/>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55"/>
          <p:cNvGrpSpPr/>
          <p:nvPr/>
        </p:nvGrpSpPr>
        <p:grpSpPr>
          <a:xfrm>
            <a:off x="853950" y="2894720"/>
            <a:ext cx="364104" cy="353290"/>
            <a:chOff x="853950" y="2894720"/>
            <a:chExt cx="364104" cy="353290"/>
          </a:xfrm>
        </p:grpSpPr>
        <p:sp>
          <p:nvSpPr>
            <p:cNvPr id="11535" name="Google Shape;11535;p55"/>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5"/>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5"/>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5"/>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5"/>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5"/>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5"/>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55"/>
          <p:cNvGrpSpPr/>
          <p:nvPr/>
        </p:nvGrpSpPr>
        <p:grpSpPr>
          <a:xfrm>
            <a:off x="7066548" y="2912594"/>
            <a:ext cx="352209" cy="334938"/>
            <a:chOff x="7066548" y="2912594"/>
            <a:chExt cx="352209" cy="334938"/>
          </a:xfrm>
        </p:grpSpPr>
        <p:sp>
          <p:nvSpPr>
            <p:cNvPr id="11543" name="Google Shape;11543;p5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5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9" name="Google Shape;11549;p55"/>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5"/>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1" name="Google Shape;11551;p55"/>
          <p:cNvGrpSpPr/>
          <p:nvPr/>
        </p:nvGrpSpPr>
        <p:grpSpPr>
          <a:xfrm>
            <a:off x="7541397" y="2904802"/>
            <a:ext cx="318495" cy="352209"/>
            <a:chOff x="7541397" y="2904802"/>
            <a:chExt cx="318495" cy="352209"/>
          </a:xfrm>
        </p:grpSpPr>
        <p:sp>
          <p:nvSpPr>
            <p:cNvPr id="11552" name="Google Shape;11552;p5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55"/>
          <p:cNvGrpSpPr/>
          <p:nvPr/>
        </p:nvGrpSpPr>
        <p:grpSpPr>
          <a:xfrm>
            <a:off x="8003015" y="2904039"/>
            <a:ext cx="306759" cy="351445"/>
            <a:chOff x="8003015" y="2904039"/>
            <a:chExt cx="306759" cy="351445"/>
          </a:xfrm>
        </p:grpSpPr>
        <p:sp>
          <p:nvSpPr>
            <p:cNvPr id="11555" name="Google Shape;11555;p5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55"/>
          <p:cNvGrpSpPr/>
          <p:nvPr/>
        </p:nvGrpSpPr>
        <p:grpSpPr>
          <a:xfrm>
            <a:off x="5687770" y="2885496"/>
            <a:ext cx="369638" cy="369606"/>
            <a:chOff x="5687770" y="2885496"/>
            <a:chExt cx="369638" cy="369606"/>
          </a:xfrm>
        </p:grpSpPr>
        <p:sp>
          <p:nvSpPr>
            <p:cNvPr id="11562" name="Google Shape;11562;p5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5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55"/>
          <p:cNvGrpSpPr/>
          <p:nvPr/>
        </p:nvGrpSpPr>
        <p:grpSpPr>
          <a:xfrm>
            <a:off x="4881958" y="2904802"/>
            <a:ext cx="156417" cy="349537"/>
            <a:chOff x="4881958" y="2904802"/>
            <a:chExt cx="156417" cy="349537"/>
          </a:xfrm>
        </p:grpSpPr>
        <p:sp>
          <p:nvSpPr>
            <p:cNvPr id="11573" name="Google Shape;11573;p55"/>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5"/>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5"/>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5"/>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5"/>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5"/>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5"/>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55"/>
          <p:cNvGrpSpPr/>
          <p:nvPr/>
        </p:nvGrpSpPr>
        <p:grpSpPr>
          <a:xfrm>
            <a:off x="5230318" y="2886514"/>
            <a:ext cx="371133" cy="367443"/>
            <a:chOff x="5230318" y="2886514"/>
            <a:chExt cx="371133" cy="367443"/>
          </a:xfrm>
        </p:grpSpPr>
        <p:sp>
          <p:nvSpPr>
            <p:cNvPr id="11581" name="Google Shape;11581;p55"/>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5"/>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5"/>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5"/>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5"/>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5"/>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5"/>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5"/>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5"/>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55"/>
          <p:cNvGrpSpPr/>
          <p:nvPr/>
        </p:nvGrpSpPr>
        <p:grpSpPr>
          <a:xfrm>
            <a:off x="5748358" y="3434578"/>
            <a:ext cx="352590" cy="182561"/>
            <a:chOff x="5748358" y="3434578"/>
            <a:chExt cx="352590" cy="182561"/>
          </a:xfrm>
        </p:grpSpPr>
        <p:sp>
          <p:nvSpPr>
            <p:cNvPr id="11591" name="Google Shape;11591;p55"/>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5"/>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5"/>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5"/>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5"/>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5"/>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55"/>
          <p:cNvGrpSpPr/>
          <p:nvPr/>
        </p:nvGrpSpPr>
        <p:grpSpPr>
          <a:xfrm>
            <a:off x="862283" y="4274771"/>
            <a:ext cx="341204" cy="359301"/>
            <a:chOff x="862283" y="4274771"/>
            <a:chExt cx="341204" cy="359301"/>
          </a:xfrm>
        </p:grpSpPr>
        <p:sp>
          <p:nvSpPr>
            <p:cNvPr id="11598" name="Google Shape;11598;p5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1" name="Google Shape;11601;p55"/>
          <p:cNvGrpSpPr/>
          <p:nvPr/>
        </p:nvGrpSpPr>
        <p:grpSpPr>
          <a:xfrm>
            <a:off x="1396957" y="4287365"/>
            <a:ext cx="301861" cy="332871"/>
            <a:chOff x="1396957" y="4287365"/>
            <a:chExt cx="301861" cy="332871"/>
          </a:xfrm>
        </p:grpSpPr>
        <p:sp>
          <p:nvSpPr>
            <p:cNvPr id="11602" name="Google Shape;11602;p55"/>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5"/>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5"/>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5"/>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5"/>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5"/>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5"/>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5"/>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5"/>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5"/>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5"/>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5"/>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5"/>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5"/>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5"/>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55"/>
          <p:cNvGrpSpPr/>
          <p:nvPr/>
        </p:nvGrpSpPr>
        <p:grpSpPr>
          <a:xfrm>
            <a:off x="1865381" y="4277506"/>
            <a:ext cx="396131" cy="355612"/>
            <a:chOff x="1865381" y="4277506"/>
            <a:chExt cx="396131" cy="355612"/>
          </a:xfrm>
        </p:grpSpPr>
        <p:sp>
          <p:nvSpPr>
            <p:cNvPr id="11618" name="Google Shape;11618;p5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55"/>
          <p:cNvGrpSpPr/>
          <p:nvPr/>
        </p:nvGrpSpPr>
        <p:grpSpPr>
          <a:xfrm>
            <a:off x="2411823" y="4303999"/>
            <a:ext cx="334398" cy="299953"/>
            <a:chOff x="2411823" y="4303999"/>
            <a:chExt cx="334398" cy="299953"/>
          </a:xfrm>
        </p:grpSpPr>
        <p:sp>
          <p:nvSpPr>
            <p:cNvPr id="11625" name="Google Shape;11625;p5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55"/>
          <p:cNvGrpSpPr/>
          <p:nvPr/>
        </p:nvGrpSpPr>
        <p:grpSpPr>
          <a:xfrm>
            <a:off x="2903337" y="4279032"/>
            <a:ext cx="382519" cy="350682"/>
            <a:chOff x="2903337" y="4279032"/>
            <a:chExt cx="382519" cy="350682"/>
          </a:xfrm>
        </p:grpSpPr>
        <p:sp>
          <p:nvSpPr>
            <p:cNvPr id="11633" name="Google Shape;11633;p5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55"/>
          <p:cNvGrpSpPr/>
          <p:nvPr/>
        </p:nvGrpSpPr>
        <p:grpSpPr>
          <a:xfrm>
            <a:off x="3933342" y="4315767"/>
            <a:ext cx="383632" cy="276449"/>
            <a:chOff x="3933342" y="4315767"/>
            <a:chExt cx="383632" cy="276449"/>
          </a:xfrm>
        </p:grpSpPr>
        <p:sp>
          <p:nvSpPr>
            <p:cNvPr id="11649" name="Google Shape;11649;p5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55"/>
          <p:cNvGrpSpPr/>
          <p:nvPr/>
        </p:nvGrpSpPr>
        <p:grpSpPr>
          <a:xfrm>
            <a:off x="3441065" y="4302505"/>
            <a:ext cx="337069" cy="302593"/>
            <a:chOff x="3441065" y="4302505"/>
            <a:chExt cx="337069" cy="302593"/>
          </a:xfrm>
        </p:grpSpPr>
        <p:sp>
          <p:nvSpPr>
            <p:cNvPr id="11656" name="Google Shape;11656;p55"/>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5"/>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5"/>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5"/>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5"/>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5"/>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5"/>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5"/>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5"/>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5"/>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5"/>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5"/>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5"/>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55"/>
          <p:cNvGrpSpPr/>
          <p:nvPr/>
        </p:nvGrpSpPr>
        <p:grpSpPr>
          <a:xfrm>
            <a:off x="3532345" y="3362635"/>
            <a:ext cx="339328" cy="336274"/>
            <a:chOff x="3532345" y="3362635"/>
            <a:chExt cx="339328" cy="336274"/>
          </a:xfrm>
        </p:grpSpPr>
        <p:sp>
          <p:nvSpPr>
            <p:cNvPr id="11670" name="Google Shape;11670;p5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5"/>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5" name="Google Shape;11675;p55"/>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6" name="Google Shape;11676;p55"/>
          <p:cNvGrpSpPr/>
          <p:nvPr/>
        </p:nvGrpSpPr>
        <p:grpSpPr>
          <a:xfrm>
            <a:off x="1883955" y="3808700"/>
            <a:ext cx="162873" cy="351445"/>
            <a:chOff x="1883955" y="3808700"/>
            <a:chExt cx="162873" cy="351445"/>
          </a:xfrm>
        </p:grpSpPr>
        <p:sp>
          <p:nvSpPr>
            <p:cNvPr id="11677" name="Google Shape;11677;p55"/>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5"/>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55"/>
          <p:cNvGrpSpPr/>
          <p:nvPr/>
        </p:nvGrpSpPr>
        <p:grpSpPr>
          <a:xfrm>
            <a:off x="939156" y="3809209"/>
            <a:ext cx="192007" cy="351318"/>
            <a:chOff x="939156" y="3809209"/>
            <a:chExt cx="192007" cy="351318"/>
          </a:xfrm>
        </p:grpSpPr>
        <p:sp>
          <p:nvSpPr>
            <p:cNvPr id="11680" name="Google Shape;11680;p55"/>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5"/>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55"/>
          <p:cNvGrpSpPr/>
          <p:nvPr/>
        </p:nvGrpSpPr>
        <p:grpSpPr>
          <a:xfrm>
            <a:off x="2306167" y="3809845"/>
            <a:ext cx="193915" cy="349155"/>
            <a:chOff x="2306167" y="3809845"/>
            <a:chExt cx="193915" cy="349155"/>
          </a:xfrm>
        </p:grpSpPr>
        <p:sp>
          <p:nvSpPr>
            <p:cNvPr id="11683" name="Google Shape;11683;p55"/>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5"/>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5"/>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5"/>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5"/>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5"/>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5"/>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55"/>
          <p:cNvGrpSpPr/>
          <p:nvPr/>
        </p:nvGrpSpPr>
        <p:grpSpPr>
          <a:xfrm>
            <a:off x="1323901" y="3807173"/>
            <a:ext cx="356343" cy="356757"/>
            <a:chOff x="1323901" y="3807173"/>
            <a:chExt cx="356343" cy="356757"/>
          </a:xfrm>
        </p:grpSpPr>
        <p:sp>
          <p:nvSpPr>
            <p:cNvPr id="11691" name="Google Shape;11691;p5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5" name="Google Shape;11715;p55"/>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6" name="Google Shape;11716;p55"/>
          <p:cNvGrpSpPr/>
          <p:nvPr/>
        </p:nvGrpSpPr>
        <p:grpSpPr>
          <a:xfrm>
            <a:off x="859262" y="3353920"/>
            <a:ext cx="306759" cy="351445"/>
            <a:chOff x="859262" y="3353920"/>
            <a:chExt cx="306759" cy="351445"/>
          </a:xfrm>
        </p:grpSpPr>
        <p:sp>
          <p:nvSpPr>
            <p:cNvPr id="11717" name="Google Shape;11717;p5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2" name="Google Shape;11722;p55"/>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3" name="Google Shape;11723;p55"/>
          <p:cNvGrpSpPr/>
          <p:nvPr/>
        </p:nvGrpSpPr>
        <p:grpSpPr>
          <a:xfrm>
            <a:off x="3967437" y="3837102"/>
            <a:ext cx="364708" cy="295405"/>
            <a:chOff x="3967437" y="3837102"/>
            <a:chExt cx="364708" cy="295405"/>
          </a:xfrm>
        </p:grpSpPr>
        <p:sp>
          <p:nvSpPr>
            <p:cNvPr id="11724" name="Google Shape;11724;p55"/>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5"/>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5"/>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5"/>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5"/>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9" name="Google Shape;11729;p55"/>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5"/>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5"/>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2" name="Google Shape;11732;p55"/>
          <p:cNvGrpSpPr/>
          <p:nvPr/>
        </p:nvGrpSpPr>
        <p:grpSpPr>
          <a:xfrm>
            <a:off x="5811827" y="3806451"/>
            <a:ext cx="283743" cy="308444"/>
            <a:chOff x="5964227" y="3858701"/>
            <a:chExt cx="283743" cy="308444"/>
          </a:xfrm>
        </p:grpSpPr>
        <p:sp>
          <p:nvSpPr>
            <p:cNvPr id="11733" name="Google Shape;11733;p5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7" name="Google Shape;11737;p55"/>
          <p:cNvGrpSpPr/>
          <p:nvPr/>
        </p:nvGrpSpPr>
        <p:grpSpPr>
          <a:xfrm>
            <a:off x="6243508" y="3873073"/>
            <a:ext cx="320372" cy="213602"/>
            <a:chOff x="6395908" y="3873073"/>
            <a:chExt cx="320372" cy="213602"/>
          </a:xfrm>
        </p:grpSpPr>
        <p:sp>
          <p:nvSpPr>
            <p:cNvPr id="11738" name="Google Shape;11738;p55"/>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5"/>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5"/>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5"/>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5"/>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5"/>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5"/>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5"/>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5"/>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5"/>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55"/>
          <p:cNvGrpSpPr/>
          <p:nvPr/>
        </p:nvGrpSpPr>
        <p:grpSpPr>
          <a:xfrm>
            <a:off x="7262890" y="3802816"/>
            <a:ext cx="357138" cy="352018"/>
            <a:chOff x="7415290" y="3802816"/>
            <a:chExt cx="357138" cy="352018"/>
          </a:xfrm>
        </p:grpSpPr>
        <p:sp>
          <p:nvSpPr>
            <p:cNvPr id="11749" name="Google Shape;11749;p5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55"/>
          <p:cNvGrpSpPr/>
          <p:nvPr/>
        </p:nvGrpSpPr>
        <p:grpSpPr>
          <a:xfrm>
            <a:off x="6737312" y="3833413"/>
            <a:ext cx="355230" cy="293401"/>
            <a:chOff x="6889712" y="3833413"/>
            <a:chExt cx="355230" cy="293401"/>
          </a:xfrm>
        </p:grpSpPr>
        <p:sp>
          <p:nvSpPr>
            <p:cNvPr id="11758" name="Google Shape;11758;p5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55"/>
          <p:cNvGrpSpPr/>
          <p:nvPr/>
        </p:nvGrpSpPr>
        <p:grpSpPr>
          <a:xfrm>
            <a:off x="7707152" y="3835870"/>
            <a:ext cx="282318" cy="337168"/>
            <a:chOff x="1635875" y="237775"/>
            <a:chExt cx="4370250" cy="5219325"/>
          </a:xfrm>
        </p:grpSpPr>
        <p:sp>
          <p:nvSpPr>
            <p:cNvPr id="11764" name="Google Shape;11764;p5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55"/>
          <p:cNvGrpSpPr/>
          <p:nvPr/>
        </p:nvGrpSpPr>
        <p:grpSpPr>
          <a:xfrm>
            <a:off x="3103963" y="3361140"/>
            <a:ext cx="297886" cy="337578"/>
            <a:chOff x="3103963" y="3361140"/>
            <a:chExt cx="297886" cy="337578"/>
          </a:xfrm>
        </p:grpSpPr>
        <p:sp>
          <p:nvSpPr>
            <p:cNvPr id="11767" name="Google Shape;11767;p55"/>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5"/>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5"/>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5"/>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5"/>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5"/>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5"/>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5"/>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5"/>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5"/>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5"/>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5"/>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55"/>
          <p:cNvGrpSpPr/>
          <p:nvPr/>
        </p:nvGrpSpPr>
        <p:grpSpPr>
          <a:xfrm>
            <a:off x="2667821" y="3361108"/>
            <a:ext cx="273046" cy="337801"/>
            <a:chOff x="2667821" y="3361108"/>
            <a:chExt cx="273046" cy="337801"/>
          </a:xfrm>
        </p:grpSpPr>
        <p:sp>
          <p:nvSpPr>
            <p:cNvPr id="11792" name="Google Shape;11792;p5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55"/>
          <p:cNvGrpSpPr/>
          <p:nvPr/>
        </p:nvGrpSpPr>
        <p:grpSpPr>
          <a:xfrm>
            <a:off x="2212469" y="3360313"/>
            <a:ext cx="282715" cy="338660"/>
            <a:chOff x="2212469" y="3360313"/>
            <a:chExt cx="282715" cy="338660"/>
          </a:xfrm>
        </p:grpSpPr>
        <p:sp>
          <p:nvSpPr>
            <p:cNvPr id="11812" name="Google Shape;11812;p55"/>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5"/>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5"/>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55"/>
          <p:cNvGrpSpPr/>
          <p:nvPr/>
        </p:nvGrpSpPr>
        <p:grpSpPr>
          <a:xfrm>
            <a:off x="1768821" y="3361108"/>
            <a:ext cx="278739" cy="339073"/>
            <a:chOff x="1768821" y="3361108"/>
            <a:chExt cx="278739" cy="339073"/>
          </a:xfrm>
        </p:grpSpPr>
        <p:sp>
          <p:nvSpPr>
            <p:cNvPr id="11816" name="Google Shape;11816;p5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5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55"/>
          <p:cNvGrpSpPr/>
          <p:nvPr/>
        </p:nvGrpSpPr>
        <p:grpSpPr>
          <a:xfrm>
            <a:off x="5337883" y="3336873"/>
            <a:ext cx="307141" cy="376826"/>
            <a:chOff x="5337883" y="3336873"/>
            <a:chExt cx="307141" cy="376826"/>
          </a:xfrm>
        </p:grpSpPr>
        <p:sp>
          <p:nvSpPr>
            <p:cNvPr id="11828" name="Google Shape;11828;p5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55"/>
          <p:cNvGrpSpPr/>
          <p:nvPr/>
        </p:nvGrpSpPr>
        <p:grpSpPr>
          <a:xfrm>
            <a:off x="4883835" y="3337255"/>
            <a:ext cx="323425" cy="377557"/>
            <a:chOff x="4883835" y="3337255"/>
            <a:chExt cx="323425" cy="377557"/>
          </a:xfrm>
        </p:grpSpPr>
        <p:sp>
          <p:nvSpPr>
            <p:cNvPr id="11831" name="Google Shape;11831;p55"/>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5"/>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5"/>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55"/>
          <p:cNvGrpSpPr/>
          <p:nvPr/>
        </p:nvGrpSpPr>
        <p:grpSpPr>
          <a:xfrm>
            <a:off x="6193310" y="3407289"/>
            <a:ext cx="352590" cy="237488"/>
            <a:chOff x="6193310" y="3407289"/>
            <a:chExt cx="352590" cy="237488"/>
          </a:xfrm>
        </p:grpSpPr>
        <p:sp>
          <p:nvSpPr>
            <p:cNvPr id="11835" name="Google Shape;11835;p55"/>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5"/>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5"/>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5"/>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5"/>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55"/>
          <p:cNvGrpSpPr/>
          <p:nvPr/>
        </p:nvGrpSpPr>
        <p:grpSpPr>
          <a:xfrm>
            <a:off x="6637117" y="3397843"/>
            <a:ext cx="353735" cy="254504"/>
            <a:chOff x="6637117" y="3397843"/>
            <a:chExt cx="353735" cy="254504"/>
          </a:xfrm>
        </p:grpSpPr>
        <p:sp>
          <p:nvSpPr>
            <p:cNvPr id="11841" name="Google Shape;11841;p5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55"/>
          <p:cNvGrpSpPr/>
          <p:nvPr/>
        </p:nvGrpSpPr>
        <p:grpSpPr>
          <a:xfrm>
            <a:off x="7075994" y="3349531"/>
            <a:ext cx="360637" cy="352336"/>
            <a:chOff x="7075994" y="3349531"/>
            <a:chExt cx="360637" cy="352336"/>
          </a:xfrm>
        </p:grpSpPr>
        <p:sp>
          <p:nvSpPr>
            <p:cNvPr id="11848" name="Google Shape;11848;p5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5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55"/>
          <p:cNvGrpSpPr/>
          <p:nvPr/>
        </p:nvGrpSpPr>
        <p:grpSpPr>
          <a:xfrm>
            <a:off x="7651983" y="3349181"/>
            <a:ext cx="107183" cy="352399"/>
            <a:chOff x="7651983" y="3349181"/>
            <a:chExt cx="107183" cy="352399"/>
          </a:xfrm>
        </p:grpSpPr>
        <p:sp>
          <p:nvSpPr>
            <p:cNvPr id="11856" name="Google Shape;11856;p55"/>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5"/>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55"/>
          <p:cNvGrpSpPr/>
          <p:nvPr/>
        </p:nvGrpSpPr>
        <p:grpSpPr>
          <a:xfrm>
            <a:off x="7973468" y="3382322"/>
            <a:ext cx="352590" cy="287072"/>
            <a:chOff x="7973468" y="3382322"/>
            <a:chExt cx="352590" cy="287072"/>
          </a:xfrm>
        </p:grpSpPr>
        <p:sp>
          <p:nvSpPr>
            <p:cNvPr id="11859" name="Google Shape;11859;p5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74" name="Shape 11874"/>
        <p:cNvGrpSpPr/>
        <p:nvPr/>
      </p:nvGrpSpPr>
      <p:grpSpPr>
        <a:xfrm>
          <a:off x="0" y="0"/>
          <a:ext cx="0" cy="0"/>
          <a:chOff x="0" y="0"/>
          <a:chExt cx="0" cy="0"/>
        </a:xfrm>
      </p:grpSpPr>
      <p:sp>
        <p:nvSpPr>
          <p:cNvPr id="11875" name="Google Shape;11875;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1876" name="Google Shape;11876;p56"/>
          <p:cNvGrpSpPr/>
          <p:nvPr/>
        </p:nvGrpSpPr>
        <p:grpSpPr>
          <a:xfrm>
            <a:off x="849677" y="1500658"/>
            <a:ext cx="347872" cy="347488"/>
            <a:chOff x="849677" y="1500658"/>
            <a:chExt cx="347872" cy="347488"/>
          </a:xfrm>
        </p:grpSpPr>
        <p:sp>
          <p:nvSpPr>
            <p:cNvPr id="11877" name="Google Shape;11877;p5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56"/>
          <p:cNvGrpSpPr/>
          <p:nvPr/>
        </p:nvGrpSpPr>
        <p:grpSpPr>
          <a:xfrm>
            <a:off x="1415853" y="1500658"/>
            <a:ext cx="315872" cy="347488"/>
            <a:chOff x="1415853" y="1500658"/>
            <a:chExt cx="315872" cy="347488"/>
          </a:xfrm>
        </p:grpSpPr>
        <p:sp>
          <p:nvSpPr>
            <p:cNvPr id="11884" name="Google Shape;11884;p5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56"/>
          <p:cNvGrpSpPr/>
          <p:nvPr/>
        </p:nvGrpSpPr>
        <p:grpSpPr>
          <a:xfrm>
            <a:off x="4697389" y="1500658"/>
            <a:ext cx="347520" cy="347104"/>
            <a:chOff x="4697389" y="1500658"/>
            <a:chExt cx="347520" cy="347104"/>
          </a:xfrm>
        </p:grpSpPr>
        <p:sp>
          <p:nvSpPr>
            <p:cNvPr id="11889" name="Google Shape;11889;p56"/>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6"/>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6"/>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56"/>
          <p:cNvGrpSpPr/>
          <p:nvPr/>
        </p:nvGrpSpPr>
        <p:grpSpPr>
          <a:xfrm>
            <a:off x="3603533" y="1964946"/>
            <a:ext cx="347520" cy="353760"/>
            <a:chOff x="3603533" y="1964946"/>
            <a:chExt cx="347520" cy="353760"/>
          </a:xfrm>
        </p:grpSpPr>
        <p:sp>
          <p:nvSpPr>
            <p:cNvPr id="11893" name="Google Shape;11893;p5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56"/>
          <p:cNvGrpSpPr/>
          <p:nvPr/>
        </p:nvGrpSpPr>
        <p:grpSpPr>
          <a:xfrm>
            <a:off x="1950765" y="1964338"/>
            <a:ext cx="357792" cy="352448"/>
            <a:chOff x="1950765" y="1964338"/>
            <a:chExt cx="357792" cy="352448"/>
          </a:xfrm>
        </p:grpSpPr>
        <p:sp>
          <p:nvSpPr>
            <p:cNvPr id="11897" name="Google Shape;11897;p56"/>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6"/>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6"/>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6"/>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56"/>
          <p:cNvGrpSpPr/>
          <p:nvPr/>
        </p:nvGrpSpPr>
        <p:grpSpPr>
          <a:xfrm>
            <a:off x="7435629" y="1964690"/>
            <a:ext cx="367712" cy="353248"/>
            <a:chOff x="7435629" y="1964690"/>
            <a:chExt cx="367712" cy="353248"/>
          </a:xfrm>
        </p:grpSpPr>
        <p:sp>
          <p:nvSpPr>
            <p:cNvPr id="11902" name="Google Shape;11902;p5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56"/>
          <p:cNvGrpSpPr/>
          <p:nvPr/>
        </p:nvGrpSpPr>
        <p:grpSpPr>
          <a:xfrm>
            <a:off x="2512749" y="1965042"/>
            <a:ext cx="333024" cy="352896"/>
            <a:chOff x="2512749" y="1965042"/>
            <a:chExt cx="333024" cy="352896"/>
          </a:xfrm>
        </p:grpSpPr>
        <p:sp>
          <p:nvSpPr>
            <p:cNvPr id="11907" name="Google Shape;11907;p56"/>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6"/>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6"/>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6"/>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6"/>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56"/>
          <p:cNvGrpSpPr/>
          <p:nvPr/>
        </p:nvGrpSpPr>
        <p:grpSpPr>
          <a:xfrm>
            <a:off x="1398317" y="1981778"/>
            <a:ext cx="365792" cy="335392"/>
            <a:chOff x="1398317" y="1981778"/>
            <a:chExt cx="365792" cy="335392"/>
          </a:xfrm>
        </p:grpSpPr>
        <p:sp>
          <p:nvSpPr>
            <p:cNvPr id="11913" name="Google Shape;11913;p56"/>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6"/>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6"/>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6"/>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6"/>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6"/>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56"/>
          <p:cNvGrpSpPr/>
          <p:nvPr/>
        </p:nvGrpSpPr>
        <p:grpSpPr>
          <a:xfrm>
            <a:off x="3052237" y="2003570"/>
            <a:ext cx="353600" cy="314752"/>
            <a:chOff x="3052237" y="2003570"/>
            <a:chExt cx="353600" cy="314752"/>
          </a:xfrm>
        </p:grpSpPr>
        <p:sp>
          <p:nvSpPr>
            <p:cNvPr id="11920" name="Google Shape;11920;p56"/>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6"/>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6"/>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56"/>
          <p:cNvGrpSpPr/>
          <p:nvPr/>
        </p:nvGrpSpPr>
        <p:grpSpPr>
          <a:xfrm>
            <a:off x="1404013" y="2958066"/>
            <a:ext cx="368096" cy="223968"/>
            <a:chOff x="1404013" y="2958066"/>
            <a:chExt cx="368096" cy="223968"/>
          </a:xfrm>
        </p:grpSpPr>
        <p:sp>
          <p:nvSpPr>
            <p:cNvPr id="11924" name="Google Shape;11924;p5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6" name="Google Shape;11926;p56"/>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6"/>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8" name="Google Shape;11928;p56"/>
          <p:cNvGrpSpPr/>
          <p:nvPr/>
        </p:nvGrpSpPr>
        <p:grpSpPr>
          <a:xfrm>
            <a:off x="1951149" y="2885202"/>
            <a:ext cx="370368" cy="367328"/>
            <a:chOff x="1951149" y="2885202"/>
            <a:chExt cx="370368" cy="367328"/>
          </a:xfrm>
        </p:grpSpPr>
        <p:sp>
          <p:nvSpPr>
            <p:cNvPr id="11929" name="Google Shape;11929;p5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56"/>
          <p:cNvGrpSpPr/>
          <p:nvPr/>
        </p:nvGrpSpPr>
        <p:grpSpPr>
          <a:xfrm>
            <a:off x="2501677" y="2906162"/>
            <a:ext cx="367328" cy="327296"/>
            <a:chOff x="2501677" y="2906162"/>
            <a:chExt cx="367328" cy="327296"/>
          </a:xfrm>
        </p:grpSpPr>
        <p:sp>
          <p:nvSpPr>
            <p:cNvPr id="11933" name="Google Shape;11933;p5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6" name="Google Shape;11936;p56"/>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7" name="Google Shape;11937;p56"/>
          <p:cNvGrpSpPr/>
          <p:nvPr/>
        </p:nvGrpSpPr>
        <p:grpSpPr>
          <a:xfrm>
            <a:off x="3050317" y="2893714"/>
            <a:ext cx="367712" cy="354240"/>
            <a:chOff x="3050317" y="2893714"/>
            <a:chExt cx="367712" cy="354240"/>
          </a:xfrm>
        </p:grpSpPr>
        <p:sp>
          <p:nvSpPr>
            <p:cNvPr id="11938" name="Google Shape;11938;p5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0" name="Google Shape;11940;p56"/>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6"/>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2" name="Google Shape;11942;p56"/>
          <p:cNvGrpSpPr/>
          <p:nvPr/>
        </p:nvGrpSpPr>
        <p:grpSpPr>
          <a:xfrm>
            <a:off x="7531277" y="2886354"/>
            <a:ext cx="185184" cy="367296"/>
            <a:chOff x="7531277" y="2886354"/>
            <a:chExt cx="185184" cy="367296"/>
          </a:xfrm>
        </p:grpSpPr>
        <p:sp>
          <p:nvSpPr>
            <p:cNvPr id="11943" name="Google Shape;11943;p56"/>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6"/>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6"/>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56"/>
          <p:cNvGrpSpPr/>
          <p:nvPr/>
        </p:nvGrpSpPr>
        <p:grpSpPr>
          <a:xfrm>
            <a:off x="6926637" y="2886738"/>
            <a:ext cx="297184" cy="367296"/>
            <a:chOff x="6926637" y="2886738"/>
            <a:chExt cx="297184" cy="367296"/>
          </a:xfrm>
        </p:grpSpPr>
        <p:sp>
          <p:nvSpPr>
            <p:cNvPr id="11947" name="Google Shape;11947;p5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0" name="Google Shape;11950;p56"/>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6"/>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2" name="Google Shape;11952;p56"/>
          <p:cNvGrpSpPr/>
          <p:nvPr/>
        </p:nvGrpSpPr>
        <p:grpSpPr>
          <a:xfrm>
            <a:off x="6340653" y="2886354"/>
            <a:ext cx="370368" cy="368064"/>
            <a:chOff x="6340653" y="2886354"/>
            <a:chExt cx="370368" cy="368064"/>
          </a:xfrm>
        </p:grpSpPr>
        <p:sp>
          <p:nvSpPr>
            <p:cNvPr id="11953" name="Google Shape;11953;p5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56"/>
          <p:cNvGrpSpPr/>
          <p:nvPr/>
        </p:nvGrpSpPr>
        <p:grpSpPr>
          <a:xfrm>
            <a:off x="5246797" y="1981426"/>
            <a:ext cx="354752" cy="336512"/>
            <a:chOff x="5246797" y="1981426"/>
            <a:chExt cx="354752" cy="336512"/>
          </a:xfrm>
        </p:grpSpPr>
        <p:sp>
          <p:nvSpPr>
            <p:cNvPr id="11960" name="Google Shape;11960;p56"/>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6"/>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56"/>
          <p:cNvGrpSpPr/>
          <p:nvPr/>
        </p:nvGrpSpPr>
        <p:grpSpPr>
          <a:xfrm>
            <a:off x="4148749" y="2102066"/>
            <a:ext cx="355136" cy="216256"/>
            <a:chOff x="4148749" y="2102066"/>
            <a:chExt cx="355136" cy="216256"/>
          </a:xfrm>
        </p:grpSpPr>
        <p:sp>
          <p:nvSpPr>
            <p:cNvPr id="11963" name="Google Shape;11963;p56"/>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6"/>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56"/>
          <p:cNvGrpSpPr/>
          <p:nvPr/>
        </p:nvGrpSpPr>
        <p:grpSpPr>
          <a:xfrm>
            <a:off x="5794669" y="2001426"/>
            <a:ext cx="354752" cy="315360"/>
            <a:chOff x="5794669" y="2001426"/>
            <a:chExt cx="354752" cy="315360"/>
          </a:xfrm>
        </p:grpSpPr>
        <p:sp>
          <p:nvSpPr>
            <p:cNvPr id="11966" name="Google Shape;11966;p56"/>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6"/>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56"/>
          <p:cNvGrpSpPr/>
          <p:nvPr/>
        </p:nvGrpSpPr>
        <p:grpSpPr>
          <a:xfrm>
            <a:off x="6345229" y="2029842"/>
            <a:ext cx="352832" cy="289216"/>
            <a:chOff x="6345229" y="2029842"/>
            <a:chExt cx="352832" cy="289216"/>
          </a:xfrm>
        </p:grpSpPr>
        <p:sp>
          <p:nvSpPr>
            <p:cNvPr id="11969" name="Google Shape;11969;p56"/>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6"/>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56"/>
          <p:cNvGrpSpPr/>
          <p:nvPr/>
        </p:nvGrpSpPr>
        <p:grpSpPr>
          <a:xfrm>
            <a:off x="4697389" y="2036338"/>
            <a:ext cx="354752" cy="281984"/>
            <a:chOff x="4697389" y="2036338"/>
            <a:chExt cx="354752" cy="281984"/>
          </a:xfrm>
        </p:grpSpPr>
        <p:sp>
          <p:nvSpPr>
            <p:cNvPr id="11972" name="Google Shape;11972;p56"/>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6"/>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56"/>
          <p:cNvGrpSpPr/>
          <p:nvPr/>
        </p:nvGrpSpPr>
        <p:grpSpPr>
          <a:xfrm>
            <a:off x="1404013" y="2424754"/>
            <a:ext cx="353600" cy="354944"/>
            <a:chOff x="1404013" y="2424754"/>
            <a:chExt cx="353600" cy="354944"/>
          </a:xfrm>
        </p:grpSpPr>
        <p:sp>
          <p:nvSpPr>
            <p:cNvPr id="11975" name="Google Shape;11975;p5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56"/>
          <p:cNvGrpSpPr/>
          <p:nvPr/>
        </p:nvGrpSpPr>
        <p:grpSpPr>
          <a:xfrm>
            <a:off x="854253" y="2428274"/>
            <a:ext cx="355104" cy="351040"/>
            <a:chOff x="854253" y="2428274"/>
            <a:chExt cx="355104" cy="351040"/>
          </a:xfrm>
        </p:grpSpPr>
        <p:sp>
          <p:nvSpPr>
            <p:cNvPr id="11981" name="Google Shape;11981;p56"/>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6"/>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56"/>
          <p:cNvGrpSpPr/>
          <p:nvPr/>
        </p:nvGrpSpPr>
        <p:grpSpPr>
          <a:xfrm>
            <a:off x="6896909" y="2440946"/>
            <a:ext cx="354752" cy="275904"/>
            <a:chOff x="6896909" y="2440946"/>
            <a:chExt cx="354752" cy="275904"/>
          </a:xfrm>
        </p:grpSpPr>
        <p:sp>
          <p:nvSpPr>
            <p:cNvPr id="11984" name="Google Shape;11984;p56"/>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6"/>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6" name="Google Shape;11986;p56"/>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7" name="Google Shape;11987;p56"/>
          <p:cNvGrpSpPr/>
          <p:nvPr/>
        </p:nvGrpSpPr>
        <p:grpSpPr>
          <a:xfrm>
            <a:off x="5265069" y="2424754"/>
            <a:ext cx="321984" cy="354560"/>
            <a:chOff x="5265069" y="2424754"/>
            <a:chExt cx="321984" cy="354560"/>
          </a:xfrm>
        </p:grpSpPr>
        <p:sp>
          <p:nvSpPr>
            <p:cNvPr id="11988" name="Google Shape;11988;p56"/>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6"/>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56"/>
          <p:cNvGrpSpPr/>
          <p:nvPr/>
        </p:nvGrpSpPr>
        <p:grpSpPr>
          <a:xfrm>
            <a:off x="4150669" y="2466770"/>
            <a:ext cx="355104" cy="259584"/>
            <a:chOff x="4150669" y="2466770"/>
            <a:chExt cx="355104" cy="259584"/>
          </a:xfrm>
        </p:grpSpPr>
        <p:sp>
          <p:nvSpPr>
            <p:cNvPr id="11991" name="Google Shape;11991;p56"/>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6"/>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6"/>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6"/>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56"/>
          <p:cNvGrpSpPr/>
          <p:nvPr/>
        </p:nvGrpSpPr>
        <p:grpSpPr>
          <a:xfrm>
            <a:off x="4699693" y="2424946"/>
            <a:ext cx="354336" cy="353984"/>
            <a:chOff x="4699693" y="2424946"/>
            <a:chExt cx="354336" cy="353984"/>
          </a:xfrm>
        </p:grpSpPr>
        <p:sp>
          <p:nvSpPr>
            <p:cNvPr id="11996" name="Google Shape;11996;p5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8" name="Google Shape;11998;p56"/>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6"/>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0" name="Google Shape;12000;p56"/>
          <p:cNvGrpSpPr/>
          <p:nvPr/>
        </p:nvGrpSpPr>
        <p:grpSpPr>
          <a:xfrm>
            <a:off x="1953037" y="2552242"/>
            <a:ext cx="355136" cy="227072"/>
            <a:chOff x="1953037" y="2552242"/>
            <a:chExt cx="355136" cy="227072"/>
          </a:xfrm>
        </p:grpSpPr>
        <p:sp>
          <p:nvSpPr>
            <p:cNvPr id="12001" name="Google Shape;12001;p56"/>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6"/>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3" name="Google Shape;12003;p56"/>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4" name="Google Shape;12004;p56"/>
          <p:cNvGrpSpPr/>
          <p:nvPr/>
        </p:nvGrpSpPr>
        <p:grpSpPr>
          <a:xfrm>
            <a:off x="2500941" y="2527218"/>
            <a:ext cx="355104" cy="250944"/>
            <a:chOff x="2500941" y="2527218"/>
            <a:chExt cx="355104" cy="250944"/>
          </a:xfrm>
        </p:grpSpPr>
        <p:sp>
          <p:nvSpPr>
            <p:cNvPr id="12005" name="Google Shape;12005;p5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0" name="Google Shape;12010;p56"/>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1" name="Google Shape;12011;p56"/>
          <p:cNvGrpSpPr/>
          <p:nvPr/>
        </p:nvGrpSpPr>
        <p:grpSpPr>
          <a:xfrm>
            <a:off x="7993805" y="2427122"/>
            <a:ext cx="356256" cy="351808"/>
            <a:chOff x="7993805" y="2427122"/>
            <a:chExt cx="356256" cy="351808"/>
          </a:xfrm>
        </p:grpSpPr>
        <p:sp>
          <p:nvSpPr>
            <p:cNvPr id="12012" name="Google Shape;12012;p5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56"/>
          <p:cNvGrpSpPr/>
          <p:nvPr/>
        </p:nvGrpSpPr>
        <p:grpSpPr>
          <a:xfrm>
            <a:off x="878637" y="1965010"/>
            <a:ext cx="308640" cy="353312"/>
            <a:chOff x="878637" y="1965010"/>
            <a:chExt cx="308640" cy="353312"/>
          </a:xfrm>
        </p:grpSpPr>
        <p:sp>
          <p:nvSpPr>
            <p:cNvPr id="12016" name="Google Shape;12016;p5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56"/>
          <p:cNvGrpSpPr/>
          <p:nvPr/>
        </p:nvGrpSpPr>
        <p:grpSpPr>
          <a:xfrm>
            <a:off x="6896141" y="1964722"/>
            <a:ext cx="348256" cy="352448"/>
            <a:chOff x="6896141" y="1964722"/>
            <a:chExt cx="348256" cy="352448"/>
          </a:xfrm>
        </p:grpSpPr>
        <p:sp>
          <p:nvSpPr>
            <p:cNvPr id="12020" name="Google Shape;12020;p56"/>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6"/>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6"/>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56"/>
          <p:cNvGrpSpPr/>
          <p:nvPr/>
        </p:nvGrpSpPr>
        <p:grpSpPr>
          <a:xfrm>
            <a:off x="7989997" y="2015378"/>
            <a:ext cx="355136" cy="303328"/>
            <a:chOff x="7989997" y="2015378"/>
            <a:chExt cx="355136" cy="303328"/>
          </a:xfrm>
        </p:grpSpPr>
        <p:sp>
          <p:nvSpPr>
            <p:cNvPr id="12024" name="Google Shape;12024;p56"/>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6"/>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6"/>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56"/>
          <p:cNvGrpSpPr/>
          <p:nvPr/>
        </p:nvGrpSpPr>
        <p:grpSpPr>
          <a:xfrm>
            <a:off x="3598221" y="1509362"/>
            <a:ext cx="348640" cy="330784"/>
            <a:chOff x="3598221" y="1509362"/>
            <a:chExt cx="348640" cy="330784"/>
          </a:xfrm>
        </p:grpSpPr>
        <p:sp>
          <p:nvSpPr>
            <p:cNvPr id="12028" name="Google Shape;12028;p56"/>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6"/>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6"/>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6"/>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56"/>
          <p:cNvGrpSpPr/>
          <p:nvPr/>
        </p:nvGrpSpPr>
        <p:grpSpPr>
          <a:xfrm>
            <a:off x="5246797" y="1500658"/>
            <a:ext cx="347872" cy="347488"/>
            <a:chOff x="5246797" y="1500658"/>
            <a:chExt cx="347872" cy="347488"/>
          </a:xfrm>
        </p:grpSpPr>
        <p:sp>
          <p:nvSpPr>
            <p:cNvPr id="12033" name="Google Shape;12033;p5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56"/>
          <p:cNvGrpSpPr/>
          <p:nvPr/>
        </p:nvGrpSpPr>
        <p:grpSpPr>
          <a:xfrm>
            <a:off x="5796589" y="1500658"/>
            <a:ext cx="349024" cy="346752"/>
            <a:chOff x="5796589" y="1500658"/>
            <a:chExt cx="349024" cy="346752"/>
          </a:xfrm>
        </p:grpSpPr>
        <p:sp>
          <p:nvSpPr>
            <p:cNvPr id="12038" name="Google Shape;12038;p5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9" name="Google Shape;12039;p56"/>
            <p:cNvGrpSpPr/>
            <p:nvPr/>
          </p:nvGrpSpPr>
          <p:grpSpPr>
            <a:xfrm>
              <a:off x="5796589" y="1500658"/>
              <a:ext cx="349024" cy="346752"/>
              <a:chOff x="5796589" y="1500658"/>
              <a:chExt cx="349024" cy="346752"/>
            </a:xfrm>
          </p:grpSpPr>
          <p:sp>
            <p:nvSpPr>
              <p:cNvPr id="12040" name="Google Shape;12040;p5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44" name="Google Shape;12044;p56"/>
          <p:cNvGrpSpPr/>
          <p:nvPr/>
        </p:nvGrpSpPr>
        <p:grpSpPr>
          <a:xfrm>
            <a:off x="6895373" y="1502578"/>
            <a:ext cx="348640" cy="343296"/>
            <a:chOff x="6895373" y="1502578"/>
            <a:chExt cx="348640" cy="343296"/>
          </a:xfrm>
        </p:grpSpPr>
        <p:sp>
          <p:nvSpPr>
            <p:cNvPr id="12045" name="Google Shape;12045;p5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56"/>
          <p:cNvGrpSpPr/>
          <p:nvPr/>
        </p:nvGrpSpPr>
        <p:grpSpPr>
          <a:xfrm>
            <a:off x="4147597" y="1505458"/>
            <a:ext cx="347904" cy="336992"/>
            <a:chOff x="4147597" y="1505458"/>
            <a:chExt cx="347904" cy="336992"/>
          </a:xfrm>
        </p:grpSpPr>
        <p:sp>
          <p:nvSpPr>
            <p:cNvPr id="12049" name="Google Shape;12049;p56"/>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6"/>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6"/>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6"/>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6"/>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6"/>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6"/>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56"/>
          <p:cNvGrpSpPr/>
          <p:nvPr/>
        </p:nvGrpSpPr>
        <p:grpSpPr>
          <a:xfrm>
            <a:off x="2499405" y="1499890"/>
            <a:ext cx="347488" cy="348256"/>
            <a:chOff x="2499405" y="1499890"/>
            <a:chExt cx="347488" cy="348256"/>
          </a:xfrm>
        </p:grpSpPr>
        <p:sp>
          <p:nvSpPr>
            <p:cNvPr id="12057" name="Google Shape;12057;p5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56"/>
          <p:cNvGrpSpPr/>
          <p:nvPr/>
        </p:nvGrpSpPr>
        <p:grpSpPr>
          <a:xfrm>
            <a:off x="1956845" y="1500498"/>
            <a:ext cx="331520" cy="348032"/>
            <a:chOff x="1956845" y="1500498"/>
            <a:chExt cx="331520" cy="348032"/>
          </a:xfrm>
        </p:grpSpPr>
        <p:sp>
          <p:nvSpPr>
            <p:cNvPr id="12063" name="Google Shape;12063;p56"/>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6"/>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6"/>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6"/>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6"/>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6"/>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6"/>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6"/>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6"/>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6"/>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6"/>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6"/>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5" name="Google Shape;12075;p56"/>
          <p:cNvGrpSpPr/>
          <p:nvPr/>
        </p:nvGrpSpPr>
        <p:grpSpPr>
          <a:xfrm>
            <a:off x="6345613" y="1549874"/>
            <a:ext cx="348640" cy="250656"/>
            <a:chOff x="6345613" y="1549874"/>
            <a:chExt cx="348640" cy="250656"/>
          </a:xfrm>
        </p:grpSpPr>
        <p:sp>
          <p:nvSpPr>
            <p:cNvPr id="12076" name="Google Shape;12076;p5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56"/>
          <p:cNvGrpSpPr/>
          <p:nvPr/>
        </p:nvGrpSpPr>
        <p:grpSpPr>
          <a:xfrm>
            <a:off x="7444781" y="1507026"/>
            <a:ext cx="348640" cy="334272"/>
            <a:chOff x="7444781" y="1507026"/>
            <a:chExt cx="348640" cy="334272"/>
          </a:xfrm>
        </p:grpSpPr>
        <p:sp>
          <p:nvSpPr>
            <p:cNvPr id="12083" name="Google Shape;12083;p56"/>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6"/>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6"/>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6"/>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6"/>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56"/>
          <p:cNvGrpSpPr/>
          <p:nvPr/>
        </p:nvGrpSpPr>
        <p:grpSpPr>
          <a:xfrm>
            <a:off x="7995341" y="1506738"/>
            <a:ext cx="347872" cy="334944"/>
            <a:chOff x="7995341" y="1506738"/>
            <a:chExt cx="347872" cy="334944"/>
          </a:xfrm>
        </p:grpSpPr>
        <p:sp>
          <p:nvSpPr>
            <p:cNvPr id="12089" name="Google Shape;12089;p56"/>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6"/>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6"/>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6"/>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6"/>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6"/>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56"/>
          <p:cNvGrpSpPr/>
          <p:nvPr/>
        </p:nvGrpSpPr>
        <p:grpSpPr>
          <a:xfrm>
            <a:off x="3048045" y="1522930"/>
            <a:ext cx="347872" cy="303904"/>
            <a:chOff x="3048045" y="1522930"/>
            <a:chExt cx="347872" cy="303904"/>
          </a:xfrm>
        </p:grpSpPr>
        <p:sp>
          <p:nvSpPr>
            <p:cNvPr id="12096" name="Google Shape;12096;p5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7" name="Google Shape;12097;p56"/>
            <p:cNvGrpSpPr/>
            <p:nvPr/>
          </p:nvGrpSpPr>
          <p:grpSpPr>
            <a:xfrm>
              <a:off x="3048045" y="1522930"/>
              <a:ext cx="347872" cy="303904"/>
              <a:chOff x="3048045" y="1522930"/>
              <a:chExt cx="347872" cy="303904"/>
            </a:xfrm>
          </p:grpSpPr>
          <p:sp>
            <p:nvSpPr>
              <p:cNvPr id="12098" name="Google Shape;12098;p56"/>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6"/>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00" name="Google Shape;12100;p56"/>
          <p:cNvGrpSpPr/>
          <p:nvPr/>
        </p:nvGrpSpPr>
        <p:grpSpPr>
          <a:xfrm>
            <a:off x="1133133" y="3351922"/>
            <a:ext cx="313984" cy="358560"/>
            <a:chOff x="1133133" y="3351922"/>
            <a:chExt cx="313984" cy="358560"/>
          </a:xfrm>
        </p:grpSpPr>
        <p:sp>
          <p:nvSpPr>
            <p:cNvPr id="12101" name="Google Shape;12101;p5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7" name="Google Shape;12117;p56"/>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8" name="Google Shape;12118;p56"/>
          <p:cNvGrpSpPr/>
          <p:nvPr/>
        </p:nvGrpSpPr>
        <p:grpSpPr>
          <a:xfrm>
            <a:off x="2795053" y="3352594"/>
            <a:ext cx="288448" cy="357120"/>
            <a:chOff x="2795053" y="3352594"/>
            <a:chExt cx="288448" cy="357120"/>
          </a:xfrm>
        </p:grpSpPr>
        <p:sp>
          <p:nvSpPr>
            <p:cNvPr id="12119" name="Google Shape;12119;p56"/>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6"/>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6"/>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6"/>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6"/>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6"/>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6"/>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6"/>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6"/>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56"/>
          <p:cNvGrpSpPr/>
          <p:nvPr/>
        </p:nvGrpSpPr>
        <p:grpSpPr>
          <a:xfrm>
            <a:off x="2236525" y="3353202"/>
            <a:ext cx="304832" cy="356512"/>
            <a:chOff x="2236525" y="3353202"/>
            <a:chExt cx="304832" cy="356512"/>
          </a:xfrm>
        </p:grpSpPr>
        <p:sp>
          <p:nvSpPr>
            <p:cNvPr id="12129" name="Google Shape;12129;p5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2" name="Google Shape;12132;p56"/>
          <p:cNvGrpSpPr/>
          <p:nvPr/>
        </p:nvGrpSpPr>
        <p:grpSpPr>
          <a:xfrm>
            <a:off x="3910637" y="3352690"/>
            <a:ext cx="256800" cy="357024"/>
            <a:chOff x="3910637" y="3352690"/>
            <a:chExt cx="256800" cy="357024"/>
          </a:xfrm>
        </p:grpSpPr>
        <p:sp>
          <p:nvSpPr>
            <p:cNvPr id="12133" name="Google Shape;12133;p5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6" name="Google Shape;12136;p56"/>
          <p:cNvGrpSpPr/>
          <p:nvPr/>
        </p:nvGrpSpPr>
        <p:grpSpPr>
          <a:xfrm>
            <a:off x="6056429" y="3351922"/>
            <a:ext cx="360064" cy="360096"/>
            <a:chOff x="6056429" y="3351922"/>
            <a:chExt cx="360064" cy="360096"/>
          </a:xfrm>
        </p:grpSpPr>
        <p:sp>
          <p:nvSpPr>
            <p:cNvPr id="12137" name="Google Shape;12137;p5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56"/>
          <p:cNvGrpSpPr/>
          <p:nvPr/>
        </p:nvGrpSpPr>
        <p:grpSpPr>
          <a:xfrm>
            <a:off x="6608877" y="3353074"/>
            <a:ext cx="357408" cy="357408"/>
            <a:chOff x="6608877" y="3353074"/>
            <a:chExt cx="357408" cy="357408"/>
          </a:xfrm>
        </p:grpSpPr>
        <p:sp>
          <p:nvSpPr>
            <p:cNvPr id="12141" name="Google Shape;12141;p56"/>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6"/>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6"/>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6"/>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6"/>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6"/>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6"/>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8" name="Google Shape;12148;p56"/>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9" name="Google Shape;12149;p56"/>
          <p:cNvGrpSpPr/>
          <p:nvPr/>
        </p:nvGrpSpPr>
        <p:grpSpPr>
          <a:xfrm>
            <a:off x="3316269" y="3352402"/>
            <a:ext cx="344832" cy="356544"/>
            <a:chOff x="3316269" y="3352402"/>
            <a:chExt cx="344832" cy="356544"/>
          </a:xfrm>
        </p:grpSpPr>
        <p:sp>
          <p:nvSpPr>
            <p:cNvPr id="12150" name="Google Shape;12150;p5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3" name="Google Shape;12153;p56"/>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4" name="Google Shape;12154;p56"/>
          <p:cNvGrpSpPr/>
          <p:nvPr/>
        </p:nvGrpSpPr>
        <p:grpSpPr>
          <a:xfrm>
            <a:off x="4959533" y="3370226"/>
            <a:ext cx="357408" cy="323488"/>
            <a:chOff x="4959533" y="3370226"/>
            <a:chExt cx="357408" cy="323488"/>
          </a:xfrm>
        </p:grpSpPr>
        <p:sp>
          <p:nvSpPr>
            <p:cNvPr id="12155" name="Google Shape;12155;p5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56"/>
          <p:cNvGrpSpPr/>
          <p:nvPr/>
        </p:nvGrpSpPr>
        <p:grpSpPr>
          <a:xfrm>
            <a:off x="7158637" y="3353074"/>
            <a:ext cx="357056" cy="357408"/>
            <a:chOff x="7158637" y="3353074"/>
            <a:chExt cx="357056" cy="357408"/>
          </a:xfrm>
        </p:grpSpPr>
        <p:sp>
          <p:nvSpPr>
            <p:cNvPr id="12158" name="Google Shape;12158;p56"/>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6"/>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6"/>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6"/>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56"/>
          <p:cNvGrpSpPr/>
          <p:nvPr/>
        </p:nvGrpSpPr>
        <p:grpSpPr>
          <a:xfrm>
            <a:off x="5508909" y="3371506"/>
            <a:ext cx="358560" cy="319552"/>
            <a:chOff x="5508909" y="3371506"/>
            <a:chExt cx="358560" cy="319552"/>
          </a:xfrm>
        </p:grpSpPr>
        <p:sp>
          <p:nvSpPr>
            <p:cNvPr id="12163" name="Google Shape;12163;p56"/>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6"/>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6"/>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6"/>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6"/>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6"/>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6"/>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6"/>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6"/>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6"/>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76" name="Shape 12176"/>
        <p:cNvGrpSpPr/>
        <p:nvPr/>
      </p:nvGrpSpPr>
      <p:grpSpPr>
        <a:xfrm>
          <a:off x="0" y="0"/>
          <a:ext cx="0" cy="0"/>
          <a:chOff x="0" y="0"/>
          <a:chExt cx="0" cy="0"/>
        </a:xfrm>
      </p:grpSpPr>
      <p:sp>
        <p:nvSpPr>
          <p:cNvPr id="12177" name="Google Shape;12177;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178" name="Google Shape;12178;p57"/>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9" name="Google Shape;12179;p57"/>
          <p:cNvGrpSpPr/>
          <p:nvPr/>
        </p:nvGrpSpPr>
        <p:grpSpPr>
          <a:xfrm>
            <a:off x="3303268" y="3817349"/>
            <a:ext cx="346056" cy="345674"/>
            <a:chOff x="3303268" y="3817349"/>
            <a:chExt cx="346056" cy="345674"/>
          </a:xfrm>
        </p:grpSpPr>
        <p:sp>
          <p:nvSpPr>
            <p:cNvPr id="12180" name="Google Shape;12180;p5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57"/>
          <p:cNvGrpSpPr/>
          <p:nvPr/>
        </p:nvGrpSpPr>
        <p:grpSpPr>
          <a:xfrm>
            <a:off x="3752358" y="3817349"/>
            <a:ext cx="346056" cy="345674"/>
            <a:chOff x="3752358" y="3817349"/>
            <a:chExt cx="346056" cy="345674"/>
          </a:xfrm>
        </p:grpSpPr>
        <p:sp>
          <p:nvSpPr>
            <p:cNvPr id="12185" name="Google Shape;12185;p5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57"/>
          <p:cNvGrpSpPr/>
          <p:nvPr/>
        </p:nvGrpSpPr>
        <p:grpSpPr>
          <a:xfrm>
            <a:off x="5100008" y="3817349"/>
            <a:ext cx="346024" cy="345674"/>
            <a:chOff x="5100008" y="3817349"/>
            <a:chExt cx="346024" cy="345674"/>
          </a:xfrm>
        </p:grpSpPr>
        <p:sp>
          <p:nvSpPr>
            <p:cNvPr id="12190" name="Google Shape;12190;p5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57"/>
          <p:cNvGrpSpPr/>
          <p:nvPr/>
        </p:nvGrpSpPr>
        <p:grpSpPr>
          <a:xfrm>
            <a:off x="5998919" y="3817349"/>
            <a:ext cx="345674" cy="345674"/>
            <a:chOff x="5998919" y="3817349"/>
            <a:chExt cx="345674" cy="345674"/>
          </a:xfrm>
        </p:grpSpPr>
        <p:sp>
          <p:nvSpPr>
            <p:cNvPr id="12194" name="Google Shape;12194;p5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57"/>
          <p:cNvGrpSpPr/>
          <p:nvPr/>
        </p:nvGrpSpPr>
        <p:grpSpPr>
          <a:xfrm>
            <a:off x="4201447" y="3817349"/>
            <a:ext cx="346024" cy="345674"/>
            <a:chOff x="4201447" y="3817349"/>
            <a:chExt cx="346024" cy="345674"/>
          </a:xfrm>
        </p:grpSpPr>
        <p:sp>
          <p:nvSpPr>
            <p:cNvPr id="12198" name="Google Shape;12198;p5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0" name="Google Shape;12200;p57"/>
          <p:cNvGrpSpPr/>
          <p:nvPr/>
        </p:nvGrpSpPr>
        <p:grpSpPr>
          <a:xfrm>
            <a:off x="4650919" y="3817349"/>
            <a:ext cx="346024" cy="345674"/>
            <a:chOff x="4650919" y="3817349"/>
            <a:chExt cx="346024" cy="345674"/>
          </a:xfrm>
        </p:grpSpPr>
        <p:sp>
          <p:nvSpPr>
            <p:cNvPr id="12201" name="Google Shape;12201;p5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57"/>
          <p:cNvGrpSpPr/>
          <p:nvPr/>
        </p:nvGrpSpPr>
        <p:grpSpPr>
          <a:xfrm>
            <a:off x="5549861" y="3817349"/>
            <a:ext cx="345642" cy="345674"/>
            <a:chOff x="5549861" y="3817349"/>
            <a:chExt cx="345642" cy="345674"/>
          </a:xfrm>
        </p:grpSpPr>
        <p:sp>
          <p:nvSpPr>
            <p:cNvPr id="12205" name="Google Shape;12205;p5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57"/>
          <p:cNvGrpSpPr/>
          <p:nvPr/>
        </p:nvGrpSpPr>
        <p:grpSpPr>
          <a:xfrm>
            <a:off x="1306445" y="3397829"/>
            <a:ext cx="367255" cy="269855"/>
            <a:chOff x="1306445" y="3397829"/>
            <a:chExt cx="367255" cy="269855"/>
          </a:xfrm>
        </p:grpSpPr>
        <p:sp>
          <p:nvSpPr>
            <p:cNvPr id="12209" name="Google Shape;12209;p57"/>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7"/>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7"/>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7"/>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7"/>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7"/>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57"/>
          <p:cNvGrpSpPr/>
          <p:nvPr/>
        </p:nvGrpSpPr>
        <p:grpSpPr>
          <a:xfrm>
            <a:off x="1781317" y="3391400"/>
            <a:ext cx="367255" cy="282364"/>
            <a:chOff x="1781317" y="3391400"/>
            <a:chExt cx="367255" cy="282364"/>
          </a:xfrm>
        </p:grpSpPr>
        <p:sp>
          <p:nvSpPr>
            <p:cNvPr id="12216" name="Google Shape;12216;p57"/>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7"/>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7"/>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7"/>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7"/>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7"/>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57"/>
          <p:cNvGrpSpPr/>
          <p:nvPr/>
        </p:nvGrpSpPr>
        <p:grpSpPr>
          <a:xfrm>
            <a:off x="3678830" y="3370933"/>
            <a:ext cx="369164" cy="323297"/>
            <a:chOff x="3678830" y="3370933"/>
            <a:chExt cx="369164" cy="323297"/>
          </a:xfrm>
        </p:grpSpPr>
        <p:sp>
          <p:nvSpPr>
            <p:cNvPr id="12223" name="Google Shape;12223;p57"/>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7"/>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7"/>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7"/>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7"/>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7"/>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7"/>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7"/>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7"/>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7"/>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7"/>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4" name="Google Shape;12234;p57"/>
          <p:cNvGrpSpPr/>
          <p:nvPr/>
        </p:nvGrpSpPr>
        <p:grpSpPr>
          <a:xfrm>
            <a:off x="859265" y="3348175"/>
            <a:ext cx="312316" cy="368400"/>
            <a:chOff x="859265" y="3348175"/>
            <a:chExt cx="312316" cy="368400"/>
          </a:xfrm>
        </p:grpSpPr>
        <p:sp>
          <p:nvSpPr>
            <p:cNvPr id="12235" name="Google Shape;12235;p57"/>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7"/>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7"/>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7"/>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7"/>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0" name="Google Shape;12240;p57"/>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1" name="Google Shape;12241;p57"/>
          <p:cNvGrpSpPr/>
          <p:nvPr/>
        </p:nvGrpSpPr>
        <p:grpSpPr>
          <a:xfrm>
            <a:off x="2766374" y="3361013"/>
            <a:ext cx="330110" cy="308908"/>
            <a:chOff x="2766264" y="3394042"/>
            <a:chExt cx="294873" cy="275934"/>
          </a:xfrm>
        </p:grpSpPr>
        <p:sp>
          <p:nvSpPr>
            <p:cNvPr id="12242" name="Google Shape;12242;p5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57"/>
          <p:cNvGrpSpPr/>
          <p:nvPr/>
        </p:nvGrpSpPr>
        <p:grpSpPr>
          <a:xfrm>
            <a:off x="3214972" y="3359188"/>
            <a:ext cx="346406" cy="347552"/>
            <a:chOff x="3214972" y="3359188"/>
            <a:chExt cx="346406" cy="347552"/>
          </a:xfrm>
        </p:grpSpPr>
        <p:sp>
          <p:nvSpPr>
            <p:cNvPr id="12247" name="Google Shape;12247;p57"/>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7"/>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7"/>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7"/>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7"/>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7"/>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7"/>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7"/>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7"/>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7"/>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7"/>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7"/>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7"/>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7"/>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57"/>
          <p:cNvGrpSpPr/>
          <p:nvPr/>
        </p:nvGrpSpPr>
        <p:grpSpPr>
          <a:xfrm>
            <a:off x="4629306" y="3409193"/>
            <a:ext cx="367255" cy="244486"/>
            <a:chOff x="4629306" y="3409193"/>
            <a:chExt cx="367255" cy="244486"/>
          </a:xfrm>
        </p:grpSpPr>
        <p:sp>
          <p:nvSpPr>
            <p:cNvPr id="12262" name="Google Shape;12262;p5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57"/>
          <p:cNvGrpSpPr/>
          <p:nvPr/>
        </p:nvGrpSpPr>
        <p:grpSpPr>
          <a:xfrm>
            <a:off x="4193490" y="3350084"/>
            <a:ext cx="289939" cy="334661"/>
            <a:chOff x="4193490" y="3350084"/>
            <a:chExt cx="289939" cy="334661"/>
          </a:xfrm>
        </p:grpSpPr>
        <p:sp>
          <p:nvSpPr>
            <p:cNvPr id="12273" name="Google Shape;12273;p57"/>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7"/>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7"/>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7"/>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7"/>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7"/>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7"/>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7"/>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7"/>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7"/>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57"/>
          <p:cNvGrpSpPr/>
          <p:nvPr/>
        </p:nvGrpSpPr>
        <p:grpSpPr>
          <a:xfrm>
            <a:off x="6533281" y="3351230"/>
            <a:ext cx="357037" cy="357005"/>
            <a:chOff x="6533281" y="3351230"/>
            <a:chExt cx="357037" cy="357005"/>
          </a:xfrm>
        </p:grpSpPr>
        <p:sp>
          <p:nvSpPr>
            <p:cNvPr id="12284" name="Google Shape;12284;p57"/>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7"/>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7"/>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57"/>
          <p:cNvGrpSpPr/>
          <p:nvPr/>
        </p:nvGrpSpPr>
        <p:grpSpPr>
          <a:xfrm>
            <a:off x="6058441" y="3351230"/>
            <a:ext cx="357387" cy="357005"/>
            <a:chOff x="6058441" y="3351230"/>
            <a:chExt cx="357387" cy="357005"/>
          </a:xfrm>
        </p:grpSpPr>
        <p:sp>
          <p:nvSpPr>
            <p:cNvPr id="12288" name="Google Shape;12288;p57"/>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7"/>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57"/>
          <p:cNvGrpSpPr/>
          <p:nvPr/>
        </p:nvGrpSpPr>
        <p:grpSpPr>
          <a:xfrm>
            <a:off x="7957483" y="3350848"/>
            <a:ext cx="357387" cy="357387"/>
            <a:chOff x="7957483" y="3350848"/>
            <a:chExt cx="357387" cy="357387"/>
          </a:xfrm>
        </p:grpSpPr>
        <p:sp>
          <p:nvSpPr>
            <p:cNvPr id="12291" name="Google Shape;12291;p5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57"/>
          <p:cNvGrpSpPr/>
          <p:nvPr/>
        </p:nvGrpSpPr>
        <p:grpSpPr>
          <a:xfrm>
            <a:off x="7007771" y="3351230"/>
            <a:ext cx="357387" cy="357005"/>
            <a:chOff x="7007771" y="3351230"/>
            <a:chExt cx="357387" cy="357005"/>
          </a:xfrm>
        </p:grpSpPr>
        <p:sp>
          <p:nvSpPr>
            <p:cNvPr id="12295" name="Google Shape;12295;p5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57"/>
          <p:cNvGrpSpPr/>
          <p:nvPr/>
        </p:nvGrpSpPr>
        <p:grpSpPr>
          <a:xfrm>
            <a:off x="5108729" y="3351230"/>
            <a:ext cx="357005" cy="357005"/>
            <a:chOff x="5108729" y="3351230"/>
            <a:chExt cx="357005" cy="357005"/>
          </a:xfrm>
        </p:grpSpPr>
        <p:sp>
          <p:nvSpPr>
            <p:cNvPr id="12301" name="Google Shape;12301;p5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57"/>
          <p:cNvGrpSpPr/>
          <p:nvPr/>
        </p:nvGrpSpPr>
        <p:grpSpPr>
          <a:xfrm>
            <a:off x="5583569" y="3351230"/>
            <a:ext cx="357419" cy="357005"/>
            <a:chOff x="5583569" y="3351230"/>
            <a:chExt cx="357419" cy="357005"/>
          </a:xfrm>
        </p:grpSpPr>
        <p:sp>
          <p:nvSpPr>
            <p:cNvPr id="12304" name="Google Shape;12304;p5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57"/>
          <p:cNvGrpSpPr/>
          <p:nvPr/>
        </p:nvGrpSpPr>
        <p:grpSpPr>
          <a:xfrm>
            <a:off x="7482229" y="3351230"/>
            <a:ext cx="357419" cy="357005"/>
            <a:chOff x="7482229" y="3351230"/>
            <a:chExt cx="357419" cy="357005"/>
          </a:xfrm>
        </p:grpSpPr>
        <p:sp>
          <p:nvSpPr>
            <p:cNvPr id="12307" name="Google Shape;12307;p5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57"/>
          <p:cNvGrpSpPr/>
          <p:nvPr/>
        </p:nvGrpSpPr>
        <p:grpSpPr>
          <a:xfrm>
            <a:off x="3764485" y="2890682"/>
            <a:ext cx="222874" cy="345737"/>
            <a:chOff x="3764485" y="2890682"/>
            <a:chExt cx="222874" cy="345737"/>
          </a:xfrm>
        </p:grpSpPr>
        <p:sp>
          <p:nvSpPr>
            <p:cNvPr id="12313" name="Google Shape;12313;p5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57"/>
          <p:cNvGrpSpPr/>
          <p:nvPr/>
        </p:nvGrpSpPr>
        <p:grpSpPr>
          <a:xfrm>
            <a:off x="2238616" y="2908131"/>
            <a:ext cx="422596" cy="310382"/>
            <a:chOff x="2278533" y="2937377"/>
            <a:chExt cx="346788" cy="254704"/>
          </a:xfrm>
        </p:grpSpPr>
        <p:sp>
          <p:nvSpPr>
            <p:cNvPr id="12317" name="Google Shape;12317;p57"/>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7"/>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9" name="Google Shape;12319;p57"/>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0" name="Google Shape;12320;p57"/>
          <p:cNvGrpSpPr/>
          <p:nvPr/>
        </p:nvGrpSpPr>
        <p:grpSpPr>
          <a:xfrm>
            <a:off x="1836637" y="2891510"/>
            <a:ext cx="286152" cy="346438"/>
            <a:chOff x="1836637" y="2891510"/>
            <a:chExt cx="286152" cy="346438"/>
          </a:xfrm>
        </p:grpSpPr>
        <p:sp>
          <p:nvSpPr>
            <p:cNvPr id="12321" name="Google Shape;12321;p5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57"/>
          <p:cNvGrpSpPr/>
          <p:nvPr/>
        </p:nvGrpSpPr>
        <p:grpSpPr>
          <a:xfrm>
            <a:off x="5585861" y="2905929"/>
            <a:ext cx="379764" cy="337684"/>
            <a:chOff x="5585861" y="2905929"/>
            <a:chExt cx="379764" cy="337684"/>
          </a:xfrm>
        </p:grpSpPr>
        <p:sp>
          <p:nvSpPr>
            <p:cNvPr id="12325" name="Google Shape;12325;p57"/>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7"/>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7"/>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7"/>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57"/>
          <p:cNvGrpSpPr/>
          <p:nvPr/>
        </p:nvGrpSpPr>
        <p:grpSpPr>
          <a:xfrm>
            <a:off x="1327676" y="2910480"/>
            <a:ext cx="347934" cy="310024"/>
            <a:chOff x="1327676" y="2910480"/>
            <a:chExt cx="347934" cy="310024"/>
          </a:xfrm>
        </p:grpSpPr>
        <p:sp>
          <p:nvSpPr>
            <p:cNvPr id="12330" name="Google Shape;12330;p5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5" name="Google Shape;12335;p57"/>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6" name="Google Shape;12336;p57"/>
          <p:cNvGrpSpPr/>
          <p:nvPr/>
        </p:nvGrpSpPr>
        <p:grpSpPr>
          <a:xfrm>
            <a:off x="2753401" y="2869564"/>
            <a:ext cx="382828" cy="358601"/>
            <a:chOff x="2753373" y="2902523"/>
            <a:chExt cx="347552" cy="325557"/>
          </a:xfrm>
        </p:grpSpPr>
        <p:sp>
          <p:nvSpPr>
            <p:cNvPr id="12337" name="Google Shape;12337;p57"/>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7"/>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7"/>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7"/>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7"/>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7"/>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57"/>
          <p:cNvGrpSpPr/>
          <p:nvPr/>
        </p:nvGrpSpPr>
        <p:grpSpPr>
          <a:xfrm>
            <a:off x="849016" y="2903255"/>
            <a:ext cx="356655" cy="335425"/>
            <a:chOff x="849016" y="2903255"/>
            <a:chExt cx="356655" cy="335425"/>
          </a:xfrm>
        </p:grpSpPr>
        <p:sp>
          <p:nvSpPr>
            <p:cNvPr id="12344" name="Google Shape;12344;p5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57"/>
          <p:cNvGrpSpPr/>
          <p:nvPr/>
        </p:nvGrpSpPr>
        <p:grpSpPr>
          <a:xfrm>
            <a:off x="4210933" y="2926777"/>
            <a:ext cx="280072" cy="275520"/>
            <a:chOff x="4210933" y="2926777"/>
            <a:chExt cx="280072" cy="275520"/>
          </a:xfrm>
        </p:grpSpPr>
        <p:sp>
          <p:nvSpPr>
            <p:cNvPr id="12356" name="Google Shape;12356;p57"/>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7"/>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7"/>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7"/>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7"/>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7"/>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7"/>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7"/>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7"/>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7"/>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7"/>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7"/>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7"/>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57"/>
          <p:cNvGrpSpPr/>
          <p:nvPr/>
        </p:nvGrpSpPr>
        <p:grpSpPr>
          <a:xfrm>
            <a:off x="4667216" y="2915382"/>
            <a:ext cx="320273" cy="318395"/>
            <a:chOff x="4667216" y="2915382"/>
            <a:chExt cx="320273" cy="318395"/>
          </a:xfrm>
        </p:grpSpPr>
        <p:sp>
          <p:nvSpPr>
            <p:cNvPr id="12370" name="Google Shape;12370;p5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57"/>
          <p:cNvGrpSpPr/>
          <p:nvPr/>
        </p:nvGrpSpPr>
        <p:grpSpPr>
          <a:xfrm>
            <a:off x="5170480" y="2934639"/>
            <a:ext cx="261929" cy="280550"/>
            <a:chOff x="5170480" y="2934639"/>
            <a:chExt cx="261929" cy="280550"/>
          </a:xfrm>
        </p:grpSpPr>
        <p:sp>
          <p:nvSpPr>
            <p:cNvPr id="12375" name="Google Shape;12375;p5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2" name="Google Shape;12382;p57"/>
          <p:cNvGrpSpPr/>
          <p:nvPr/>
        </p:nvGrpSpPr>
        <p:grpSpPr>
          <a:xfrm>
            <a:off x="6069423" y="2891892"/>
            <a:ext cx="362321" cy="364231"/>
            <a:chOff x="6069423" y="2891892"/>
            <a:chExt cx="362321" cy="364231"/>
          </a:xfrm>
        </p:grpSpPr>
        <p:sp>
          <p:nvSpPr>
            <p:cNvPr id="12383" name="Google Shape;12383;p5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57"/>
          <p:cNvGrpSpPr/>
          <p:nvPr/>
        </p:nvGrpSpPr>
        <p:grpSpPr>
          <a:xfrm>
            <a:off x="6571955" y="2919170"/>
            <a:ext cx="308878" cy="311170"/>
            <a:chOff x="6571955" y="2919170"/>
            <a:chExt cx="308878" cy="311170"/>
          </a:xfrm>
        </p:grpSpPr>
        <p:sp>
          <p:nvSpPr>
            <p:cNvPr id="12390" name="Google Shape;12390;p57"/>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7"/>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7"/>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7"/>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7"/>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7"/>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7"/>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7"/>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7"/>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7"/>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0" name="Google Shape;12400;p57"/>
          <p:cNvGrpSpPr/>
          <p:nvPr/>
        </p:nvGrpSpPr>
        <p:grpSpPr>
          <a:xfrm>
            <a:off x="7500054" y="2934735"/>
            <a:ext cx="350576" cy="280454"/>
            <a:chOff x="7500054" y="2934735"/>
            <a:chExt cx="350576" cy="280454"/>
          </a:xfrm>
        </p:grpSpPr>
        <p:sp>
          <p:nvSpPr>
            <p:cNvPr id="12401" name="Google Shape;12401;p5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57"/>
          <p:cNvGrpSpPr/>
          <p:nvPr/>
        </p:nvGrpSpPr>
        <p:grpSpPr>
          <a:xfrm>
            <a:off x="7024430" y="2874662"/>
            <a:ext cx="332012" cy="355454"/>
            <a:chOff x="7055134" y="2919170"/>
            <a:chExt cx="290321" cy="310820"/>
          </a:xfrm>
        </p:grpSpPr>
        <p:sp>
          <p:nvSpPr>
            <p:cNvPr id="12410" name="Google Shape;12410;p5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57"/>
          <p:cNvGrpSpPr/>
          <p:nvPr/>
        </p:nvGrpSpPr>
        <p:grpSpPr>
          <a:xfrm>
            <a:off x="7985143" y="2900613"/>
            <a:ext cx="330109" cy="347552"/>
            <a:chOff x="7985143" y="2900613"/>
            <a:chExt cx="330109" cy="347552"/>
          </a:xfrm>
        </p:grpSpPr>
        <p:sp>
          <p:nvSpPr>
            <p:cNvPr id="12425" name="Google Shape;12425;p57"/>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7"/>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7"/>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7"/>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7"/>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7"/>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7"/>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7"/>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57"/>
          <p:cNvGrpSpPr/>
          <p:nvPr/>
        </p:nvGrpSpPr>
        <p:grpSpPr>
          <a:xfrm>
            <a:off x="7990840" y="2435226"/>
            <a:ext cx="354363" cy="353631"/>
            <a:chOff x="7990840" y="2435226"/>
            <a:chExt cx="354363" cy="353631"/>
          </a:xfrm>
        </p:grpSpPr>
        <p:sp>
          <p:nvSpPr>
            <p:cNvPr id="12434" name="Google Shape;12434;p5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57"/>
          <p:cNvGrpSpPr/>
          <p:nvPr/>
        </p:nvGrpSpPr>
        <p:grpSpPr>
          <a:xfrm>
            <a:off x="1817317" y="2480330"/>
            <a:ext cx="350958" cy="263043"/>
            <a:chOff x="1817317" y="2480330"/>
            <a:chExt cx="350958" cy="263043"/>
          </a:xfrm>
        </p:grpSpPr>
        <p:sp>
          <p:nvSpPr>
            <p:cNvPr id="12438" name="Google Shape;12438;p5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57"/>
          <p:cNvGrpSpPr/>
          <p:nvPr/>
        </p:nvGrpSpPr>
        <p:grpSpPr>
          <a:xfrm>
            <a:off x="1341727" y="2483349"/>
            <a:ext cx="419913" cy="308109"/>
            <a:chOff x="1341727" y="2483349"/>
            <a:chExt cx="419913" cy="308109"/>
          </a:xfrm>
        </p:grpSpPr>
        <p:sp>
          <p:nvSpPr>
            <p:cNvPr id="12444" name="Google Shape;12444;p57"/>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7"/>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7"/>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57"/>
          <p:cNvGrpSpPr/>
          <p:nvPr/>
        </p:nvGrpSpPr>
        <p:grpSpPr>
          <a:xfrm>
            <a:off x="854332" y="2447736"/>
            <a:ext cx="376358" cy="330109"/>
            <a:chOff x="854332" y="2447736"/>
            <a:chExt cx="376358" cy="330109"/>
          </a:xfrm>
        </p:grpSpPr>
        <p:sp>
          <p:nvSpPr>
            <p:cNvPr id="12448" name="Google Shape;12448;p57"/>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7"/>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7"/>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7"/>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7"/>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7"/>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7"/>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7"/>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6" name="Google Shape;12456;p57"/>
          <p:cNvGrpSpPr/>
          <p:nvPr/>
        </p:nvGrpSpPr>
        <p:grpSpPr>
          <a:xfrm>
            <a:off x="4206763" y="2450951"/>
            <a:ext cx="322151" cy="322374"/>
            <a:chOff x="4206763" y="2450951"/>
            <a:chExt cx="322151" cy="322374"/>
          </a:xfrm>
        </p:grpSpPr>
        <p:sp>
          <p:nvSpPr>
            <p:cNvPr id="12457" name="Google Shape;12457;p5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57"/>
          <p:cNvGrpSpPr/>
          <p:nvPr/>
        </p:nvGrpSpPr>
        <p:grpSpPr>
          <a:xfrm>
            <a:off x="7528096" y="2450059"/>
            <a:ext cx="327976" cy="324316"/>
            <a:chOff x="7528096" y="2450059"/>
            <a:chExt cx="327976" cy="324316"/>
          </a:xfrm>
        </p:grpSpPr>
        <p:sp>
          <p:nvSpPr>
            <p:cNvPr id="12460" name="Google Shape;12460;p57"/>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7"/>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7"/>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7"/>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7"/>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57"/>
          <p:cNvGrpSpPr/>
          <p:nvPr/>
        </p:nvGrpSpPr>
        <p:grpSpPr>
          <a:xfrm>
            <a:off x="7077129" y="2512542"/>
            <a:ext cx="282364" cy="198619"/>
            <a:chOff x="7077129" y="2512542"/>
            <a:chExt cx="282364" cy="198619"/>
          </a:xfrm>
        </p:grpSpPr>
        <p:sp>
          <p:nvSpPr>
            <p:cNvPr id="12466" name="Google Shape;12466;p5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2" name="Google Shape;12472;p57"/>
          <p:cNvGrpSpPr/>
          <p:nvPr/>
        </p:nvGrpSpPr>
        <p:grpSpPr>
          <a:xfrm>
            <a:off x="3725461" y="2444712"/>
            <a:ext cx="334279" cy="334661"/>
            <a:chOff x="3725461" y="2444712"/>
            <a:chExt cx="334279" cy="334661"/>
          </a:xfrm>
        </p:grpSpPr>
        <p:sp>
          <p:nvSpPr>
            <p:cNvPr id="12473" name="Google Shape;12473;p57"/>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7"/>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7"/>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7"/>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7"/>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7"/>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7"/>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0" name="Google Shape;12480;p57"/>
          <p:cNvGrpSpPr/>
          <p:nvPr/>
        </p:nvGrpSpPr>
        <p:grpSpPr>
          <a:xfrm>
            <a:off x="6577238" y="2457221"/>
            <a:ext cx="332019" cy="310788"/>
            <a:chOff x="6577238" y="2457221"/>
            <a:chExt cx="332019" cy="310788"/>
          </a:xfrm>
        </p:grpSpPr>
        <p:sp>
          <p:nvSpPr>
            <p:cNvPr id="12481" name="Google Shape;12481;p5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57"/>
          <p:cNvGrpSpPr/>
          <p:nvPr/>
        </p:nvGrpSpPr>
        <p:grpSpPr>
          <a:xfrm>
            <a:off x="2818561" y="2439778"/>
            <a:ext cx="247892" cy="346024"/>
            <a:chOff x="2818561" y="2439778"/>
            <a:chExt cx="247892" cy="346024"/>
          </a:xfrm>
        </p:grpSpPr>
        <p:sp>
          <p:nvSpPr>
            <p:cNvPr id="12488" name="Google Shape;12488;p57"/>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7"/>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7"/>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7"/>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7"/>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7"/>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7"/>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7"/>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7"/>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7"/>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7"/>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7"/>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57"/>
          <p:cNvGrpSpPr/>
          <p:nvPr/>
        </p:nvGrpSpPr>
        <p:grpSpPr>
          <a:xfrm>
            <a:off x="3207778" y="2474632"/>
            <a:ext cx="419933" cy="275170"/>
            <a:chOff x="3207778" y="2474632"/>
            <a:chExt cx="419933" cy="275170"/>
          </a:xfrm>
        </p:grpSpPr>
        <p:sp>
          <p:nvSpPr>
            <p:cNvPr id="12501" name="Google Shape;12501;p5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57"/>
          <p:cNvGrpSpPr/>
          <p:nvPr/>
        </p:nvGrpSpPr>
        <p:grpSpPr>
          <a:xfrm>
            <a:off x="6099375" y="2456075"/>
            <a:ext cx="337684" cy="314194"/>
            <a:chOff x="6099375" y="2456075"/>
            <a:chExt cx="337684" cy="314194"/>
          </a:xfrm>
        </p:grpSpPr>
        <p:sp>
          <p:nvSpPr>
            <p:cNvPr id="12516" name="Google Shape;12516;p5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57"/>
          <p:cNvGrpSpPr/>
          <p:nvPr/>
        </p:nvGrpSpPr>
        <p:grpSpPr>
          <a:xfrm>
            <a:off x="2312623" y="2468584"/>
            <a:ext cx="312698" cy="286534"/>
            <a:chOff x="2312623" y="2468584"/>
            <a:chExt cx="312698" cy="286534"/>
          </a:xfrm>
        </p:grpSpPr>
        <p:sp>
          <p:nvSpPr>
            <p:cNvPr id="12519" name="Google Shape;12519;p5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57"/>
          <p:cNvGrpSpPr/>
          <p:nvPr/>
        </p:nvGrpSpPr>
        <p:grpSpPr>
          <a:xfrm>
            <a:off x="5618805" y="2440924"/>
            <a:ext cx="345292" cy="342618"/>
            <a:chOff x="5618805" y="2440924"/>
            <a:chExt cx="345292" cy="342618"/>
          </a:xfrm>
        </p:grpSpPr>
        <p:sp>
          <p:nvSpPr>
            <p:cNvPr id="12523" name="Google Shape;12523;p5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57"/>
          <p:cNvGrpSpPr/>
          <p:nvPr/>
        </p:nvGrpSpPr>
        <p:grpSpPr>
          <a:xfrm>
            <a:off x="4653179" y="2446590"/>
            <a:ext cx="377886" cy="331255"/>
            <a:chOff x="4653179" y="2446590"/>
            <a:chExt cx="377886" cy="331255"/>
          </a:xfrm>
        </p:grpSpPr>
        <p:sp>
          <p:nvSpPr>
            <p:cNvPr id="12529" name="Google Shape;12529;p5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57"/>
          <p:cNvGrpSpPr/>
          <p:nvPr/>
        </p:nvGrpSpPr>
        <p:grpSpPr>
          <a:xfrm>
            <a:off x="5184517" y="2459481"/>
            <a:ext cx="252062" cy="305122"/>
            <a:chOff x="5184517" y="2459481"/>
            <a:chExt cx="252062" cy="305122"/>
          </a:xfrm>
        </p:grpSpPr>
        <p:sp>
          <p:nvSpPr>
            <p:cNvPr id="12534" name="Google Shape;12534;p5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0" name="Google Shape;12540;p57"/>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1" name="Google Shape;12541;p57"/>
          <p:cNvGrpSpPr/>
          <p:nvPr/>
        </p:nvGrpSpPr>
        <p:grpSpPr>
          <a:xfrm>
            <a:off x="6155459" y="1969108"/>
            <a:ext cx="249770" cy="363849"/>
            <a:chOff x="6155459" y="1969108"/>
            <a:chExt cx="249770" cy="363849"/>
          </a:xfrm>
        </p:grpSpPr>
        <p:sp>
          <p:nvSpPr>
            <p:cNvPr id="12542" name="Google Shape;12542;p57"/>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7"/>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7"/>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7"/>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7"/>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7"/>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7"/>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7"/>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7"/>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1" name="Google Shape;12551;p57"/>
          <p:cNvGrpSpPr/>
          <p:nvPr/>
        </p:nvGrpSpPr>
        <p:grpSpPr>
          <a:xfrm>
            <a:off x="2280029" y="1970604"/>
            <a:ext cx="353631" cy="354395"/>
            <a:chOff x="2280029" y="1970604"/>
            <a:chExt cx="353631" cy="354395"/>
          </a:xfrm>
        </p:grpSpPr>
        <p:sp>
          <p:nvSpPr>
            <p:cNvPr id="12552" name="Google Shape;12552;p57"/>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7"/>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7"/>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57"/>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57"/>
          <p:cNvGrpSpPr/>
          <p:nvPr/>
        </p:nvGrpSpPr>
        <p:grpSpPr>
          <a:xfrm>
            <a:off x="8065100" y="2000174"/>
            <a:ext cx="255086" cy="301685"/>
            <a:chOff x="8065100" y="2000174"/>
            <a:chExt cx="255086" cy="301685"/>
          </a:xfrm>
        </p:grpSpPr>
        <p:sp>
          <p:nvSpPr>
            <p:cNvPr id="12557" name="Google Shape;12557;p5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57"/>
          <p:cNvGrpSpPr/>
          <p:nvPr/>
        </p:nvGrpSpPr>
        <p:grpSpPr>
          <a:xfrm>
            <a:off x="6633705" y="1969108"/>
            <a:ext cx="249420" cy="363849"/>
            <a:chOff x="6633705" y="1969108"/>
            <a:chExt cx="249420" cy="363849"/>
          </a:xfrm>
        </p:grpSpPr>
        <p:sp>
          <p:nvSpPr>
            <p:cNvPr id="12562" name="Google Shape;12562;p57"/>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7"/>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7"/>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7"/>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7"/>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7"/>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7"/>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7"/>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0" name="Google Shape;12570;p57"/>
          <p:cNvGrpSpPr/>
          <p:nvPr/>
        </p:nvGrpSpPr>
        <p:grpSpPr>
          <a:xfrm>
            <a:off x="5211031" y="1969108"/>
            <a:ext cx="226661" cy="363467"/>
            <a:chOff x="5211031" y="1969108"/>
            <a:chExt cx="226661" cy="363467"/>
          </a:xfrm>
        </p:grpSpPr>
        <p:sp>
          <p:nvSpPr>
            <p:cNvPr id="12571" name="Google Shape;12571;p5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57"/>
          <p:cNvGrpSpPr/>
          <p:nvPr/>
        </p:nvGrpSpPr>
        <p:grpSpPr>
          <a:xfrm>
            <a:off x="3712952" y="1970604"/>
            <a:ext cx="354363" cy="354395"/>
            <a:chOff x="3712952" y="1970604"/>
            <a:chExt cx="354363" cy="354395"/>
          </a:xfrm>
        </p:grpSpPr>
        <p:sp>
          <p:nvSpPr>
            <p:cNvPr id="12574" name="Google Shape;12574;p5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3" name="Google Shape;12583;p57"/>
          <p:cNvGrpSpPr/>
          <p:nvPr/>
        </p:nvGrpSpPr>
        <p:grpSpPr>
          <a:xfrm>
            <a:off x="3235438" y="1970604"/>
            <a:ext cx="354363" cy="354745"/>
            <a:chOff x="3235438" y="1970604"/>
            <a:chExt cx="354363" cy="354745"/>
          </a:xfrm>
        </p:grpSpPr>
        <p:sp>
          <p:nvSpPr>
            <p:cNvPr id="12584" name="Google Shape;12584;p57"/>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7"/>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7"/>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7"/>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7"/>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7"/>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7"/>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7"/>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7"/>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7"/>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7"/>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7"/>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57"/>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57"/>
          <p:cNvGrpSpPr/>
          <p:nvPr/>
        </p:nvGrpSpPr>
        <p:grpSpPr>
          <a:xfrm>
            <a:off x="1329585" y="1989925"/>
            <a:ext cx="341472" cy="335074"/>
            <a:chOff x="1329585" y="1989925"/>
            <a:chExt cx="341472" cy="335074"/>
          </a:xfrm>
        </p:grpSpPr>
        <p:sp>
          <p:nvSpPr>
            <p:cNvPr id="12598" name="Google Shape;12598;p5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57"/>
          <p:cNvGrpSpPr/>
          <p:nvPr/>
        </p:nvGrpSpPr>
        <p:grpSpPr>
          <a:xfrm>
            <a:off x="5591871" y="1989906"/>
            <a:ext cx="416649" cy="325597"/>
            <a:chOff x="5626763" y="2013829"/>
            <a:chExt cx="351722" cy="274788"/>
          </a:xfrm>
        </p:grpSpPr>
        <p:sp>
          <p:nvSpPr>
            <p:cNvPr id="12602" name="Google Shape;12602;p5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57"/>
          <p:cNvGrpSpPr/>
          <p:nvPr/>
        </p:nvGrpSpPr>
        <p:grpSpPr>
          <a:xfrm>
            <a:off x="7576605" y="1983877"/>
            <a:ext cx="276698" cy="333133"/>
            <a:chOff x="7576605" y="1983877"/>
            <a:chExt cx="276698" cy="333133"/>
          </a:xfrm>
        </p:grpSpPr>
        <p:sp>
          <p:nvSpPr>
            <p:cNvPr id="12613" name="Google Shape;12613;p57"/>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7"/>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57"/>
          <p:cNvGrpSpPr/>
          <p:nvPr/>
        </p:nvGrpSpPr>
        <p:grpSpPr>
          <a:xfrm>
            <a:off x="853568" y="1975538"/>
            <a:ext cx="337334" cy="353599"/>
            <a:chOff x="853568" y="1975538"/>
            <a:chExt cx="337334" cy="353599"/>
          </a:xfrm>
        </p:grpSpPr>
        <p:sp>
          <p:nvSpPr>
            <p:cNvPr id="12616" name="Google Shape;12616;p57"/>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7"/>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7"/>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7"/>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57"/>
          <p:cNvGrpSpPr/>
          <p:nvPr/>
        </p:nvGrpSpPr>
        <p:grpSpPr>
          <a:xfrm>
            <a:off x="2770052" y="2009628"/>
            <a:ext cx="327085" cy="277080"/>
            <a:chOff x="2770052" y="2009628"/>
            <a:chExt cx="327085" cy="277080"/>
          </a:xfrm>
        </p:grpSpPr>
        <p:sp>
          <p:nvSpPr>
            <p:cNvPr id="12621" name="Google Shape;12621;p5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3" name="Google Shape;12623;p57"/>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4" name="Google Shape;12624;p57"/>
          <p:cNvGrpSpPr/>
          <p:nvPr/>
        </p:nvGrpSpPr>
        <p:grpSpPr>
          <a:xfrm>
            <a:off x="4195399" y="1970604"/>
            <a:ext cx="344878" cy="343573"/>
            <a:chOff x="4195399" y="1970604"/>
            <a:chExt cx="344878" cy="343573"/>
          </a:xfrm>
        </p:grpSpPr>
        <p:sp>
          <p:nvSpPr>
            <p:cNvPr id="12625" name="Google Shape;12625;p57"/>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7"/>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7"/>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7"/>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57"/>
          <p:cNvGrpSpPr/>
          <p:nvPr/>
        </p:nvGrpSpPr>
        <p:grpSpPr>
          <a:xfrm>
            <a:off x="4674791" y="1977447"/>
            <a:ext cx="344528" cy="344114"/>
            <a:chOff x="4674791" y="1977447"/>
            <a:chExt cx="344528" cy="344114"/>
          </a:xfrm>
        </p:grpSpPr>
        <p:sp>
          <p:nvSpPr>
            <p:cNvPr id="12630" name="Google Shape;12630;p5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57"/>
          <p:cNvGrpSpPr/>
          <p:nvPr/>
        </p:nvGrpSpPr>
        <p:grpSpPr>
          <a:xfrm>
            <a:off x="6083810" y="1547297"/>
            <a:ext cx="382819" cy="310788"/>
            <a:chOff x="6083810" y="1547297"/>
            <a:chExt cx="382819" cy="310788"/>
          </a:xfrm>
        </p:grpSpPr>
        <p:sp>
          <p:nvSpPr>
            <p:cNvPr id="12657" name="Google Shape;12657;p57"/>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7"/>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7"/>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7"/>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7"/>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7"/>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7"/>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7"/>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7"/>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7"/>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7"/>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7"/>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57"/>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57"/>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7"/>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7"/>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7"/>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7"/>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57"/>
          <p:cNvGrpSpPr/>
          <p:nvPr/>
        </p:nvGrpSpPr>
        <p:grpSpPr>
          <a:xfrm>
            <a:off x="6558300" y="1538193"/>
            <a:ext cx="382788" cy="328613"/>
            <a:chOff x="6558300" y="1538193"/>
            <a:chExt cx="382788" cy="328613"/>
          </a:xfrm>
        </p:grpSpPr>
        <p:sp>
          <p:nvSpPr>
            <p:cNvPr id="12676" name="Google Shape;12676;p5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57"/>
          <p:cNvGrpSpPr/>
          <p:nvPr/>
        </p:nvGrpSpPr>
        <p:grpSpPr>
          <a:xfrm>
            <a:off x="5194002" y="1511297"/>
            <a:ext cx="259605" cy="346024"/>
            <a:chOff x="5194002" y="1511297"/>
            <a:chExt cx="259605" cy="346024"/>
          </a:xfrm>
        </p:grpSpPr>
        <p:sp>
          <p:nvSpPr>
            <p:cNvPr id="12679" name="Google Shape;12679;p57"/>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7"/>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7"/>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7"/>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57"/>
          <p:cNvGrpSpPr/>
          <p:nvPr/>
        </p:nvGrpSpPr>
        <p:grpSpPr>
          <a:xfrm>
            <a:off x="1394741" y="1512061"/>
            <a:ext cx="252444" cy="351722"/>
            <a:chOff x="1394741" y="1512061"/>
            <a:chExt cx="252444" cy="351722"/>
          </a:xfrm>
        </p:grpSpPr>
        <p:sp>
          <p:nvSpPr>
            <p:cNvPr id="12684" name="Google Shape;12684;p5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5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5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57"/>
          <p:cNvGrpSpPr/>
          <p:nvPr/>
        </p:nvGrpSpPr>
        <p:grpSpPr>
          <a:xfrm>
            <a:off x="855096" y="1504485"/>
            <a:ext cx="380910" cy="339594"/>
            <a:chOff x="855096" y="1504485"/>
            <a:chExt cx="380910" cy="339594"/>
          </a:xfrm>
        </p:grpSpPr>
        <p:sp>
          <p:nvSpPr>
            <p:cNvPr id="12702" name="Google Shape;12702;p57"/>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7"/>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7"/>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7"/>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7"/>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57"/>
          <p:cNvGrpSpPr/>
          <p:nvPr/>
        </p:nvGrpSpPr>
        <p:grpSpPr>
          <a:xfrm>
            <a:off x="1819576" y="1511679"/>
            <a:ext cx="352103" cy="352103"/>
            <a:chOff x="1819576" y="1511679"/>
            <a:chExt cx="352103" cy="352103"/>
          </a:xfrm>
        </p:grpSpPr>
        <p:sp>
          <p:nvSpPr>
            <p:cNvPr id="12708" name="Google Shape;12708;p5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57"/>
          <p:cNvGrpSpPr/>
          <p:nvPr/>
        </p:nvGrpSpPr>
        <p:grpSpPr>
          <a:xfrm>
            <a:off x="5621097" y="1500761"/>
            <a:ext cx="371424" cy="355446"/>
            <a:chOff x="5621097" y="1500761"/>
            <a:chExt cx="371424" cy="355446"/>
          </a:xfrm>
        </p:grpSpPr>
        <p:sp>
          <p:nvSpPr>
            <p:cNvPr id="12713" name="Google Shape;12713;p5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57"/>
          <p:cNvGrpSpPr/>
          <p:nvPr/>
        </p:nvGrpSpPr>
        <p:grpSpPr>
          <a:xfrm>
            <a:off x="4670239" y="1541599"/>
            <a:ext cx="359679" cy="321833"/>
            <a:chOff x="4670239" y="1541599"/>
            <a:chExt cx="359679" cy="321833"/>
          </a:xfrm>
        </p:grpSpPr>
        <p:sp>
          <p:nvSpPr>
            <p:cNvPr id="12716" name="Google Shape;12716;p5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1" name="Google Shape;12721;p57"/>
          <p:cNvGrpSpPr/>
          <p:nvPr/>
        </p:nvGrpSpPr>
        <p:grpSpPr>
          <a:xfrm>
            <a:off x="4212429" y="1502385"/>
            <a:ext cx="321037" cy="353822"/>
            <a:chOff x="4212429" y="1502385"/>
            <a:chExt cx="321037" cy="353822"/>
          </a:xfrm>
        </p:grpSpPr>
        <p:sp>
          <p:nvSpPr>
            <p:cNvPr id="12722" name="Google Shape;12722;p57"/>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7"/>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7"/>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7"/>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57"/>
          <p:cNvGrpSpPr/>
          <p:nvPr/>
        </p:nvGrpSpPr>
        <p:grpSpPr>
          <a:xfrm>
            <a:off x="2302788" y="1505981"/>
            <a:ext cx="336188" cy="335425"/>
            <a:chOff x="2302788" y="1505981"/>
            <a:chExt cx="336188" cy="335425"/>
          </a:xfrm>
        </p:grpSpPr>
        <p:sp>
          <p:nvSpPr>
            <p:cNvPr id="12727" name="Google Shape;12727;p57"/>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57"/>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57"/>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57"/>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7"/>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7"/>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7"/>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7"/>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57"/>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7"/>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7"/>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7"/>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7"/>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57"/>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7"/>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7"/>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57"/>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4" name="Google Shape;12744;p57"/>
          <p:cNvGrpSpPr/>
          <p:nvPr/>
        </p:nvGrpSpPr>
        <p:grpSpPr>
          <a:xfrm>
            <a:off x="2780301" y="1521896"/>
            <a:ext cx="333133" cy="321037"/>
            <a:chOff x="2780301" y="1521896"/>
            <a:chExt cx="333133" cy="321037"/>
          </a:xfrm>
        </p:grpSpPr>
        <p:sp>
          <p:nvSpPr>
            <p:cNvPr id="12745" name="Google Shape;12745;p57"/>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7"/>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7"/>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7"/>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7"/>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57"/>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57"/>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7"/>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7"/>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7"/>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7"/>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7"/>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7"/>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7"/>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7"/>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57"/>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7"/>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57"/>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7"/>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7"/>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5" name="Google Shape;12765;p57"/>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7"/>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7"/>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8" name="Google Shape;12768;p57"/>
          <p:cNvGrpSpPr/>
          <p:nvPr/>
        </p:nvGrpSpPr>
        <p:grpSpPr>
          <a:xfrm>
            <a:off x="3316159" y="1515085"/>
            <a:ext cx="211892" cy="339594"/>
            <a:chOff x="3316159" y="1515085"/>
            <a:chExt cx="211892" cy="339594"/>
          </a:xfrm>
        </p:grpSpPr>
        <p:sp>
          <p:nvSpPr>
            <p:cNvPr id="12769" name="Google Shape;12769;p57"/>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7"/>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7"/>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7"/>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7"/>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7"/>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57"/>
          <p:cNvGrpSpPr/>
          <p:nvPr/>
        </p:nvGrpSpPr>
        <p:grpSpPr>
          <a:xfrm>
            <a:off x="3716358" y="1544655"/>
            <a:ext cx="361971" cy="314958"/>
            <a:chOff x="3716358" y="1544655"/>
            <a:chExt cx="361971" cy="314958"/>
          </a:xfrm>
        </p:grpSpPr>
        <p:sp>
          <p:nvSpPr>
            <p:cNvPr id="12776" name="Google Shape;12776;p5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1" name="Google Shape;12781;p57"/>
            <p:cNvGrpSpPr/>
            <p:nvPr/>
          </p:nvGrpSpPr>
          <p:grpSpPr>
            <a:xfrm>
              <a:off x="3716358" y="1544655"/>
              <a:ext cx="361971" cy="314958"/>
              <a:chOff x="3716358" y="1544655"/>
              <a:chExt cx="361971" cy="314958"/>
            </a:xfrm>
          </p:grpSpPr>
          <p:sp>
            <p:nvSpPr>
              <p:cNvPr id="12782" name="Google Shape;12782;p5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5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5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5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87" name="Google Shape;12787;p57"/>
          <p:cNvGrpSpPr/>
          <p:nvPr/>
        </p:nvGrpSpPr>
        <p:grpSpPr>
          <a:xfrm>
            <a:off x="7011924" y="1557552"/>
            <a:ext cx="499533" cy="305136"/>
            <a:chOff x="7009649" y="1541981"/>
            <a:chExt cx="524940" cy="320655"/>
          </a:xfrm>
        </p:grpSpPr>
        <p:sp>
          <p:nvSpPr>
            <p:cNvPr id="12788" name="Google Shape;12788;p57"/>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5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5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5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6" name="Google Shape;12796;p57"/>
          <p:cNvGrpSpPr/>
          <p:nvPr/>
        </p:nvGrpSpPr>
        <p:grpSpPr>
          <a:xfrm>
            <a:off x="8034034" y="1518109"/>
            <a:ext cx="282746" cy="340358"/>
            <a:chOff x="8034034" y="1518109"/>
            <a:chExt cx="282746" cy="340358"/>
          </a:xfrm>
        </p:grpSpPr>
        <p:sp>
          <p:nvSpPr>
            <p:cNvPr id="12797" name="Google Shape;12797;p5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5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5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57"/>
          <p:cNvGrpSpPr/>
          <p:nvPr/>
        </p:nvGrpSpPr>
        <p:grpSpPr>
          <a:xfrm>
            <a:off x="7582302" y="1499934"/>
            <a:ext cx="369133" cy="360411"/>
            <a:chOff x="7582302" y="1499934"/>
            <a:chExt cx="369133" cy="360411"/>
          </a:xfrm>
        </p:grpSpPr>
        <p:sp>
          <p:nvSpPr>
            <p:cNvPr id="12802" name="Google Shape;12802;p5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5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5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5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10" name="Shape 12810"/>
        <p:cNvGrpSpPr/>
        <p:nvPr/>
      </p:nvGrpSpPr>
      <p:grpSpPr>
        <a:xfrm>
          <a:off x="0" y="0"/>
          <a:ext cx="0" cy="0"/>
          <a:chOff x="0" y="0"/>
          <a:chExt cx="0" cy="0"/>
        </a:xfrm>
      </p:grpSpPr>
      <p:pic>
        <p:nvPicPr>
          <p:cNvPr id="12811" name="Google Shape;12811;p5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Zero Waste Workshop by Slidesgo">
  <a:themeElements>
    <a:clrScheme name="Simple Light">
      <a:dk1>
        <a:srgbClr val="000000"/>
      </a:dk1>
      <a:lt1>
        <a:srgbClr val="FFFFFF"/>
      </a:lt1>
      <a:dk2>
        <a:srgbClr val="595959"/>
      </a:dk2>
      <a:lt2>
        <a:srgbClr val="EEEEEE"/>
      </a:lt2>
      <a:accent1>
        <a:srgbClr val="9E9E9E"/>
      </a:accent1>
      <a:accent2>
        <a:srgbClr val="E5AC77"/>
      </a:accent2>
      <a:accent3>
        <a:srgbClr val="AFB1A1"/>
      </a:accent3>
      <a:accent4>
        <a:srgbClr val="E0E0DA"/>
      </a:accent4>
      <a:accent5>
        <a:srgbClr val="F9CB9C"/>
      </a:accent5>
      <a:accent6>
        <a:srgbClr val="D9EAD3"/>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