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8" r:id="rId5"/>
    <p:sldMasterId id="2147483669"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Lst>
  <p:sldSz cy="5143500" cx="9144000"/>
  <p:notesSz cx="6858000" cy="9144000"/>
  <p:embeddedFontLst>
    <p:embeddedFont>
      <p:font typeface="Raleway"/>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Fjalla One"/>
      <p:regular r:id="rId61"/>
    </p:embeddedFont>
    <p:embeddedFont>
      <p:font typeface="Proxima Nova Semibold"/>
      <p:regular r:id="rId62"/>
      <p:bold r:id="rId63"/>
      <p:boldItalic r:id="rId64"/>
    </p:embeddedFont>
    <p:embeddedFont>
      <p:font typeface="Merriweather"/>
      <p:regular r:id="rId65"/>
      <p:bold r:id="rId66"/>
      <p:italic r:id="rId67"/>
      <p:boldItalic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761">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77536FC-7D61-4BC3-B29A-C8C761BC3CD3}">
  <a:tblStyle styleId="{977536FC-7D61-4BC3-B29A-C8C761BC3CD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761"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Raleway-bold.fntdata"/><Relationship Id="rId47" Type="http://schemas.openxmlformats.org/officeDocument/2006/relationships/font" Target="fonts/Raleway-regular.fntdata"/><Relationship Id="rId49" Type="http://schemas.openxmlformats.org/officeDocument/2006/relationships/font" Target="fonts/Raleway-italic.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Semibold-regular.fntdata"/><Relationship Id="rId61" Type="http://schemas.openxmlformats.org/officeDocument/2006/relationships/font" Target="fonts/FjallaOne-regular.fntdata"/><Relationship Id="rId20" Type="http://schemas.openxmlformats.org/officeDocument/2006/relationships/slide" Target="slides/slide13.xml"/><Relationship Id="rId64" Type="http://schemas.openxmlformats.org/officeDocument/2006/relationships/font" Target="fonts/ProximaNovaSemibold-boldItalic.fntdata"/><Relationship Id="rId63" Type="http://schemas.openxmlformats.org/officeDocument/2006/relationships/font" Target="fonts/ProximaNovaSemibold-bold.fntdata"/><Relationship Id="rId22" Type="http://schemas.openxmlformats.org/officeDocument/2006/relationships/slide" Target="slides/slide15.xml"/><Relationship Id="rId66" Type="http://schemas.openxmlformats.org/officeDocument/2006/relationships/font" Target="fonts/Merriweather-bold.fntdata"/><Relationship Id="rId21" Type="http://schemas.openxmlformats.org/officeDocument/2006/relationships/slide" Target="slides/slide14.xml"/><Relationship Id="rId65" Type="http://schemas.openxmlformats.org/officeDocument/2006/relationships/font" Target="fonts/Merriweather-regular.fntdata"/><Relationship Id="rId24" Type="http://schemas.openxmlformats.org/officeDocument/2006/relationships/slide" Target="slides/slide17.xml"/><Relationship Id="rId68" Type="http://schemas.openxmlformats.org/officeDocument/2006/relationships/font" Target="fonts/Merriweather-boldItalic.fntdata"/><Relationship Id="rId23" Type="http://schemas.openxmlformats.org/officeDocument/2006/relationships/slide" Target="slides/slide16.xml"/><Relationship Id="rId67" Type="http://schemas.openxmlformats.org/officeDocument/2006/relationships/font" Target="fonts/Merriweather-italic.fntdata"/><Relationship Id="rId60" Type="http://schemas.openxmlformats.org/officeDocument/2006/relationships/font" Target="fonts/AmaticSC-bold.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regular.fntdata"/><Relationship Id="rId50" Type="http://schemas.openxmlformats.org/officeDocument/2006/relationships/font" Target="fonts/Raleway-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4.xml"/><Relationship Id="rId55" Type="http://schemas.openxmlformats.org/officeDocument/2006/relationships/font" Target="fonts/RobotoMedium-regular.fntdata"/><Relationship Id="rId10" Type="http://schemas.openxmlformats.org/officeDocument/2006/relationships/slide" Target="slides/slide3.xml"/><Relationship Id="rId54" Type="http://schemas.openxmlformats.org/officeDocument/2006/relationships/font" Target="fonts/ProximaNova-boldItalic.fntdata"/><Relationship Id="rId13" Type="http://schemas.openxmlformats.org/officeDocument/2006/relationships/slide" Target="slides/slide6.xml"/><Relationship Id="rId57" Type="http://schemas.openxmlformats.org/officeDocument/2006/relationships/font" Target="fonts/RobotoMedium-italic.fntdata"/><Relationship Id="rId12" Type="http://schemas.openxmlformats.org/officeDocument/2006/relationships/slide" Target="slides/slide5.xml"/><Relationship Id="rId56" Type="http://schemas.openxmlformats.org/officeDocument/2006/relationships/font" Target="fonts/RobotoMedium-bold.fntdata"/><Relationship Id="rId15" Type="http://schemas.openxmlformats.org/officeDocument/2006/relationships/slide" Target="slides/slide8.xml"/><Relationship Id="rId59" Type="http://schemas.openxmlformats.org/officeDocument/2006/relationships/font" Target="fonts/AmaticSC-regular.fntdata"/><Relationship Id="rId14" Type="http://schemas.openxmlformats.org/officeDocument/2006/relationships/slide" Target="slides/slide7.xml"/><Relationship Id="rId58" Type="http://schemas.openxmlformats.org/officeDocument/2006/relationships/font" Target="fonts/RobotoMedium-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 name="Shape 126"/>
        <p:cNvGrpSpPr/>
        <p:nvPr/>
      </p:nvGrpSpPr>
      <p:grpSpPr>
        <a:xfrm>
          <a:off x="0" y="0"/>
          <a:ext cx="0" cy="0"/>
          <a:chOff x="0" y="0"/>
          <a:chExt cx="0" cy="0"/>
        </a:xfrm>
      </p:grpSpPr>
      <p:sp>
        <p:nvSpPr>
          <p:cNvPr id="127" name="Google Shape;12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28" name="Google Shape;12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 name="Shape 132"/>
        <p:cNvGrpSpPr/>
        <p:nvPr/>
      </p:nvGrpSpPr>
      <p:grpSpPr>
        <a:xfrm>
          <a:off x="0" y="0"/>
          <a:ext cx="0" cy="0"/>
          <a:chOff x="0" y="0"/>
          <a:chExt cx="0" cy="0"/>
        </a:xfrm>
      </p:grpSpPr>
      <p:sp>
        <p:nvSpPr>
          <p:cNvPr id="133" name="Google Shape;133;g617b8357ed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 name="Google Shape;134;g617b8357ed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 name="Shape 139"/>
        <p:cNvGrpSpPr/>
        <p:nvPr/>
      </p:nvGrpSpPr>
      <p:grpSpPr>
        <a:xfrm>
          <a:off x="0" y="0"/>
          <a:ext cx="0" cy="0"/>
          <a:chOff x="0" y="0"/>
          <a:chExt cx="0" cy="0"/>
        </a:xfrm>
      </p:grpSpPr>
      <p:sp>
        <p:nvSpPr>
          <p:cNvPr id="140" name="Google Shape;140;g6173dd7631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 name="Google Shape;141;g6173dd7631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g614acd80a1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 name="Google Shape;159;g614acd80a1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 name="Shape 163"/>
        <p:cNvGrpSpPr/>
        <p:nvPr/>
      </p:nvGrpSpPr>
      <p:grpSpPr>
        <a:xfrm>
          <a:off x="0" y="0"/>
          <a:ext cx="0" cy="0"/>
          <a:chOff x="0" y="0"/>
          <a:chExt cx="0" cy="0"/>
        </a:xfrm>
      </p:grpSpPr>
      <p:sp>
        <p:nvSpPr>
          <p:cNvPr id="164" name="Google Shape;164;g614acd80a1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 name="Google Shape;165;g614acd80a1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 name="Shape 180"/>
        <p:cNvGrpSpPr/>
        <p:nvPr/>
      </p:nvGrpSpPr>
      <p:grpSpPr>
        <a:xfrm>
          <a:off x="0" y="0"/>
          <a:ext cx="0" cy="0"/>
          <a:chOff x="0" y="0"/>
          <a:chExt cx="0" cy="0"/>
        </a:xfrm>
      </p:grpSpPr>
      <p:sp>
        <p:nvSpPr>
          <p:cNvPr id="181" name="Google Shape;181;g614acd80a1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 name="Google Shape;182;g614acd80a1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 name="Shape 190"/>
        <p:cNvGrpSpPr/>
        <p:nvPr/>
      </p:nvGrpSpPr>
      <p:grpSpPr>
        <a:xfrm>
          <a:off x="0" y="0"/>
          <a:ext cx="0" cy="0"/>
          <a:chOff x="0" y="0"/>
          <a:chExt cx="0" cy="0"/>
        </a:xfrm>
      </p:grpSpPr>
      <p:sp>
        <p:nvSpPr>
          <p:cNvPr id="191" name="Google Shape;191;g61a300aed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 name="Google Shape;192;g61a300aed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 name="Shape 198"/>
        <p:cNvGrpSpPr/>
        <p:nvPr/>
      </p:nvGrpSpPr>
      <p:grpSpPr>
        <a:xfrm>
          <a:off x="0" y="0"/>
          <a:ext cx="0" cy="0"/>
          <a:chOff x="0" y="0"/>
          <a:chExt cx="0" cy="0"/>
        </a:xfrm>
      </p:grpSpPr>
      <p:sp>
        <p:nvSpPr>
          <p:cNvPr id="199" name="Google Shape;199;g6173dd7631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 name="Google Shape;200;g6173dd7631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 name="Shape 211"/>
        <p:cNvGrpSpPr/>
        <p:nvPr/>
      </p:nvGrpSpPr>
      <p:grpSpPr>
        <a:xfrm>
          <a:off x="0" y="0"/>
          <a:ext cx="0" cy="0"/>
          <a:chOff x="0" y="0"/>
          <a:chExt cx="0" cy="0"/>
        </a:xfrm>
      </p:grpSpPr>
      <p:sp>
        <p:nvSpPr>
          <p:cNvPr id="212" name="Google Shape;212;g6173dd7631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 name="Google Shape;213;g6173dd7631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 name="Shape 255"/>
        <p:cNvGrpSpPr/>
        <p:nvPr/>
      </p:nvGrpSpPr>
      <p:grpSpPr>
        <a:xfrm>
          <a:off x="0" y="0"/>
          <a:ext cx="0" cy="0"/>
          <a:chOff x="0" y="0"/>
          <a:chExt cx="0" cy="0"/>
        </a:xfrm>
      </p:grpSpPr>
      <p:sp>
        <p:nvSpPr>
          <p:cNvPr id="256" name="Google Shape;256;g6173dd7631_0_7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 name="Google Shape;257;g6173dd7631_0_7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 name="Shape 298"/>
        <p:cNvGrpSpPr/>
        <p:nvPr/>
      </p:nvGrpSpPr>
      <p:grpSpPr>
        <a:xfrm>
          <a:off x="0" y="0"/>
          <a:ext cx="0" cy="0"/>
          <a:chOff x="0" y="0"/>
          <a:chExt cx="0" cy="0"/>
        </a:xfrm>
      </p:grpSpPr>
      <p:sp>
        <p:nvSpPr>
          <p:cNvPr id="299" name="Google Shape;299;g6173dd7631_0_7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 name="Google Shape;300;g6173dd7631_0_7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 name="Shape 351"/>
        <p:cNvGrpSpPr/>
        <p:nvPr/>
      </p:nvGrpSpPr>
      <p:grpSpPr>
        <a:xfrm>
          <a:off x="0" y="0"/>
          <a:ext cx="0" cy="0"/>
          <a:chOff x="0" y="0"/>
          <a:chExt cx="0" cy="0"/>
        </a:xfrm>
      </p:grpSpPr>
      <p:sp>
        <p:nvSpPr>
          <p:cNvPr id="352" name="Google Shape;352;g6173dd7631_0_7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 name="Google Shape;353;g6173dd7631_0_7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 name="Shape 366"/>
        <p:cNvGrpSpPr/>
        <p:nvPr/>
      </p:nvGrpSpPr>
      <p:grpSpPr>
        <a:xfrm>
          <a:off x="0" y="0"/>
          <a:ext cx="0" cy="0"/>
          <a:chOff x="0" y="0"/>
          <a:chExt cx="0" cy="0"/>
        </a:xfrm>
      </p:grpSpPr>
      <p:sp>
        <p:nvSpPr>
          <p:cNvPr id="367" name="Google Shape;367;g6173dd7631_0_73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 name="Google Shape;368;g6173dd7631_0_73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 name="Shape 403"/>
        <p:cNvGrpSpPr/>
        <p:nvPr/>
      </p:nvGrpSpPr>
      <p:grpSpPr>
        <a:xfrm>
          <a:off x="0" y="0"/>
          <a:ext cx="0" cy="0"/>
          <a:chOff x="0" y="0"/>
          <a:chExt cx="0" cy="0"/>
        </a:xfrm>
      </p:grpSpPr>
      <p:sp>
        <p:nvSpPr>
          <p:cNvPr id="404" name="Google Shape;404;g6173dd7631_0_7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 name="Google Shape;405;g6173dd7631_0_7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6173dd7631_0_7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6173dd7631_0_7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9" name="Shape 1379"/>
        <p:cNvGrpSpPr/>
        <p:nvPr/>
      </p:nvGrpSpPr>
      <p:grpSpPr>
        <a:xfrm>
          <a:off x="0" y="0"/>
          <a:ext cx="0" cy="0"/>
          <a:chOff x="0" y="0"/>
          <a:chExt cx="0" cy="0"/>
        </a:xfrm>
      </p:grpSpPr>
      <p:sp>
        <p:nvSpPr>
          <p:cNvPr id="1380" name="Google Shape;1380;g64642b259d_0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1" name="Google Shape;1381;g64642b259d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6" name="Shape 1396"/>
        <p:cNvGrpSpPr/>
        <p:nvPr/>
      </p:nvGrpSpPr>
      <p:grpSpPr>
        <a:xfrm>
          <a:off x="0" y="0"/>
          <a:ext cx="0" cy="0"/>
          <a:chOff x="0" y="0"/>
          <a:chExt cx="0" cy="0"/>
        </a:xfrm>
      </p:grpSpPr>
      <p:sp>
        <p:nvSpPr>
          <p:cNvPr id="1397" name="Google Shape;1397;g617b8357e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8" name="Google Shape;1398;g617b8357e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9" name="Shape 1409"/>
        <p:cNvGrpSpPr/>
        <p:nvPr/>
      </p:nvGrpSpPr>
      <p:grpSpPr>
        <a:xfrm>
          <a:off x="0" y="0"/>
          <a:ext cx="0" cy="0"/>
          <a:chOff x="0" y="0"/>
          <a:chExt cx="0" cy="0"/>
        </a:xfrm>
      </p:grpSpPr>
      <p:sp>
        <p:nvSpPr>
          <p:cNvPr id="1410" name="Google Shape;1410;g64642b259d_0_1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1" name="Google Shape;1411;g64642b259d_0_1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8" name="Shape 1418"/>
        <p:cNvGrpSpPr/>
        <p:nvPr/>
      </p:nvGrpSpPr>
      <p:grpSpPr>
        <a:xfrm>
          <a:off x="0" y="0"/>
          <a:ext cx="0" cy="0"/>
          <a:chOff x="0" y="0"/>
          <a:chExt cx="0" cy="0"/>
        </a:xfrm>
      </p:grpSpPr>
      <p:sp>
        <p:nvSpPr>
          <p:cNvPr id="1419" name="Google Shape;1419;g64642b259d_0_10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0" name="Google Shape;1420;g64642b259d_0_10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 name="Shape 1427"/>
        <p:cNvGrpSpPr/>
        <p:nvPr/>
      </p:nvGrpSpPr>
      <p:grpSpPr>
        <a:xfrm>
          <a:off x="0" y="0"/>
          <a:ext cx="0" cy="0"/>
          <a:chOff x="0" y="0"/>
          <a:chExt cx="0" cy="0"/>
        </a:xfrm>
      </p:grpSpPr>
      <p:sp>
        <p:nvSpPr>
          <p:cNvPr id="1428" name="Google Shape;1428;g64642b259d_0_1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9" name="Google Shape;1429;g64642b259d_0_1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8" name="Shape 1438"/>
        <p:cNvGrpSpPr/>
        <p:nvPr/>
      </p:nvGrpSpPr>
      <p:grpSpPr>
        <a:xfrm>
          <a:off x="0" y="0"/>
          <a:ext cx="0" cy="0"/>
          <a:chOff x="0" y="0"/>
          <a:chExt cx="0" cy="0"/>
        </a:xfrm>
      </p:grpSpPr>
      <p:sp>
        <p:nvSpPr>
          <p:cNvPr id="1439" name="Google Shape;1439;g617b8357ed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0" name="Google Shape;1440;g617b8357ed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6" name="Shape 1456"/>
        <p:cNvGrpSpPr/>
        <p:nvPr/>
      </p:nvGrpSpPr>
      <p:grpSpPr>
        <a:xfrm>
          <a:off x="0" y="0"/>
          <a:ext cx="0" cy="0"/>
          <a:chOff x="0" y="0"/>
          <a:chExt cx="0" cy="0"/>
        </a:xfrm>
      </p:grpSpPr>
      <p:sp>
        <p:nvSpPr>
          <p:cNvPr id="1457" name="Google Shape;1457;g617b8357ed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8" name="Google Shape;1458;g617b8357ed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617b8357ed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617b8357ed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 name="Shape 1470"/>
        <p:cNvGrpSpPr/>
        <p:nvPr/>
      </p:nvGrpSpPr>
      <p:grpSpPr>
        <a:xfrm>
          <a:off x="0" y="0"/>
          <a:ext cx="0" cy="0"/>
          <a:chOff x="0" y="0"/>
          <a:chExt cx="0" cy="0"/>
        </a:xfrm>
      </p:grpSpPr>
      <p:sp>
        <p:nvSpPr>
          <p:cNvPr id="1471" name="Google Shape;1471;g6409fa1c0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 name="Google Shape;1472;g6409fa1c0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7" name="Shape 1477"/>
        <p:cNvGrpSpPr/>
        <p:nvPr/>
      </p:nvGrpSpPr>
      <p:grpSpPr>
        <a:xfrm>
          <a:off x="0" y="0"/>
          <a:ext cx="0" cy="0"/>
          <a:chOff x="0" y="0"/>
          <a:chExt cx="0" cy="0"/>
        </a:xfrm>
      </p:grpSpPr>
      <p:sp>
        <p:nvSpPr>
          <p:cNvPr id="1478" name="Google Shape;1478;g6409fa1c07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 name="Google Shape;1479;g6409fa1c07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1" name="Shape 1491"/>
        <p:cNvGrpSpPr/>
        <p:nvPr/>
      </p:nvGrpSpPr>
      <p:grpSpPr>
        <a:xfrm>
          <a:off x="0" y="0"/>
          <a:ext cx="0" cy="0"/>
          <a:chOff x="0" y="0"/>
          <a:chExt cx="0" cy="0"/>
        </a:xfrm>
      </p:grpSpPr>
      <p:sp>
        <p:nvSpPr>
          <p:cNvPr id="1492" name="Google Shape;1492;g6409fa1c07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3" name="Google Shape;1493;g6409fa1c07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8" name="Shape 1828"/>
        <p:cNvGrpSpPr/>
        <p:nvPr/>
      </p:nvGrpSpPr>
      <p:grpSpPr>
        <a:xfrm>
          <a:off x="0" y="0"/>
          <a:ext cx="0" cy="0"/>
          <a:chOff x="0" y="0"/>
          <a:chExt cx="0" cy="0"/>
        </a:xfrm>
      </p:grpSpPr>
      <p:sp>
        <p:nvSpPr>
          <p:cNvPr id="1829" name="Google Shape;1829;g6409fa1c07_0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0" name="Google Shape;1830;g6409fa1c07_0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5" name="Shape 8105"/>
        <p:cNvGrpSpPr/>
        <p:nvPr/>
      </p:nvGrpSpPr>
      <p:grpSpPr>
        <a:xfrm>
          <a:off x="0" y="0"/>
          <a:ext cx="0" cy="0"/>
          <a:chOff x="0" y="0"/>
          <a:chExt cx="0" cy="0"/>
        </a:xfrm>
      </p:grpSpPr>
      <p:sp>
        <p:nvSpPr>
          <p:cNvPr id="8106" name="Google Shape;8106;g6409fa1c07_0_66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7" name="Google Shape;8107;g6409fa1c07_0_66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2" name="Shape 8532"/>
        <p:cNvGrpSpPr/>
        <p:nvPr/>
      </p:nvGrpSpPr>
      <p:grpSpPr>
        <a:xfrm>
          <a:off x="0" y="0"/>
          <a:ext cx="0" cy="0"/>
          <a:chOff x="0" y="0"/>
          <a:chExt cx="0" cy="0"/>
        </a:xfrm>
      </p:grpSpPr>
      <p:sp>
        <p:nvSpPr>
          <p:cNvPr id="8533" name="Google Shape;8533;g6409fa1c07_0_7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34" name="Google Shape;8534;g6409fa1c07_0_7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5" name="Shape 8695"/>
        <p:cNvGrpSpPr/>
        <p:nvPr/>
      </p:nvGrpSpPr>
      <p:grpSpPr>
        <a:xfrm>
          <a:off x="0" y="0"/>
          <a:ext cx="0" cy="0"/>
          <a:chOff x="0" y="0"/>
          <a:chExt cx="0" cy="0"/>
        </a:xfrm>
      </p:grpSpPr>
      <p:sp>
        <p:nvSpPr>
          <p:cNvPr id="8696" name="Google Shape;8696;g6409fa1c07_0_7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97" name="Google Shape;8697;g6409fa1c07_0_7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7" name="Shape 9097"/>
        <p:cNvGrpSpPr/>
        <p:nvPr/>
      </p:nvGrpSpPr>
      <p:grpSpPr>
        <a:xfrm>
          <a:off x="0" y="0"/>
          <a:ext cx="0" cy="0"/>
          <a:chOff x="0" y="0"/>
          <a:chExt cx="0" cy="0"/>
        </a:xfrm>
      </p:grpSpPr>
      <p:sp>
        <p:nvSpPr>
          <p:cNvPr id="9098" name="Google Shape;9098;g6409fa1c07_0_7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9" name="Google Shape;9099;g6409fa1c07_0_7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8" name="Shape 9468"/>
        <p:cNvGrpSpPr/>
        <p:nvPr/>
      </p:nvGrpSpPr>
      <p:grpSpPr>
        <a:xfrm>
          <a:off x="0" y="0"/>
          <a:ext cx="0" cy="0"/>
          <a:chOff x="0" y="0"/>
          <a:chExt cx="0" cy="0"/>
        </a:xfrm>
      </p:grpSpPr>
      <p:sp>
        <p:nvSpPr>
          <p:cNvPr id="9469" name="Google Shape;9469;g6409fa1c07_0_7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0" name="Google Shape;9470;g6409fa1c07_0_7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5" name="Shape 9845"/>
        <p:cNvGrpSpPr/>
        <p:nvPr/>
      </p:nvGrpSpPr>
      <p:grpSpPr>
        <a:xfrm>
          <a:off x="0" y="0"/>
          <a:ext cx="0" cy="0"/>
          <a:chOff x="0" y="0"/>
          <a:chExt cx="0" cy="0"/>
        </a:xfrm>
      </p:grpSpPr>
      <p:sp>
        <p:nvSpPr>
          <p:cNvPr id="9846" name="Google Shape;9846;g6409fa1c07_0_8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47" name="Google Shape;9847;g6409fa1c07_0_8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6" name="Shape 10276"/>
        <p:cNvGrpSpPr/>
        <p:nvPr/>
      </p:nvGrpSpPr>
      <p:grpSpPr>
        <a:xfrm>
          <a:off x="0" y="0"/>
          <a:ext cx="0" cy="0"/>
          <a:chOff x="0" y="0"/>
          <a:chExt cx="0" cy="0"/>
        </a:xfrm>
      </p:grpSpPr>
      <p:sp>
        <p:nvSpPr>
          <p:cNvPr id="10277" name="Google Shape;10277;g6409fa1c07_0_87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78" name="Google Shape;10278;g6409fa1c07_0_87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9" name="Shape 11069"/>
        <p:cNvGrpSpPr/>
        <p:nvPr/>
      </p:nvGrpSpPr>
      <p:grpSpPr>
        <a:xfrm>
          <a:off x="0" y="0"/>
          <a:ext cx="0" cy="0"/>
          <a:chOff x="0" y="0"/>
          <a:chExt cx="0" cy="0"/>
        </a:xfrm>
      </p:grpSpPr>
      <p:sp>
        <p:nvSpPr>
          <p:cNvPr id="11070" name="Google Shape;11070;g6409fa1c07_0_9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1" name="Google Shape;11071;g6409fa1c07_0_9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0" name="Shape 11810"/>
        <p:cNvGrpSpPr/>
        <p:nvPr/>
      </p:nvGrpSpPr>
      <p:grpSpPr>
        <a:xfrm>
          <a:off x="0" y="0"/>
          <a:ext cx="0" cy="0"/>
          <a:chOff x="0" y="0"/>
          <a:chExt cx="0" cy="0"/>
        </a:xfrm>
      </p:grpSpPr>
      <p:sp>
        <p:nvSpPr>
          <p:cNvPr id="11811" name="Google Shape;11811;g6409fa1c07_0_10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2" name="Google Shape;11812;g6409fa1c07_0_10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03" name="Shape 12503"/>
        <p:cNvGrpSpPr/>
        <p:nvPr/>
      </p:nvGrpSpPr>
      <p:grpSpPr>
        <a:xfrm>
          <a:off x="0" y="0"/>
          <a:ext cx="0" cy="0"/>
          <a:chOff x="0" y="0"/>
          <a:chExt cx="0" cy="0"/>
        </a:xfrm>
      </p:grpSpPr>
      <p:sp>
        <p:nvSpPr>
          <p:cNvPr id="12504" name="Google Shape;12504;g6409fa1c07_0_11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05" name="Google Shape;12505;g6409fa1c07_0_11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5" name="Shape 12805"/>
        <p:cNvGrpSpPr/>
        <p:nvPr/>
      </p:nvGrpSpPr>
      <p:grpSpPr>
        <a:xfrm>
          <a:off x="0" y="0"/>
          <a:ext cx="0" cy="0"/>
          <a:chOff x="0" y="0"/>
          <a:chExt cx="0" cy="0"/>
        </a:xfrm>
      </p:grpSpPr>
      <p:sp>
        <p:nvSpPr>
          <p:cNvPr id="12806" name="Google Shape;12806;g6409fa1c07_0_11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7" name="Google Shape;12807;g6409fa1c07_0_11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39" name="Shape 13439"/>
        <p:cNvGrpSpPr/>
        <p:nvPr/>
      </p:nvGrpSpPr>
      <p:grpSpPr>
        <a:xfrm>
          <a:off x="0" y="0"/>
          <a:ext cx="0" cy="0"/>
          <a:chOff x="0" y="0"/>
          <a:chExt cx="0" cy="0"/>
        </a:xfrm>
      </p:grpSpPr>
      <p:sp>
        <p:nvSpPr>
          <p:cNvPr id="13440" name="Google Shape;13440;g6409fa1c07_0_11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41" name="Google Shape;13441;g6409fa1c07_0_11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651450" y="1000974"/>
            <a:ext cx="78411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7200"/>
              <a:buNone/>
              <a:defRPr sz="7200"/>
            </a:lvl2pPr>
            <a:lvl3pPr lvl="2" algn="ctr">
              <a:spcBef>
                <a:spcPts val="0"/>
              </a:spcBef>
              <a:spcAft>
                <a:spcPts val="0"/>
              </a:spcAft>
              <a:buSzPts val="7200"/>
              <a:buNone/>
              <a:defRPr sz="7200"/>
            </a:lvl3pPr>
            <a:lvl4pPr lvl="3" algn="ctr">
              <a:spcBef>
                <a:spcPts val="0"/>
              </a:spcBef>
              <a:spcAft>
                <a:spcPts val="0"/>
              </a:spcAft>
              <a:buSzPts val="7200"/>
              <a:buNone/>
              <a:defRPr sz="7200"/>
            </a:lvl4pPr>
            <a:lvl5pPr lvl="4" algn="ctr">
              <a:spcBef>
                <a:spcPts val="0"/>
              </a:spcBef>
              <a:spcAft>
                <a:spcPts val="0"/>
              </a:spcAft>
              <a:buSzPts val="7200"/>
              <a:buNone/>
              <a:defRPr sz="7200"/>
            </a:lvl5pPr>
            <a:lvl6pPr lvl="5" algn="ctr">
              <a:spcBef>
                <a:spcPts val="0"/>
              </a:spcBef>
              <a:spcAft>
                <a:spcPts val="0"/>
              </a:spcAft>
              <a:buSzPts val="7200"/>
              <a:buNone/>
              <a:defRPr sz="7200"/>
            </a:lvl6pPr>
            <a:lvl7pPr lvl="6" algn="ctr">
              <a:spcBef>
                <a:spcPts val="0"/>
              </a:spcBef>
              <a:spcAft>
                <a:spcPts val="0"/>
              </a:spcAft>
              <a:buSzPts val="7200"/>
              <a:buNone/>
              <a:defRPr sz="7200"/>
            </a:lvl7pPr>
            <a:lvl8pPr lvl="7" algn="ctr">
              <a:spcBef>
                <a:spcPts val="0"/>
              </a:spcBef>
              <a:spcAft>
                <a:spcPts val="0"/>
              </a:spcAft>
              <a:buSzPts val="7200"/>
              <a:buNone/>
              <a:defRPr sz="7200"/>
            </a:lvl8pPr>
            <a:lvl9pPr lvl="8" algn="ctr">
              <a:spcBef>
                <a:spcPts val="0"/>
              </a:spcBef>
              <a:spcAft>
                <a:spcPts val="0"/>
              </a:spcAft>
              <a:buSzPts val="7200"/>
              <a:buNone/>
              <a:defRPr sz="7200"/>
            </a:lvl9pPr>
          </a:lstStyle>
          <a:p/>
        </p:txBody>
      </p:sp>
      <p:sp>
        <p:nvSpPr>
          <p:cNvPr id="10" name="Google Shape;10;p2"/>
          <p:cNvSpPr txBox="1"/>
          <p:nvPr>
            <p:ph idx="1" type="subTitle"/>
          </p:nvPr>
        </p:nvSpPr>
        <p:spPr>
          <a:xfrm>
            <a:off x="2009400" y="2919249"/>
            <a:ext cx="5125200" cy="345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000"/>
              <a:buNone/>
              <a:defRPr sz="10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
  <p:cSld name="SECTION_HEADER_2_2_2_1_1_1_2">
    <p:spTree>
      <p:nvGrpSpPr>
        <p:cNvPr id="11" name="Shape 11"/>
        <p:cNvGrpSpPr/>
        <p:nvPr/>
      </p:nvGrpSpPr>
      <p:grpSpPr>
        <a:xfrm>
          <a:off x="0" y="0"/>
          <a:ext cx="0" cy="0"/>
          <a:chOff x="0" y="0"/>
          <a:chExt cx="0" cy="0"/>
        </a:xfrm>
      </p:grpSpPr>
      <p:sp>
        <p:nvSpPr>
          <p:cNvPr id="12" name="Google Shape;12;p3"/>
          <p:cNvSpPr txBox="1"/>
          <p:nvPr>
            <p:ph idx="1" type="body"/>
          </p:nvPr>
        </p:nvSpPr>
        <p:spPr>
          <a:xfrm>
            <a:off x="791598" y="1474325"/>
            <a:ext cx="6336900" cy="30945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SzPts val="900"/>
              <a:buFont typeface="Muli"/>
              <a:buChar char="●"/>
              <a:defRPr sz="900">
                <a:latin typeface="Muli"/>
                <a:ea typeface="Muli"/>
                <a:cs typeface="Muli"/>
                <a:sym typeface="Muli"/>
              </a:defRPr>
            </a:lvl1pPr>
            <a:lvl2pPr indent="-285750" lvl="1" marL="914400" rtl="0">
              <a:lnSpc>
                <a:spcPct val="115000"/>
              </a:lnSpc>
              <a:spcBef>
                <a:spcPts val="1600"/>
              </a:spcBef>
              <a:spcAft>
                <a:spcPts val="0"/>
              </a:spcAft>
              <a:buSzPts val="900"/>
              <a:buFont typeface="Muli"/>
              <a:buChar char="○"/>
              <a:defRPr sz="900">
                <a:latin typeface="Muli"/>
                <a:ea typeface="Muli"/>
                <a:cs typeface="Muli"/>
                <a:sym typeface="Muli"/>
              </a:defRPr>
            </a:lvl2pPr>
            <a:lvl3pPr indent="-285750" lvl="2" marL="1371600" rtl="0">
              <a:lnSpc>
                <a:spcPct val="115000"/>
              </a:lnSpc>
              <a:spcBef>
                <a:spcPts val="1600"/>
              </a:spcBef>
              <a:spcAft>
                <a:spcPts val="0"/>
              </a:spcAft>
              <a:buSzPts val="900"/>
              <a:buFont typeface="Muli"/>
              <a:buChar char="■"/>
              <a:defRPr sz="900">
                <a:latin typeface="Muli"/>
                <a:ea typeface="Muli"/>
                <a:cs typeface="Muli"/>
                <a:sym typeface="Muli"/>
              </a:defRPr>
            </a:lvl3pPr>
            <a:lvl4pPr indent="-285750" lvl="3" marL="1828800" rtl="0">
              <a:lnSpc>
                <a:spcPct val="115000"/>
              </a:lnSpc>
              <a:spcBef>
                <a:spcPts val="1600"/>
              </a:spcBef>
              <a:spcAft>
                <a:spcPts val="0"/>
              </a:spcAft>
              <a:buSzPts val="900"/>
              <a:buFont typeface="Muli"/>
              <a:buChar char="●"/>
              <a:defRPr sz="900">
                <a:latin typeface="Muli"/>
                <a:ea typeface="Muli"/>
                <a:cs typeface="Muli"/>
                <a:sym typeface="Muli"/>
              </a:defRPr>
            </a:lvl4pPr>
            <a:lvl5pPr indent="-285750" lvl="4" marL="2286000" rtl="0">
              <a:lnSpc>
                <a:spcPct val="115000"/>
              </a:lnSpc>
              <a:spcBef>
                <a:spcPts val="1600"/>
              </a:spcBef>
              <a:spcAft>
                <a:spcPts val="0"/>
              </a:spcAft>
              <a:buSzPts val="900"/>
              <a:buFont typeface="Muli"/>
              <a:buChar char="○"/>
              <a:defRPr sz="900">
                <a:latin typeface="Muli"/>
                <a:ea typeface="Muli"/>
                <a:cs typeface="Muli"/>
                <a:sym typeface="Muli"/>
              </a:defRPr>
            </a:lvl5pPr>
            <a:lvl6pPr indent="-285750" lvl="5" marL="2743200" rtl="0">
              <a:lnSpc>
                <a:spcPct val="115000"/>
              </a:lnSpc>
              <a:spcBef>
                <a:spcPts val="1600"/>
              </a:spcBef>
              <a:spcAft>
                <a:spcPts val="0"/>
              </a:spcAft>
              <a:buSzPts val="900"/>
              <a:buFont typeface="Muli"/>
              <a:buChar char="■"/>
              <a:defRPr sz="900">
                <a:latin typeface="Muli"/>
                <a:ea typeface="Muli"/>
                <a:cs typeface="Muli"/>
                <a:sym typeface="Muli"/>
              </a:defRPr>
            </a:lvl6pPr>
            <a:lvl7pPr indent="-285750" lvl="6" marL="3200400" rtl="0">
              <a:lnSpc>
                <a:spcPct val="115000"/>
              </a:lnSpc>
              <a:spcBef>
                <a:spcPts val="1600"/>
              </a:spcBef>
              <a:spcAft>
                <a:spcPts val="0"/>
              </a:spcAft>
              <a:buSzPts val="900"/>
              <a:buFont typeface="Muli"/>
              <a:buChar char="●"/>
              <a:defRPr sz="900">
                <a:latin typeface="Muli"/>
                <a:ea typeface="Muli"/>
                <a:cs typeface="Muli"/>
                <a:sym typeface="Muli"/>
              </a:defRPr>
            </a:lvl7pPr>
            <a:lvl8pPr indent="-285750" lvl="7" marL="3657600" rtl="0">
              <a:lnSpc>
                <a:spcPct val="115000"/>
              </a:lnSpc>
              <a:spcBef>
                <a:spcPts val="1600"/>
              </a:spcBef>
              <a:spcAft>
                <a:spcPts val="0"/>
              </a:spcAft>
              <a:buSzPts val="900"/>
              <a:buFont typeface="Muli"/>
              <a:buChar char="○"/>
              <a:defRPr sz="900">
                <a:latin typeface="Muli"/>
                <a:ea typeface="Muli"/>
                <a:cs typeface="Muli"/>
                <a:sym typeface="Muli"/>
              </a:defRPr>
            </a:lvl8pPr>
            <a:lvl9pPr indent="-285750" lvl="8" marL="4114800" rtl="0">
              <a:lnSpc>
                <a:spcPct val="115000"/>
              </a:lnSpc>
              <a:spcBef>
                <a:spcPts val="1600"/>
              </a:spcBef>
              <a:spcAft>
                <a:spcPts val="1600"/>
              </a:spcAft>
              <a:buSzPts val="900"/>
              <a:buFont typeface="Muli"/>
              <a:buChar char="■"/>
              <a:defRPr sz="900">
                <a:latin typeface="Muli"/>
                <a:ea typeface="Muli"/>
                <a:cs typeface="Muli"/>
                <a:sym typeface="Muli"/>
              </a:defRPr>
            </a:lvl9pPr>
          </a:lstStyle>
          <a:p/>
        </p:txBody>
      </p:sp>
      <p:sp>
        <p:nvSpPr>
          <p:cNvPr id="13" name="Google Shape;13;p3"/>
          <p:cNvSpPr/>
          <p:nvPr/>
        </p:nvSpPr>
        <p:spPr>
          <a:xfrm>
            <a:off x="8303100" y="772500"/>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a:off x="1720625" y="577375"/>
            <a:ext cx="57801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type="secHead">
  <p:cSld name="SECTION_HEADER">
    <p:spTree>
      <p:nvGrpSpPr>
        <p:cNvPr id="15" name="Shape 15"/>
        <p:cNvGrpSpPr/>
        <p:nvPr/>
      </p:nvGrpSpPr>
      <p:grpSpPr>
        <a:xfrm>
          <a:off x="0" y="0"/>
          <a:ext cx="0" cy="0"/>
          <a:chOff x="0" y="0"/>
          <a:chExt cx="0" cy="0"/>
        </a:xfrm>
      </p:grpSpPr>
      <p:sp>
        <p:nvSpPr>
          <p:cNvPr id="16" name="Google Shape;16;p4"/>
          <p:cNvSpPr/>
          <p:nvPr/>
        </p:nvSpPr>
        <p:spPr>
          <a:xfrm>
            <a:off x="-33750" y="-26550"/>
            <a:ext cx="9211500" cy="5196600"/>
          </a:xfrm>
          <a:prstGeom prst="rect">
            <a:avLst/>
          </a:prstGeom>
          <a:solidFill>
            <a:srgbClr val="000000">
              <a:alpha val="200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4"/>
          <p:cNvSpPr txBox="1"/>
          <p:nvPr>
            <p:ph hasCustomPrompt="1" type="title"/>
          </p:nvPr>
        </p:nvSpPr>
        <p:spPr>
          <a:xfrm>
            <a:off x="1216597" y="691534"/>
            <a:ext cx="15249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8" name="Google Shape;18;p4"/>
          <p:cNvSpPr txBox="1"/>
          <p:nvPr>
            <p:ph idx="2" type="title"/>
          </p:nvPr>
        </p:nvSpPr>
        <p:spPr>
          <a:xfrm>
            <a:off x="922747" y="1314034"/>
            <a:ext cx="21126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 name="Google Shape;19;p4"/>
          <p:cNvSpPr txBox="1"/>
          <p:nvPr>
            <p:ph idx="1" type="subTitle"/>
          </p:nvPr>
        </p:nvSpPr>
        <p:spPr>
          <a:xfrm>
            <a:off x="951691" y="1815859"/>
            <a:ext cx="2054700" cy="34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0" name="Google Shape;20;p4"/>
          <p:cNvSpPr txBox="1"/>
          <p:nvPr>
            <p:ph hasCustomPrompt="1" idx="3" type="title"/>
          </p:nvPr>
        </p:nvSpPr>
        <p:spPr>
          <a:xfrm>
            <a:off x="6402522" y="691534"/>
            <a:ext cx="15249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1" name="Google Shape;21;p4"/>
          <p:cNvSpPr txBox="1"/>
          <p:nvPr>
            <p:ph idx="4" type="title"/>
          </p:nvPr>
        </p:nvSpPr>
        <p:spPr>
          <a:xfrm>
            <a:off x="6108672" y="1314034"/>
            <a:ext cx="21126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2" name="Google Shape;22;p4"/>
          <p:cNvSpPr txBox="1"/>
          <p:nvPr>
            <p:ph idx="5" type="subTitle"/>
          </p:nvPr>
        </p:nvSpPr>
        <p:spPr>
          <a:xfrm>
            <a:off x="6137616" y="1815859"/>
            <a:ext cx="2054700" cy="34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3" name="Google Shape;23;p4"/>
          <p:cNvSpPr txBox="1"/>
          <p:nvPr>
            <p:ph hasCustomPrompt="1" idx="6" type="title"/>
          </p:nvPr>
        </p:nvSpPr>
        <p:spPr>
          <a:xfrm>
            <a:off x="1216597" y="2878975"/>
            <a:ext cx="15249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4" name="Google Shape;24;p4"/>
          <p:cNvSpPr txBox="1"/>
          <p:nvPr>
            <p:ph idx="7" type="title"/>
          </p:nvPr>
        </p:nvSpPr>
        <p:spPr>
          <a:xfrm>
            <a:off x="922747" y="3501475"/>
            <a:ext cx="21126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5" name="Google Shape;25;p4"/>
          <p:cNvSpPr txBox="1"/>
          <p:nvPr>
            <p:ph idx="8" type="subTitle"/>
          </p:nvPr>
        </p:nvSpPr>
        <p:spPr>
          <a:xfrm>
            <a:off x="951691" y="4003300"/>
            <a:ext cx="2054700" cy="34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6" name="Google Shape;26;p4"/>
          <p:cNvSpPr txBox="1"/>
          <p:nvPr>
            <p:ph hasCustomPrompt="1" idx="9" type="title"/>
          </p:nvPr>
        </p:nvSpPr>
        <p:spPr>
          <a:xfrm>
            <a:off x="6402522" y="2878975"/>
            <a:ext cx="15249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7" name="Google Shape;27;p4"/>
          <p:cNvSpPr txBox="1"/>
          <p:nvPr>
            <p:ph idx="13" type="title"/>
          </p:nvPr>
        </p:nvSpPr>
        <p:spPr>
          <a:xfrm>
            <a:off x="6108672" y="3501475"/>
            <a:ext cx="21126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 name="Google Shape;28;p4"/>
          <p:cNvSpPr txBox="1"/>
          <p:nvPr>
            <p:ph idx="14" type="subTitle"/>
          </p:nvPr>
        </p:nvSpPr>
        <p:spPr>
          <a:xfrm>
            <a:off x="6137616" y="4003300"/>
            <a:ext cx="2054700" cy="34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SECTION_HEADER_1">
    <p:spTree>
      <p:nvGrpSpPr>
        <p:cNvPr id="29" name="Shape 29"/>
        <p:cNvGrpSpPr/>
        <p:nvPr/>
      </p:nvGrpSpPr>
      <p:grpSpPr>
        <a:xfrm>
          <a:off x="0" y="0"/>
          <a:ext cx="0" cy="0"/>
          <a:chOff x="0" y="0"/>
          <a:chExt cx="0" cy="0"/>
        </a:xfrm>
      </p:grpSpPr>
      <p:sp>
        <p:nvSpPr>
          <p:cNvPr id="30" name="Google Shape;30;p5"/>
          <p:cNvSpPr txBox="1"/>
          <p:nvPr>
            <p:ph type="title"/>
          </p:nvPr>
        </p:nvSpPr>
        <p:spPr>
          <a:xfrm>
            <a:off x="6075975" y="855074"/>
            <a:ext cx="18450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31" name="Google Shape;31;p5"/>
          <p:cNvSpPr txBox="1"/>
          <p:nvPr>
            <p:ph idx="1" type="subTitle"/>
          </p:nvPr>
        </p:nvSpPr>
        <p:spPr>
          <a:xfrm>
            <a:off x="5780650" y="1688789"/>
            <a:ext cx="2140500" cy="2927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900"/>
              <a:buNone/>
              <a:defRPr sz="900"/>
            </a:lvl1pPr>
            <a:lvl2pPr lvl="1" rtl="0" algn="r">
              <a:lnSpc>
                <a:spcPct val="100000"/>
              </a:lnSpc>
              <a:spcBef>
                <a:spcPts val="0"/>
              </a:spcBef>
              <a:spcAft>
                <a:spcPts val="0"/>
              </a:spcAft>
              <a:buSzPts val="900"/>
              <a:buNone/>
              <a:defRPr sz="900"/>
            </a:lvl2pPr>
            <a:lvl3pPr lvl="2" rtl="0" algn="r">
              <a:lnSpc>
                <a:spcPct val="100000"/>
              </a:lnSpc>
              <a:spcBef>
                <a:spcPts val="0"/>
              </a:spcBef>
              <a:spcAft>
                <a:spcPts val="0"/>
              </a:spcAft>
              <a:buSzPts val="900"/>
              <a:buNone/>
              <a:defRPr sz="900"/>
            </a:lvl3pPr>
            <a:lvl4pPr lvl="3" rtl="0" algn="r">
              <a:lnSpc>
                <a:spcPct val="100000"/>
              </a:lnSpc>
              <a:spcBef>
                <a:spcPts val="0"/>
              </a:spcBef>
              <a:spcAft>
                <a:spcPts val="0"/>
              </a:spcAft>
              <a:buSzPts val="900"/>
              <a:buNone/>
              <a:defRPr sz="900"/>
            </a:lvl4pPr>
            <a:lvl5pPr lvl="4" rtl="0" algn="r">
              <a:lnSpc>
                <a:spcPct val="100000"/>
              </a:lnSpc>
              <a:spcBef>
                <a:spcPts val="0"/>
              </a:spcBef>
              <a:spcAft>
                <a:spcPts val="0"/>
              </a:spcAft>
              <a:buSzPts val="900"/>
              <a:buNone/>
              <a:defRPr sz="900"/>
            </a:lvl5pPr>
            <a:lvl6pPr lvl="5" rtl="0" algn="r">
              <a:lnSpc>
                <a:spcPct val="100000"/>
              </a:lnSpc>
              <a:spcBef>
                <a:spcPts val="0"/>
              </a:spcBef>
              <a:spcAft>
                <a:spcPts val="0"/>
              </a:spcAft>
              <a:buSzPts val="900"/>
              <a:buNone/>
              <a:defRPr sz="900"/>
            </a:lvl6pPr>
            <a:lvl7pPr lvl="6" rtl="0" algn="r">
              <a:lnSpc>
                <a:spcPct val="100000"/>
              </a:lnSpc>
              <a:spcBef>
                <a:spcPts val="0"/>
              </a:spcBef>
              <a:spcAft>
                <a:spcPts val="0"/>
              </a:spcAft>
              <a:buSzPts val="900"/>
              <a:buNone/>
              <a:defRPr sz="900"/>
            </a:lvl7pPr>
            <a:lvl8pPr lvl="7" rtl="0" algn="r">
              <a:lnSpc>
                <a:spcPct val="100000"/>
              </a:lnSpc>
              <a:spcBef>
                <a:spcPts val="0"/>
              </a:spcBef>
              <a:spcAft>
                <a:spcPts val="0"/>
              </a:spcAft>
              <a:buSzPts val="900"/>
              <a:buNone/>
              <a:defRPr sz="900"/>
            </a:lvl8pPr>
            <a:lvl9pPr lvl="8" rtl="0" algn="r">
              <a:lnSpc>
                <a:spcPct val="100000"/>
              </a:lnSpc>
              <a:spcBef>
                <a:spcPts val="0"/>
              </a:spcBef>
              <a:spcAft>
                <a:spcPts val="0"/>
              </a:spcAft>
              <a:buSzPts val="900"/>
              <a:buNone/>
              <a:defRPr sz="900"/>
            </a:lvl9pPr>
          </a:lstStyle>
          <a:p/>
        </p:txBody>
      </p:sp>
      <p:sp>
        <p:nvSpPr>
          <p:cNvPr id="32" name="Google Shape;32;p5"/>
          <p:cNvSpPr/>
          <p:nvPr/>
        </p:nvSpPr>
        <p:spPr>
          <a:xfrm>
            <a:off x="8303100" y="772500"/>
            <a:ext cx="65100" cy="3598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SECTION_HEADER_2">
    <p:spTree>
      <p:nvGrpSpPr>
        <p:cNvPr id="33" name="Shape 33"/>
        <p:cNvGrpSpPr/>
        <p:nvPr/>
      </p:nvGrpSpPr>
      <p:grpSpPr>
        <a:xfrm>
          <a:off x="0" y="0"/>
          <a:ext cx="0" cy="0"/>
          <a:chOff x="0" y="0"/>
          <a:chExt cx="0" cy="0"/>
        </a:xfrm>
      </p:grpSpPr>
      <p:sp>
        <p:nvSpPr>
          <p:cNvPr id="34" name="Google Shape;34;p6"/>
          <p:cNvSpPr txBox="1"/>
          <p:nvPr>
            <p:ph type="title"/>
          </p:nvPr>
        </p:nvSpPr>
        <p:spPr>
          <a:xfrm>
            <a:off x="895500" y="1727100"/>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5" name="Google Shape;35;p6"/>
          <p:cNvSpPr txBox="1"/>
          <p:nvPr>
            <p:ph idx="1" type="subTitle"/>
          </p:nvPr>
        </p:nvSpPr>
        <p:spPr>
          <a:xfrm>
            <a:off x="895500" y="233537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36" name="Google Shape;36;p6"/>
          <p:cNvSpPr txBox="1"/>
          <p:nvPr>
            <p:ph idx="2" type="title"/>
          </p:nvPr>
        </p:nvSpPr>
        <p:spPr>
          <a:xfrm>
            <a:off x="2821500" y="1727088"/>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7" name="Google Shape;37;p6"/>
          <p:cNvSpPr txBox="1"/>
          <p:nvPr>
            <p:ph idx="3" type="subTitle"/>
          </p:nvPr>
        </p:nvSpPr>
        <p:spPr>
          <a:xfrm>
            <a:off x="2821500" y="233538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38" name="Google Shape;38;p6"/>
          <p:cNvSpPr txBox="1"/>
          <p:nvPr>
            <p:ph idx="4" type="title"/>
          </p:nvPr>
        </p:nvSpPr>
        <p:spPr>
          <a:xfrm>
            <a:off x="4747500" y="1713975"/>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9" name="Google Shape;39;p6"/>
          <p:cNvSpPr txBox="1"/>
          <p:nvPr>
            <p:ph idx="5" type="subTitle"/>
          </p:nvPr>
        </p:nvSpPr>
        <p:spPr>
          <a:xfrm>
            <a:off x="4747500" y="2322250"/>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40" name="Google Shape;40;p6"/>
          <p:cNvSpPr txBox="1"/>
          <p:nvPr>
            <p:ph idx="6" type="title"/>
          </p:nvPr>
        </p:nvSpPr>
        <p:spPr>
          <a:xfrm>
            <a:off x="6673500" y="1700800"/>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1" name="Google Shape;41;p6"/>
          <p:cNvSpPr txBox="1"/>
          <p:nvPr>
            <p:ph idx="7" type="subTitle"/>
          </p:nvPr>
        </p:nvSpPr>
        <p:spPr>
          <a:xfrm>
            <a:off x="6673500" y="230907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42" name="Google Shape;42;p6"/>
          <p:cNvSpPr txBox="1"/>
          <p:nvPr>
            <p:ph idx="8" type="title"/>
          </p:nvPr>
        </p:nvSpPr>
        <p:spPr>
          <a:xfrm>
            <a:off x="2422050" y="577373"/>
            <a:ext cx="429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SECTION_HEADER_2_1">
    <p:spTree>
      <p:nvGrpSpPr>
        <p:cNvPr id="43" name="Shape 43"/>
        <p:cNvGrpSpPr/>
        <p:nvPr/>
      </p:nvGrpSpPr>
      <p:grpSpPr>
        <a:xfrm>
          <a:off x="0" y="0"/>
          <a:ext cx="0" cy="0"/>
          <a:chOff x="0" y="0"/>
          <a:chExt cx="0" cy="0"/>
        </a:xfrm>
      </p:grpSpPr>
      <p:sp>
        <p:nvSpPr>
          <p:cNvPr id="44" name="Google Shape;44;p7"/>
          <p:cNvSpPr txBox="1"/>
          <p:nvPr>
            <p:ph type="title"/>
          </p:nvPr>
        </p:nvSpPr>
        <p:spPr>
          <a:xfrm>
            <a:off x="6168825" y="1134011"/>
            <a:ext cx="17523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45" name="Google Shape;45;p7"/>
          <p:cNvSpPr txBox="1"/>
          <p:nvPr>
            <p:ph idx="2" type="title"/>
          </p:nvPr>
        </p:nvSpPr>
        <p:spPr>
          <a:xfrm>
            <a:off x="4226525" y="2756763"/>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6" name="Google Shape;46;p7"/>
          <p:cNvSpPr txBox="1"/>
          <p:nvPr>
            <p:ph idx="1" type="subTitle"/>
          </p:nvPr>
        </p:nvSpPr>
        <p:spPr>
          <a:xfrm>
            <a:off x="4226525" y="3365060"/>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47" name="Google Shape;47;p7"/>
          <p:cNvSpPr txBox="1"/>
          <p:nvPr>
            <p:ph idx="3" type="title"/>
          </p:nvPr>
        </p:nvSpPr>
        <p:spPr>
          <a:xfrm>
            <a:off x="4226525" y="999638"/>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8" name="Google Shape;48;p7"/>
          <p:cNvSpPr txBox="1"/>
          <p:nvPr>
            <p:ph idx="4" type="subTitle"/>
          </p:nvPr>
        </p:nvSpPr>
        <p:spPr>
          <a:xfrm>
            <a:off x="4226525" y="160793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49" name="Google Shape;49;p7"/>
          <p:cNvSpPr/>
          <p:nvPr/>
        </p:nvSpPr>
        <p:spPr>
          <a:xfrm>
            <a:off x="8303100" y="772500"/>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orient="horz" pos="340">
          <p15:clr>
            <a:srgbClr val="FA7B17"/>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SECTION_HEADER_2_1_1">
    <p:spTree>
      <p:nvGrpSpPr>
        <p:cNvPr id="50" name="Shape 50"/>
        <p:cNvGrpSpPr/>
        <p:nvPr/>
      </p:nvGrpSpPr>
      <p:grpSpPr>
        <a:xfrm>
          <a:off x="0" y="0"/>
          <a:ext cx="0" cy="0"/>
          <a:chOff x="0" y="0"/>
          <a:chExt cx="0" cy="0"/>
        </a:xfrm>
      </p:grpSpPr>
      <p:sp>
        <p:nvSpPr>
          <p:cNvPr id="51" name="Google Shape;51;p8"/>
          <p:cNvSpPr txBox="1"/>
          <p:nvPr>
            <p:ph type="title"/>
          </p:nvPr>
        </p:nvSpPr>
        <p:spPr>
          <a:xfrm>
            <a:off x="6031000" y="1591200"/>
            <a:ext cx="18900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52" name="Google Shape;52;p8"/>
          <p:cNvSpPr txBox="1"/>
          <p:nvPr>
            <p:ph idx="1" type="subTitle"/>
          </p:nvPr>
        </p:nvSpPr>
        <p:spPr>
          <a:xfrm>
            <a:off x="6346125" y="4032436"/>
            <a:ext cx="1575000" cy="62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53" name="Google Shape;53;p8"/>
          <p:cNvSpPr/>
          <p:nvPr/>
        </p:nvSpPr>
        <p:spPr>
          <a:xfrm>
            <a:off x="8303100" y="772500"/>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8"/>
          <p:cNvSpPr txBox="1"/>
          <p:nvPr>
            <p:ph hasCustomPrompt="1" idx="2" type="title"/>
          </p:nvPr>
        </p:nvSpPr>
        <p:spPr>
          <a:xfrm>
            <a:off x="6402522" y="691534"/>
            <a:ext cx="15249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55" name="Google Shape;55;p8"/>
          <p:cNvSpPr/>
          <p:nvPr/>
        </p:nvSpPr>
        <p:spPr>
          <a:xfrm>
            <a:off x="-59925" y="-39375"/>
            <a:ext cx="4403100" cy="5182800"/>
          </a:xfrm>
          <a:prstGeom prst="rect">
            <a:avLst/>
          </a:pr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orient="horz" pos="340">
          <p15:clr>
            <a:srgbClr val="FA7B17"/>
          </p15:clr>
        </p15:guide>
      </p15:sldGuideLst>
    </p:ext>
  </p:extLst>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THREE COLUMNS">
  <p:cSld name="SECTION_HEADER_2_2">
    <p:spTree>
      <p:nvGrpSpPr>
        <p:cNvPr id="56" name="Shape 56"/>
        <p:cNvGrpSpPr/>
        <p:nvPr/>
      </p:nvGrpSpPr>
      <p:grpSpPr>
        <a:xfrm>
          <a:off x="0" y="0"/>
          <a:ext cx="0" cy="0"/>
          <a:chOff x="0" y="0"/>
          <a:chExt cx="0" cy="0"/>
        </a:xfrm>
      </p:grpSpPr>
      <p:sp>
        <p:nvSpPr>
          <p:cNvPr id="57" name="Google Shape;57;p9"/>
          <p:cNvSpPr txBox="1"/>
          <p:nvPr>
            <p:ph type="title"/>
          </p:nvPr>
        </p:nvSpPr>
        <p:spPr>
          <a:xfrm>
            <a:off x="1591800" y="2961125"/>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8" name="Google Shape;58;p9"/>
          <p:cNvSpPr txBox="1"/>
          <p:nvPr>
            <p:ph idx="1" type="subTitle"/>
          </p:nvPr>
        </p:nvSpPr>
        <p:spPr>
          <a:xfrm>
            <a:off x="1591800" y="3569400"/>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59" name="Google Shape;59;p9"/>
          <p:cNvSpPr txBox="1"/>
          <p:nvPr>
            <p:ph idx="2" type="title"/>
          </p:nvPr>
        </p:nvSpPr>
        <p:spPr>
          <a:xfrm>
            <a:off x="3784500" y="2961113"/>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0" name="Google Shape;60;p9"/>
          <p:cNvSpPr txBox="1"/>
          <p:nvPr>
            <p:ph idx="3" type="subTitle"/>
          </p:nvPr>
        </p:nvSpPr>
        <p:spPr>
          <a:xfrm>
            <a:off x="3784500" y="3569410"/>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61" name="Google Shape;61;p9"/>
          <p:cNvSpPr txBox="1"/>
          <p:nvPr>
            <p:ph idx="4" type="title"/>
          </p:nvPr>
        </p:nvSpPr>
        <p:spPr>
          <a:xfrm>
            <a:off x="5977200" y="2948000"/>
            <a:ext cx="15750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2" name="Google Shape;62;p9"/>
          <p:cNvSpPr txBox="1"/>
          <p:nvPr>
            <p:ph idx="5" type="subTitle"/>
          </p:nvPr>
        </p:nvSpPr>
        <p:spPr>
          <a:xfrm>
            <a:off x="5977200" y="355627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63" name="Google Shape;63;p9"/>
          <p:cNvSpPr txBox="1"/>
          <p:nvPr>
            <p:ph idx="6" type="title"/>
          </p:nvPr>
        </p:nvSpPr>
        <p:spPr>
          <a:xfrm>
            <a:off x="2422050" y="577373"/>
            <a:ext cx="429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SECTION_HEADER_2_3">
    <p:spTree>
      <p:nvGrpSpPr>
        <p:cNvPr id="64" name="Shape 64"/>
        <p:cNvGrpSpPr/>
        <p:nvPr/>
      </p:nvGrpSpPr>
      <p:grpSpPr>
        <a:xfrm>
          <a:off x="0" y="0"/>
          <a:ext cx="0" cy="0"/>
          <a:chOff x="0" y="0"/>
          <a:chExt cx="0" cy="0"/>
        </a:xfrm>
      </p:grpSpPr>
      <p:sp>
        <p:nvSpPr>
          <p:cNvPr id="65" name="Google Shape;65;p10"/>
          <p:cNvSpPr txBox="1"/>
          <p:nvPr>
            <p:ph type="title"/>
          </p:nvPr>
        </p:nvSpPr>
        <p:spPr>
          <a:xfrm>
            <a:off x="5810325" y="639382"/>
            <a:ext cx="2111100" cy="84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66" name="Google Shape;66;p10"/>
          <p:cNvSpPr/>
          <p:nvPr/>
        </p:nvSpPr>
        <p:spPr>
          <a:xfrm>
            <a:off x="8303100" y="772500"/>
            <a:ext cx="65100" cy="3598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SECTION_HEADER_2_3_1">
    <p:spTree>
      <p:nvGrpSpPr>
        <p:cNvPr id="67" name="Shape 67"/>
        <p:cNvGrpSpPr/>
        <p:nvPr/>
      </p:nvGrpSpPr>
      <p:grpSpPr>
        <a:xfrm>
          <a:off x="0" y="0"/>
          <a:ext cx="0" cy="0"/>
          <a:chOff x="0" y="0"/>
          <a:chExt cx="0" cy="0"/>
        </a:xfrm>
      </p:grpSpPr>
      <p:sp>
        <p:nvSpPr>
          <p:cNvPr id="68" name="Google Shape;68;p11"/>
          <p:cNvSpPr txBox="1"/>
          <p:nvPr>
            <p:ph type="title"/>
          </p:nvPr>
        </p:nvSpPr>
        <p:spPr>
          <a:xfrm>
            <a:off x="5810325" y="639382"/>
            <a:ext cx="2111100" cy="84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69" name="Google Shape;69;p11"/>
          <p:cNvSpPr/>
          <p:nvPr/>
        </p:nvSpPr>
        <p:spPr>
          <a:xfrm>
            <a:off x="8303100" y="772500"/>
            <a:ext cx="65100" cy="3598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1"/>
          <p:cNvSpPr/>
          <p:nvPr/>
        </p:nvSpPr>
        <p:spPr>
          <a:xfrm>
            <a:off x="8303100" y="772500"/>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SECTION_HEADER_2_2_1">
    <p:spTree>
      <p:nvGrpSpPr>
        <p:cNvPr id="71" name="Shape 71"/>
        <p:cNvGrpSpPr/>
        <p:nvPr/>
      </p:nvGrpSpPr>
      <p:grpSpPr>
        <a:xfrm>
          <a:off x="0" y="0"/>
          <a:ext cx="0" cy="0"/>
          <a:chOff x="0" y="0"/>
          <a:chExt cx="0" cy="0"/>
        </a:xfrm>
      </p:grpSpPr>
      <p:sp>
        <p:nvSpPr>
          <p:cNvPr id="72" name="Google Shape;72;p12"/>
          <p:cNvSpPr/>
          <p:nvPr/>
        </p:nvSpPr>
        <p:spPr>
          <a:xfrm>
            <a:off x="3394200" y="314400"/>
            <a:ext cx="5749800" cy="45147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2"/>
          <p:cNvSpPr txBox="1"/>
          <p:nvPr>
            <p:ph idx="1" type="subTitle"/>
          </p:nvPr>
        </p:nvSpPr>
        <p:spPr>
          <a:xfrm>
            <a:off x="2732056" y="390532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74" name="Google Shape;74;p12"/>
          <p:cNvSpPr txBox="1"/>
          <p:nvPr>
            <p:ph idx="2" type="subTitle"/>
          </p:nvPr>
        </p:nvSpPr>
        <p:spPr>
          <a:xfrm>
            <a:off x="4543756" y="390533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75" name="Google Shape;75;p12"/>
          <p:cNvSpPr txBox="1"/>
          <p:nvPr>
            <p:ph idx="3" type="subTitle"/>
          </p:nvPr>
        </p:nvSpPr>
        <p:spPr>
          <a:xfrm>
            <a:off x="6355456" y="3892200"/>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76" name="Google Shape;76;p12"/>
          <p:cNvSpPr txBox="1"/>
          <p:nvPr>
            <p:ph idx="4" type="subTitle"/>
          </p:nvPr>
        </p:nvSpPr>
        <p:spPr>
          <a:xfrm>
            <a:off x="2689956" y="260037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77" name="Google Shape;77;p12"/>
          <p:cNvSpPr txBox="1"/>
          <p:nvPr>
            <p:ph idx="5" type="subTitle"/>
          </p:nvPr>
        </p:nvSpPr>
        <p:spPr>
          <a:xfrm>
            <a:off x="4501656" y="2600385"/>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78" name="Google Shape;78;p12"/>
          <p:cNvSpPr txBox="1"/>
          <p:nvPr>
            <p:ph idx="6" type="subTitle"/>
          </p:nvPr>
        </p:nvSpPr>
        <p:spPr>
          <a:xfrm>
            <a:off x="6313356" y="2587250"/>
            <a:ext cx="15750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79" name="Google Shape;79;p12"/>
          <p:cNvSpPr txBox="1"/>
          <p:nvPr>
            <p:ph type="title"/>
          </p:nvPr>
        </p:nvSpPr>
        <p:spPr>
          <a:xfrm>
            <a:off x="5810325" y="860541"/>
            <a:ext cx="21111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80" name="Google Shape;80;p12"/>
          <p:cNvSpPr/>
          <p:nvPr/>
        </p:nvSpPr>
        <p:spPr>
          <a:xfrm>
            <a:off x="8303100" y="772500"/>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2">
  <p:cSld name="SECTION_HEADER_2_2_2">
    <p:spTree>
      <p:nvGrpSpPr>
        <p:cNvPr id="81" name="Shape 81"/>
        <p:cNvGrpSpPr/>
        <p:nvPr/>
      </p:nvGrpSpPr>
      <p:grpSpPr>
        <a:xfrm>
          <a:off x="0" y="0"/>
          <a:ext cx="0" cy="0"/>
          <a:chOff x="0" y="0"/>
          <a:chExt cx="0" cy="0"/>
        </a:xfrm>
      </p:grpSpPr>
      <p:sp>
        <p:nvSpPr>
          <p:cNvPr id="82" name="Google Shape;82;p13"/>
          <p:cNvSpPr txBox="1"/>
          <p:nvPr>
            <p:ph type="title"/>
          </p:nvPr>
        </p:nvSpPr>
        <p:spPr>
          <a:xfrm>
            <a:off x="2124038" y="2744273"/>
            <a:ext cx="2186400" cy="774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000"/>
              <a:buNone/>
              <a:defRPr sz="1000"/>
            </a:lvl1pPr>
            <a:lvl2pPr lvl="1" rtl="0" algn="r">
              <a:spcBef>
                <a:spcPts val="0"/>
              </a:spcBef>
              <a:spcAft>
                <a:spcPts val="0"/>
              </a:spcAft>
              <a:buSzPts val="1000"/>
              <a:buNone/>
              <a:defRPr sz="1000"/>
            </a:lvl2pPr>
            <a:lvl3pPr lvl="2" rtl="0" algn="r">
              <a:spcBef>
                <a:spcPts val="0"/>
              </a:spcBef>
              <a:spcAft>
                <a:spcPts val="0"/>
              </a:spcAft>
              <a:buSzPts val="1000"/>
              <a:buNone/>
              <a:defRPr sz="1000"/>
            </a:lvl3pPr>
            <a:lvl4pPr lvl="3" rtl="0" algn="r">
              <a:spcBef>
                <a:spcPts val="0"/>
              </a:spcBef>
              <a:spcAft>
                <a:spcPts val="0"/>
              </a:spcAft>
              <a:buSzPts val="1000"/>
              <a:buNone/>
              <a:defRPr sz="1000"/>
            </a:lvl4pPr>
            <a:lvl5pPr lvl="4" rtl="0" algn="r">
              <a:spcBef>
                <a:spcPts val="0"/>
              </a:spcBef>
              <a:spcAft>
                <a:spcPts val="0"/>
              </a:spcAft>
              <a:buSzPts val="1000"/>
              <a:buNone/>
              <a:defRPr sz="1000"/>
            </a:lvl5pPr>
            <a:lvl6pPr lvl="5" rtl="0" algn="r">
              <a:spcBef>
                <a:spcPts val="0"/>
              </a:spcBef>
              <a:spcAft>
                <a:spcPts val="0"/>
              </a:spcAft>
              <a:buSzPts val="1000"/>
              <a:buNone/>
              <a:defRPr sz="1000"/>
            </a:lvl6pPr>
            <a:lvl7pPr lvl="6" rtl="0" algn="r">
              <a:spcBef>
                <a:spcPts val="0"/>
              </a:spcBef>
              <a:spcAft>
                <a:spcPts val="0"/>
              </a:spcAft>
              <a:buSzPts val="1000"/>
              <a:buNone/>
              <a:defRPr sz="1000"/>
            </a:lvl7pPr>
            <a:lvl8pPr lvl="7" rtl="0" algn="r">
              <a:spcBef>
                <a:spcPts val="0"/>
              </a:spcBef>
              <a:spcAft>
                <a:spcPts val="0"/>
              </a:spcAft>
              <a:buSzPts val="1000"/>
              <a:buNone/>
              <a:defRPr sz="1000"/>
            </a:lvl8pPr>
            <a:lvl9pPr lvl="8" rtl="0" algn="r">
              <a:spcBef>
                <a:spcPts val="0"/>
              </a:spcBef>
              <a:spcAft>
                <a:spcPts val="0"/>
              </a:spcAft>
              <a:buSzPts val="1000"/>
              <a:buNone/>
              <a:defRPr sz="1000"/>
            </a:lvl9pPr>
          </a:lstStyle>
          <a:p/>
        </p:txBody>
      </p:sp>
      <p:sp>
        <p:nvSpPr>
          <p:cNvPr id="83" name="Google Shape;83;p13"/>
          <p:cNvSpPr txBox="1"/>
          <p:nvPr>
            <p:ph idx="1" type="subTitle"/>
          </p:nvPr>
        </p:nvSpPr>
        <p:spPr>
          <a:xfrm>
            <a:off x="2040638" y="2155228"/>
            <a:ext cx="23532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84" name="Google Shape;84;p13"/>
          <p:cNvSpPr txBox="1"/>
          <p:nvPr>
            <p:ph idx="2" type="title"/>
          </p:nvPr>
        </p:nvSpPr>
        <p:spPr>
          <a:xfrm>
            <a:off x="4833560" y="2744261"/>
            <a:ext cx="2186400" cy="774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000"/>
              <a:buNone/>
              <a:defRPr sz="1000"/>
            </a:lvl1pPr>
            <a:lvl2pPr lvl="1" rtl="0" algn="r">
              <a:spcBef>
                <a:spcPts val="0"/>
              </a:spcBef>
              <a:spcAft>
                <a:spcPts val="0"/>
              </a:spcAft>
              <a:buSzPts val="1000"/>
              <a:buNone/>
              <a:defRPr sz="1000"/>
            </a:lvl2pPr>
            <a:lvl3pPr lvl="2" rtl="0" algn="r">
              <a:spcBef>
                <a:spcPts val="0"/>
              </a:spcBef>
              <a:spcAft>
                <a:spcPts val="0"/>
              </a:spcAft>
              <a:buSzPts val="1000"/>
              <a:buNone/>
              <a:defRPr sz="1000"/>
            </a:lvl3pPr>
            <a:lvl4pPr lvl="3" rtl="0" algn="r">
              <a:spcBef>
                <a:spcPts val="0"/>
              </a:spcBef>
              <a:spcAft>
                <a:spcPts val="0"/>
              </a:spcAft>
              <a:buSzPts val="1000"/>
              <a:buNone/>
              <a:defRPr sz="1000"/>
            </a:lvl4pPr>
            <a:lvl5pPr lvl="4" rtl="0" algn="r">
              <a:spcBef>
                <a:spcPts val="0"/>
              </a:spcBef>
              <a:spcAft>
                <a:spcPts val="0"/>
              </a:spcAft>
              <a:buSzPts val="1000"/>
              <a:buNone/>
              <a:defRPr sz="1000"/>
            </a:lvl5pPr>
            <a:lvl6pPr lvl="5" rtl="0" algn="r">
              <a:spcBef>
                <a:spcPts val="0"/>
              </a:spcBef>
              <a:spcAft>
                <a:spcPts val="0"/>
              </a:spcAft>
              <a:buSzPts val="1000"/>
              <a:buNone/>
              <a:defRPr sz="1000"/>
            </a:lvl6pPr>
            <a:lvl7pPr lvl="6" rtl="0" algn="r">
              <a:spcBef>
                <a:spcPts val="0"/>
              </a:spcBef>
              <a:spcAft>
                <a:spcPts val="0"/>
              </a:spcAft>
              <a:buSzPts val="1000"/>
              <a:buNone/>
              <a:defRPr sz="1000"/>
            </a:lvl7pPr>
            <a:lvl8pPr lvl="7" rtl="0" algn="r">
              <a:spcBef>
                <a:spcPts val="0"/>
              </a:spcBef>
              <a:spcAft>
                <a:spcPts val="0"/>
              </a:spcAft>
              <a:buSzPts val="1000"/>
              <a:buNone/>
              <a:defRPr sz="1000"/>
            </a:lvl8pPr>
            <a:lvl9pPr lvl="8" rtl="0" algn="r">
              <a:spcBef>
                <a:spcPts val="0"/>
              </a:spcBef>
              <a:spcAft>
                <a:spcPts val="0"/>
              </a:spcAft>
              <a:buSzPts val="1000"/>
              <a:buNone/>
              <a:defRPr sz="1000"/>
            </a:lvl9pPr>
          </a:lstStyle>
          <a:p/>
        </p:txBody>
      </p:sp>
      <p:sp>
        <p:nvSpPr>
          <p:cNvPr id="85" name="Google Shape;85;p13"/>
          <p:cNvSpPr txBox="1"/>
          <p:nvPr>
            <p:ph idx="3" type="subTitle"/>
          </p:nvPr>
        </p:nvSpPr>
        <p:spPr>
          <a:xfrm>
            <a:off x="4750160" y="2155238"/>
            <a:ext cx="23532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86" name="Google Shape;86;p13"/>
          <p:cNvSpPr txBox="1"/>
          <p:nvPr>
            <p:ph idx="4" type="title"/>
          </p:nvPr>
        </p:nvSpPr>
        <p:spPr>
          <a:xfrm>
            <a:off x="2422050" y="861122"/>
            <a:ext cx="4299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87" name="Google Shape;87;p13"/>
          <p:cNvSpPr txBox="1"/>
          <p:nvPr>
            <p:ph idx="5" type="title"/>
          </p:nvPr>
        </p:nvSpPr>
        <p:spPr>
          <a:xfrm>
            <a:off x="2124038" y="4009298"/>
            <a:ext cx="2186400" cy="774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000"/>
              <a:buNone/>
              <a:defRPr sz="1000"/>
            </a:lvl1pPr>
            <a:lvl2pPr lvl="1" rtl="0" algn="r">
              <a:spcBef>
                <a:spcPts val="0"/>
              </a:spcBef>
              <a:spcAft>
                <a:spcPts val="0"/>
              </a:spcAft>
              <a:buSzPts val="1000"/>
              <a:buNone/>
              <a:defRPr sz="1000"/>
            </a:lvl2pPr>
            <a:lvl3pPr lvl="2" rtl="0" algn="r">
              <a:spcBef>
                <a:spcPts val="0"/>
              </a:spcBef>
              <a:spcAft>
                <a:spcPts val="0"/>
              </a:spcAft>
              <a:buSzPts val="1000"/>
              <a:buNone/>
              <a:defRPr sz="1000"/>
            </a:lvl3pPr>
            <a:lvl4pPr lvl="3" rtl="0" algn="r">
              <a:spcBef>
                <a:spcPts val="0"/>
              </a:spcBef>
              <a:spcAft>
                <a:spcPts val="0"/>
              </a:spcAft>
              <a:buSzPts val="1000"/>
              <a:buNone/>
              <a:defRPr sz="1000"/>
            </a:lvl4pPr>
            <a:lvl5pPr lvl="4" rtl="0" algn="r">
              <a:spcBef>
                <a:spcPts val="0"/>
              </a:spcBef>
              <a:spcAft>
                <a:spcPts val="0"/>
              </a:spcAft>
              <a:buSzPts val="1000"/>
              <a:buNone/>
              <a:defRPr sz="1000"/>
            </a:lvl5pPr>
            <a:lvl6pPr lvl="5" rtl="0" algn="r">
              <a:spcBef>
                <a:spcPts val="0"/>
              </a:spcBef>
              <a:spcAft>
                <a:spcPts val="0"/>
              </a:spcAft>
              <a:buSzPts val="1000"/>
              <a:buNone/>
              <a:defRPr sz="1000"/>
            </a:lvl6pPr>
            <a:lvl7pPr lvl="6" rtl="0" algn="r">
              <a:spcBef>
                <a:spcPts val="0"/>
              </a:spcBef>
              <a:spcAft>
                <a:spcPts val="0"/>
              </a:spcAft>
              <a:buSzPts val="1000"/>
              <a:buNone/>
              <a:defRPr sz="1000"/>
            </a:lvl7pPr>
            <a:lvl8pPr lvl="7" rtl="0" algn="r">
              <a:spcBef>
                <a:spcPts val="0"/>
              </a:spcBef>
              <a:spcAft>
                <a:spcPts val="0"/>
              </a:spcAft>
              <a:buSzPts val="1000"/>
              <a:buNone/>
              <a:defRPr sz="1000"/>
            </a:lvl8pPr>
            <a:lvl9pPr lvl="8" rtl="0" algn="r">
              <a:spcBef>
                <a:spcPts val="0"/>
              </a:spcBef>
              <a:spcAft>
                <a:spcPts val="0"/>
              </a:spcAft>
              <a:buSzPts val="1000"/>
              <a:buNone/>
              <a:defRPr sz="1000"/>
            </a:lvl9pPr>
          </a:lstStyle>
          <a:p/>
        </p:txBody>
      </p:sp>
      <p:sp>
        <p:nvSpPr>
          <p:cNvPr id="88" name="Google Shape;88;p13"/>
          <p:cNvSpPr txBox="1"/>
          <p:nvPr>
            <p:ph idx="6" type="subTitle"/>
          </p:nvPr>
        </p:nvSpPr>
        <p:spPr>
          <a:xfrm>
            <a:off x="2040638" y="3420253"/>
            <a:ext cx="23532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89" name="Google Shape;89;p13"/>
          <p:cNvSpPr txBox="1"/>
          <p:nvPr>
            <p:ph idx="7" type="title"/>
          </p:nvPr>
        </p:nvSpPr>
        <p:spPr>
          <a:xfrm>
            <a:off x="4833560" y="4009286"/>
            <a:ext cx="2186400" cy="774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000"/>
              <a:buNone/>
              <a:defRPr sz="1000"/>
            </a:lvl1pPr>
            <a:lvl2pPr lvl="1" rtl="0" algn="r">
              <a:spcBef>
                <a:spcPts val="0"/>
              </a:spcBef>
              <a:spcAft>
                <a:spcPts val="0"/>
              </a:spcAft>
              <a:buSzPts val="1000"/>
              <a:buNone/>
              <a:defRPr sz="1000"/>
            </a:lvl2pPr>
            <a:lvl3pPr lvl="2" rtl="0" algn="r">
              <a:spcBef>
                <a:spcPts val="0"/>
              </a:spcBef>
              <a:spcAft>
                <a:spcPts val="0"/>
              </a:spcAft>
              <a:buSzPts val="1000"/>
              <a:buNone/>
              <a:defRPr sz="1000"/>
            </a:lvl3pPr>
            <a:lvl4pPr lvl="3" rtl="0" algn="r">
              <a:spcBef>
                <a:spcPts val="0"/>
              </a:spcBef>
              <a:spcAft>
                <a:spcPts val="0"/>
              </a:spcAft>
              <a:buSzPts val="1000"/>
              <a:buNone/>
              <a:defRPr sz="1000"/>
            </a:lvl4pPr>
            <a:lvl5pPr lvl="4" rtl="0" algn="r">
              <a:spcBef>
                <a:spcPts val="0"/>
              </a:spcBef>
              <a:spcAft>
                <a:spcPts val="0"/>
              </a:spcAft>
              <a:buSzPts val="1000"/>
              <a:buNone/>
              <a:defRPr sz="1000"/>
            </a:lvl5pPr>
            <a:lvl6pPr lvl="5" rtl="0" algn="r">
              <a:spcBef>
                <a:spcPts val="0"/>
              </a:spcBef>
              <a:spcAft>
                <a:spcPts val="0"/>
              </a:spcAft>
              <a:buSzPts val="1000"/>
              <a:buNone/>
              <a:defRPr sz="1000"/>
            </a:lvl6pPr>
            <a:lvl7pPr lvl="6" rtl="0" algn="r">
              <a:spcBef>
                <a:spcPts val="0"/>
              </a:spcBef>
              <a:spcAft>
                <a:spcPts val="0"/>
              </a:spcAft>
              <a:buSzPts val="1000"/>
              <a:buNone/>
              <a:defRPr sz="1000"/>
            </a:lvl7pPr>
            <a:lvl8pPr lvl="7" rtl="0" algn="r">
              <a:spcBef>
                <a:spcPts val="0"/>
              </a:spcBef>
              <a:spcAft>
                <a:spcPts val="0"/>
              </a:spcAft>
              <a:buSzPts val="1000"/>
              <a:buNone/>
              <a:defRPr sz="1000"/>
            </a:lvl8pPr>
            <a:lvl9pPr lvl="8" rtl="0" algn="r">
              <a:spcBef>
                <a:spcPts val="0"/>
              </a:spcBef>
              <a:spcAft>
                <a:spcPts val="0"/>
              </a:spcAft>
              <a:buSzPts val="1000"/>
              <a:buNone/>
              <a:defRPr sz="1000"/>
            </a:lvl9pPr>
          </a:lstStyle>
          <a:p/>
        </p:txBody>
      </p:sp>
      <p:sp>
        <p:nvSpPr>
          <p:cNvPr id="90" name="Google Shape;90;p13"/>
          <p:cNvSpPr txBox="1"/>
          <p:nvPr>
            <p:ph idx="8" type="subTitle"/>
          </p:nvPr>
        </p:nvSpPr>
        <p:spPr>
          <a:xfrm>
            <a:off x="4750160" y="3420263"/>
            <a:ext cx="23532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SECTION_HEADER_2_2_3">
    <p:spTree>
      <p:nvGrpSpPr>
        <p:cNvPr id="91" name="Shape 91"/>
        <p:cNvGrpSpPr/>
        <p:nvPr/>
      </p:nvGrpSpPr>
      <p:grpSpPr>
        <a:xfrm>
          <a:off x="0" y="0"/>
          <a:ext cx="0" cy="0"/>
          <a:chOff x="0" y="0"/>
          <a:chExt cx="0" cy="0"/>
        </a:xfrm>
      </p:grpSpPr>
      <p:sp>
        <p:nvSpPr>
          <p:cNvPr id="92" name="Google Shape;92;p14"/>
          <p:cNvSpPr txBox="1"/>
          <p:nvPr>
            <p:ph type="title"/>
          </p:nvPr>
        </p:nvSpPr>
        <p:spPr>
          <a:xfrm>
            <a:off x="2422050" y="641577"/>
            <a:ext cx="42999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3" name="Google Shape;93;p14"/>
          <p:cNvSpPr/>
          <p:nvPr/>
        </p:nvSpPr>
        <p:spPr>
          <a:xfrm>
            <a:off x="772850" y="773451"/>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4"/>
          <p:cNvSpPr/>
          <p:nvPr/>
        </p:nvSpPr>
        <p:spPr>
          <a:xfrm>
            <a:off x="8303100" y="773451"/>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2">
  <p:cSld name="SECTION_HEADER_2_2_2_1">
    <p:spTree>
      <p:nvGrpSpPr>
        <p:cNvPr id="95" name="Shape 95"/>
        <p:cNvGrpSpPr/>
        <p:nvPr/>
      </p:nvGrpSpPr>
      <p:grpSpPr>
        <a:xfrm>
          <a:off x="0" y="0"/>
          <a:ext cx="0" cy="0"/>
          <a:chOff x="0" y="0"/>
          <a:chExt cx="0" cy="0"/>
        </a:xfrm>
      </p:grpSpPr>
      <p:sp>
        <p:nvSpPr>
          <p:cNvPr id="96" name="Google Shape;96;p15"/>
          <p:cNvSpPr txBox="1"/>
          <p:nvPr>
            <p:ph type="title"/>
          </p:nvPr>
        </p:nvSpPr>
        <p:spPr>
          <a:xfrm>
            <a:off x="1743038" y="3495188"/>
            <a:ext cx="21864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7" name="Google Shape;97;p15"/>
          <p:cNvSpPr txBox="1"/>
          <p:nvPr>
            <p:ph idx="1" type="subTitle"/>
          </p:nvPr>
        </p:nvSpPr>
        <p:spPr>
          <a:xfrm>
            <a:off x="1659638" y="4103475"/>
            <a:ext cx="23532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98" name="Google Shape;98;p15"/>
          <p:cNvSpPr txBox="1"/>
          <p:nvPr>
            <p:ph idx="2" type="title"/>
          </p:nvPr>
        </p:nvSpPr>
        <p:spPr>
          <a:xfrm>
            <a:off x="5214560" y="3495175"/>
            <a:ext cx="2186400" cy="77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9" name="Google Shape;99;p15"/>
          <p:cNvSpPr txBox="1"/>
          <p:nvPr>
            <p:ph idx="3" type="subTitle"/>
          </p:nvPr>
        </p:nvSpPr>
        <p:spPr>
          <a:xfrm>
            <a:off x="5131160" y="4103485"/>
            <a:ext cx="2353200" cy="62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900"/>
              <a:buNone/>
              <a:defRPr sz="900"/>
            </a:lvl1pPr>
            <a:lvl2pPr lvl="1" rtl="0" algn="ctr">
              <a:lnSpc>
                <a:spcPct val="100000"/>
              </a:lnSpc>
              <a:spcBef>
                <a:spcPts val="0"/>
              </a:spcBef>
              <a:spcAft>
                <a:spcPts val="0"/>
              </a:spcAft>
              <a:buSzPts val="900"/>
              <a:buNone/>
              <a:defRPr sz="900"/>
            </a:lvl2pPr>
            <a:lvl3pPr lvl="2" rtl="0" algn="ctr">
              <a:lnSpc>
                <a:spcPct val="100000"/>
              </a:lnSpc>
              <a:spcBef>
                <a:spcPts val="0"/>
              </a:spcBef>
              <a:spcAft>
                <a:spcPts val="0"/>
              </a:spcAft>
              <a:buSzPts val="900"/>
              <a:buNone/>
              <a:defRPr sz="900"/>
            </a:lvl3pPr>
            <a:lvl4pPr lvl="3" rtl="0" algn="ctr">
              <a:lnSpc>
                <a:spcPct val="100000"/>
              </a:lnSpc>
              <a:spcBef>
                <a:spcPts val="0"/>
              </a:spcBef>
              <a:spcAft>
                <a:spcPts val="0"/>
              </a:spcAft>
              <a:buSzPts val="900"/>
              <a:buNone/>
              <a:defRPr sz="900"/>
            </a:lvl4pPr>
            <a:lvl5pPr lvl="4" rtl="0" algn="ctr">
              <a:lnSpc>
                <a:spcPct val="100000"/>
              </a:lnSpc>
              <a:spcBef>
                <a:spcPts val="0"/>
              </a:spcBef>
              <a:spcAft>
                <a:spcPts val="0"/>
              </a:spcAft>
              <a:buSzPts val="900"/>
              <a:buNone/>
              <a:defRPr sz="900"/>
            </a:lvl5pPr>
            <a:lvl6pPr lvl="5" rtl="0" algn="ctr">
              <a:lnSpc>
                <a:spcPct val="100000"/>
              </a:lnSpc>
              <a:spcBef>
                <a:spcPts val="0"/>
              </a:spcBef>
              <a:spcAft>
                <a:spcPts val="0"/>
              </a:spcAft>
              <a:buSzPts val="900"/>
              <a:buNone/>
              <a:defRPr sz="900"/>
            </a:lvl6pPr>
            <a:lvl7pPr lvl="6" rtl="0" algn="ctr">
              <a:lnSpc>
                <a:spcPct val="100000"/>
              </a:lnSpc>
              <a:spcBef>
                <a:spcPts val="0"/>
              </a:spcBef>
              <a:spcAft>
                <a:spcPts val="0"/>
              </a:spcAft>
              <a:buSzPts val="900"/>
              <a:buNone/>
              <a:defRPr sz="900"/>
            </a:lvl7pPr>
            <a:lvl8pPr lvl="7" rtl="0" algn="ctr">
              <a:lnSpc>
                <a:spcPct val="100000"/>
              </a:lnSpc>
              <a:spcBef>
                <a:spcPts val="0"/>
              </a:spcBef>
              <a:spcAft>
                <a:spcPts val="0"/>
              </a:spcAft>
              <a:buSzPts val="900"/>
              <a:buNone/>
              <a:defRPr sz="900"/>
            </a:lvl8pPr>
            <a:lvl9pPr lvl="8" rtl="0" algn="ctr">
              <a:lnSpc>
                <a:spcPct val="100000"/>
              </a:lnSpc>
              <a:spcBef>
                <a:spcPts val="0"/>
              </a:spcBef>
              <a:spcAft>
                <a:spcPts val="0"/>
              </a:spcAft>
              <a:buSzPts val="900"/>
              <a:buNone/>
              <a:defRPr sz="900"/>
            </a:lvl9pPr>
          </a:lstStyle>
          <a:p/>
        </p:txBody>
      </p:sp>
      <p:sp>
        <p:nvSpPr>
          <p:cNvPr id="100" name="Google Shape;100;p15"/>
          <p:cNvSpPr txBox="1"/>
          <p:nvPr>
            <p:ph idx="4" type="title"/>
          </p:nvPr>
        </p:nvSpPr>
        <p:spPr>
          <a:xfrm>
            <a:off x="2422050" y="632522"/>
            <a:ext cx="42999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SECTION_HEADER_1_1">
    <p:spTree>
      <p:nvGrpSpPr>
        <p:cNvPr id="101" name="Shape 101"/>
        <p:cNvGrpSpPr/>
        <p:nvPr/>
      </p:nvGrpSpPr>
      <p:grpSpPr>
        <a:xfrm>
          <a:off x="0" y="0"/>
          <a:ext cx="0" cy="0"/>
          <a:chOff x="0" y="0"/>
          <a:chExt cx="0" cy="0"/>
        </a:xfrm>
      </p:grpSpPr>
      <p:sp>
        <p:nvSpPr>
          <p:cNvPr id="102" name="Google Shape;102;p16"/>
          <p:cNvSpPr txBox="1"/>
          <p:nvPr>
            <p:ph type="title"/>
          </p:nvPr>
        </p:nvSpPr>
        <p:spPr>
          <a:xfrm>
            <a:off x="5886125" y="855075"/>
            <a:ext cx="20349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03" name="Google Shape;103;p16"/>
          <p:cNvSpPr txBox="1"/>
          <p:nvPr>
            <p:ph idx="1" type="subTitle"/>
          </p:nvPr>
        </p:nvSpPr>
        <p:spPr>
          <a:xfrm>
            <a:off x="5605400" y="1572625"/>
            <a:ext cx="2234100" cy="2927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900"/>
              <a:buNone/>
              <a:defRPr sz="900"/>
            </a:lvl1pPr>
            <a:lvl2pPr lvl="1" rtl="0" algn="r">
              <a:lnSpc>
                <a:spcPct val="100000"/>
              </a:lnSpc>
              <a:spcBef>
                <a:spcPts val="0"/>
              </a:spcBef>
              <a:spcAft>
                <a:spcPts val="0"/>
              </a:spcAft>
              <a:buSzPts val="900"/>
              <a:buNone/>
              <a:defRPr sz="900"/>
            </a:lvl2pPr>
            <a:lvl3pPr lvl="2" rtl="0" algn="r">
              <a:lnSpc>
                <a:spcPct val="100000"/>
              </a:lnSpc>
              <a:spcBef>
                <a:spcPts val="0"/>
              </a:spcBef>
              <a:spcAft>
                <a:spcPts val="0"/>
              </a:spcAft>
              <a:buSzPts val="900"/>
              <a:buNone/>
              <a:defRPr sz="900"/>
            </a:lvl3pPr>
            <a:lvl4pPr lvl="3" rtl="0" algn="r">
              <a:lnSpc>
                <a:spcPct val="100000"/>
              </a:lnSpc>
              <a:spcBef>
                <a:spcPts val="0"/>
              </a:spcBef>
              <a:spcAft>
                <a:spcPts val="0"/>
              </a:spcAft>
              <a:buSzPts val="900"/>
              <a:buNone/>
              <a:defRPr sz="900"/>
            </a:lvl4pPr>
            <a:lvl5pPr lvl="4" rtl="0" algn="r">
              <a:lnSpc>
                <a:spcPct val="100000"/>
              </a:lnSpc>
              <a:spcBef>
                <a:spcPts val="0"/>
              </a:spcBef>
              <a:spcAft>
                <a:spcPts val="0"/>
              </a:spcAft>
              <a:buSzPts val="900"/>
              <a:buNone/>
              <a:defRPr sz="900"/>
            </a:lvl5pPr>
            <a:lvl6pPr lvl="5" rtl="0" algn="r">
              <a:lnSpc>
                <a:spcPct val="100000"/>
              </a:lnSpc>
              <a:spcBef>
                <a:spcPts val="0"/>
              </a:spcBef>
              <a:spcAft>
                <a:spcPts val="0"/>
              </a:spcAft>
              <a:buSzPts val="900"/>
              <a:buNone/>
              <a:defRPr sz="900"/>
            </a:lvl6pPr>
            <a:lvl7pPr lvl="6" rtl="0" algn="r">
              <a:lnSpc>
                <a:spcPct val="100000"/>
              </a:lnSpc>
              <a:spcBef>
                <a:spcPts val="0"/>
              </a:spcBef>
              <a:spcAft>
                <a:spcPts val="0"/>
              </a:spcAft>
              <a:buSzPts val="900"/>
              <a:buNone/>
              <a:defRPr sz="900"/>
            </a:lvl7pPr>
            <a:lvl8pPr lvl="7" rtl="0" algn="r">
              <a:lnSpc>
                <a:spcPct val="100000"/>
              </a:lnSpc>
              <a:spcBef>
                <a:spcPts val="0"/>
              </a:spcBef>
              <a:spcAft>
                <a:spcPts val="0"/>
              </a:spcAft>
              <a:buSzPts val="900"/>
              <a:buNone/>
              <a:defRPr sz="900"/>
            </a:lvl8pPr>
            <a:lvl9pPr lvl="8" rtl="0" algn="r">
              <a:lnSpc>
                <a:spcPct val="100000"/>
              </a:lnSpc>
              <a:spcBef>
                <a:spcPts val="0"/>
              </a:spcBef>
              <a:spcAft>
                <a:spcPts val="0"/>
              </a:spcAft>
              <a:buSzPts val="900"/>
              <a:buNone/>
              <a:defRPr sz="900"/>
            </a:lvl9pPr>
          </a:lstStyle>
          <a:p/>
        </p:txBody>
      </p:sp>
      <p:sp>
        <p:nvSpPr>
          <p:cNvPr id="104" name="Google Shape;104;p16"/>
          <p:cNvSpPr/>
          <p:nvPr/>
        </p:nvSpPr>
        <p:spPr>
          <a:xfrm>
            <a:off x="8303100" y="772500"/>
            <a:ext cx="65100" cy="3598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6"/>
          <p:cNvSpPr/>
          <p:nvPr/>
        </p:nvSpPr>
        <p:spPr>
          <a:xfrm>
            <a:off x="8303100" y="782507"/>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SECTION_HEADER_2_2_2_2">
    <p:spTree>
      <p:nvGrpSpPr>
        <p:cNvPr id="106" name="Shape 106"/>
        <p:cNvGrpSpPr/>
        <p:nvPr/>
      </p:nvGrpSpPr>
      <p:grpSpPr>
        <a:xfrm>
          <a:off x="0" y="0"/>
          <a:ext cx="0" cy="0"/>
          <a:chOff x="0" y="0"/>
          <a:chExt cx="0" cy="0"/>
        </a:xfrm>
      </p:grpSpPr>
      <p:sp>
        <p:nvSpPr>
          <p:cNvPr id="107" name="Google Shape;107;p17"/>
          <p:cNvSpPr txBox="1"/>
          <p:nvPr>
            <p:ph type="title"/>
          </p:nvPr>
        </p:nvSpPr>
        <p:spPr>
          <a:xfrm>
            <a:off x="3610327" y="590184"/>
            <a:ext cx="42999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08" name="Google Shape;108;p17"/>
          <p:cNvSpPr txBox="1"/>
          <p:nvPr>
            <p:ph idx="1" type="subTitle"/>
          </p:nvPr>
        </p:nvSpPr>
        <p:spPr>
          <a:xfrm>
            <a:off x="4419127" y="1506503"/>
            <a:ext cx="3491100" cy="841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900"/>
              <a:buNone/>
              <a:defRPr sz="900"/>
            </a:lvl1pPr>
            <a:lvl2pPr lvl="1" rtl="0" algn="r">
              <a:lnSpc>
                <a:spcPct val="100000"/>
              </a:lnSpc>
              <a:spcBef>
                <a:spcPts val="0"/>
              </a:spcBef>
              <a:spcAft>
                <a:spcPts val="0"/>
              </a:spcAft>
              <a:buSzPts val="900"/>
              <a:buNone/>
              <a:defRPr sz="900"/>
            </a:lvl2pPr>
            <a:lvl3pPr lvl="2" rtl="0" algn="r">
              <a:lnSpc>
                <a:spcPct val="100000"/>
              </a:lnSpc>
              <a:spcBef>
                <a:spcPts val="0"/>
              </a:spcBef>
              <a:spcAft>
                <a:spcPts val="0"/>
              </a:spcAft>
              <a:buSzPts val="900"/>
              <a:buNone/>
              <a:defRPr sz="900"/>
            </a:lvl3pPr>
            <a:lvl4pPr lvl="3" rtl="0" algn="r">
              <a:lnSpc>
                <a:spcPct val="100000"/>
              </a:lnSpc>
              <a:spcBef>
                <a:spcPts val="0"/>
              </a:spcBef>
              <a:spcAft>
                <a:spcPts val="0"/>
              </a:spcAft>
              <a:buSzPts val="900"/>
              <a:buNone/>
              <a:defRPr sz="900"/>
            </a:lvl4pPr>
            <a:lvl5pPr lvl="4" rtl="0" algn="r">
              <a:lnSpc>
                <a:spcPct val="100000"/>
              </a:lnSpc>
              <a:spcBef>
                <a:spcPts val="0"/>
              </a:spcBef>
              <a:spcAft>
                <a:spcPts val="0"/>
              </a:spcAft>
              <a:buSzPts val="900"/>
              <a:buNone/>
              <a:defRPr sz="900"/>
            </a:lvl5pPr>
            <a:lvl6pPr lvl="5" rtl="0" algn="r">
              <a:lnSpc>
                <a:spcPct val="100000"/>
              </a:lnSpc>
              <a:spcBef>
                <a:spcPts val="0"/>
              </a:spcBef>
              <a:spcAft>
                <a:spcPts val="0"/>
              </a:spcAft>
              <a:buSzPts val="900"/>
              <a:buNone/>
              <a:defRPr sz="900"/>
            </a:lvl6pPr>
            <a:lvl7pPr lvl="6" rtl="0" algn="r">
              <a:lnSpc>
                <a:spcPct val="100000"/>
              </a:lnSpc>
              <a:spcBef>
                <a:spcPts val="0"/>
              </a:spcBef>
              <a:spcAft>
                <a:spcPts val="0"/>
              </a:spcAft>
              <a:buSzPts val="900"/>
              <a:buNone/>
              <a:defRPr sz="900"/>
            </a:lvl7pPr>
            <a:lvl8pPr lvl="7" rtl="0" algn="r">
              <a:lnSpc>
                <a:spcPct val="100000"/>
              </a:lnSpc>
              <a:spcBef>
                <a:spcPts val="0"/>
              </a:spcBef>
              <a:spcAft>
                <a:spcPts val="0"/>
              </a:spcAft>
              <a:buSzPts val="900"/>
              <a:buNone/>
              <a:defRPr sz="900"/>
            </a:lvl8pPr>
            <a:lvl9pPr lvl="8" rtl="0" algn="r">
              <a:lnSpc>
                <a:spcPct val="100000"/>
              </a:lnSpc>
              <a:spcBef>
                <a:spcPts val="0"/>
              </a:spcBef>
              <a:spcAft>
                <a:spcPts val="0"/>
              </a:spcAft>
              <a:buSzPts val="900"/>
              <a:buNone/>
              <a:defRPr sz="900"/>
            </a:lvl9pPr>
          </a:lstStyle>
          <a:p/>
        </p:txBody>
      </p:sp>
      <p:sp>
        <p:nvSpPr>
          <p:cNvPr id="109" name="Google Shape;109;p17"/>
          <p:cNvSpPr txBox="1"/>
          <p:nvPr/>
        </p:nvSpPr>
        <p:spPr>
          <a:xfrm>
            <a:off x="5119027" y="3620728"/>
            <a:ext cx="2791200" cy="10191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900">
                <a:solidFill>
                  <a:schemeClr val="accent1"/>
                </a:solidFill>
                <a:latin typeface="Muli"/>
                <a:ea typeface="Muli"/>
                <a:cs typeface="Muli"/>
                <a:sym typeface="Muli"/>
              </a:rPr>
              <a:t>CREDITS: This presentation template was created by </a:t>
            </a:r>
            <a:r>
              <a:rPr b="1" lang="en" sz="900">
                <a:solidFill>
                  <a:schemeClr val="accent1"/>
                </a:solidFill>
                <a:uFill>
                  <a:noFill/>
                </a:uFill>
                <a:latin typeface="Muli"/>
                <a:ea typeface="Muli"/>
                <a:cs typeface="Muli"/>
                <a:sym typeface="Muli"/>
                <a:hlinkClick r:id="rId2">
                  <a:extLst>
                    <a:ext uri="{A12FA001-AC4F-418D-AE19-62706E023703}">
                      <ahyp:hlinkClr val="tx"/>
                    </a:ext>
                  </a:extLst>
                </a:hlinkClick>
              </a:rPr>
              <a:t>Slidesgo</a:t>
            </a:r>
            <a:r>
              <a:rPr lang="en" sz="900">
                <a:solidFill>
                  <a:schemeClr val="accent1"/>
                </a:solidFill>
                <a:latin typeface="Muli"/>
                <a:ea typeface="Muli"/>
                <a:cs typeface="Muli"/>
                <a:sym typeface="Muli"/>
              </a:rPr>
              <a:t>, including icons by </a:t>
            </a:r>
            <a:r>
              <a:rPr b="1" lang="en" sz="900">
                <a:solidFill>
                  <a:schemeClr val="accent1"/>
                </a:solidFill>
                <a:uFill>
                  <a:noFill/>
                </a:uFill>
                <a:latin typeface="Muli"/>
                <a:ea typeface="Muli"/>
                <a:cs typeface="Muli"/>
                <a:sym typeface="Muli"/>
                <a:hlinkClick r:id="rId3">
                  <a:extLst>
                    <a:ext uri="{A12FA001-AC4F-418D-AE19-62706E023703}">
                      <ahyp:hlinkClr val="tx"/>
                    </a:ext>
                  </a:extLst>
                </a:hlinkClick>
              </a:rPr>
              <a:t>Flaticon</a:t>
            </a:r>
            <a:r>
              <a:rPr lang="en" sz="900">
                <a:solidFill>
                  <a:schemeClr val="accent1"/>
                </a:solidFill>
                <a:latin typeface="Muli"/>
                <a:ea typeface="Muli"/>
                <a:cs typeface="Muli"/>
                <a:sym typeface="Muli"/>
              </a:rPr>
              <a:t>, and infographics &amp; images by </a:t>
            </a:r>
            <a:r>
              <a:rPr b="1" lang="en" sz="900">
                <a:solidFill>
                  <a:schemeClr val="accent1"/>
                </a:solidFill>
                <a:uFill>
                  <a:noFill/>
                </a:uFill>
                <a:latin typeface="Muli"/>
                <a:ea typeface="Muli"/>
                <a:cs typeface="Muli"/>
                <a:sym typeface="Muli"/>
                <a:hlinkClick r:id="rId4">
                  <a:extLst>
                    <a:ext uri="{A12FA001-AC4F-418D-AE19-62706E023703}">
                      <ahyp:hlinkClr val="tx"/>
                    </a:ext>
                  </a:extLst>
                </a:hlinkClick>
              </a:rPr>
              <a:t>Freepik</a:t>
            </a:r>
            <a:r>
              <a:rPr lang="en" sz="900">
                <a:solidFill>
                  <a:schemeClr val="accent1"/>
                </a:solidFill>
                <a:latin typeface="Muli"/>
                <a:ea typeface="Muli"/>
                <a:cs typeface="Muli"/>
                <a:sym typeface="Muli"/>
              </a:rPr>
              <a:t>. </a:t>
            </a:r>
            <a:endParaRPr sz="900">
              <a:solidFill>
                <a:schemeClr val="accent1"/>
              </a:solidFill>
              <a:latin typeface="Muli"/>
              <a:ea typeface="Muli"/>
              <a:cs typeface="Muli"/>
              <a:sym typeface="Muli"/>
            </a:endParaRPr>
          </a:p>
          <a:p>
            <a:pPr indent="0" lvl="0" marL="0" rtl="0" algn="r">
              <a:spcBef>
                <a:spcPts val="300"/>
              </a:spcBef>
              <a:spcAft>
                <a:spcPts val="0"/>
              </a:spcAft>
              <a:buNone/>
            </a:pPr>
            <a:r>
              <a:t/>
            </a:r>
            <a:endParaRPr sz="900">
              <a:solidFill>
                <a:schemeClr val="accent1"/>
              </a:solidFill>
              <a:latin typeface="Muli"/>
              <a:ea typeface="Muli"/>
              <a:cs typeface="Muli"/>
              <a:sym typeface="Muli"/>
            </a:endParaRPr>
          </a:p>
        </p:txBody>
      </p:sp>
      <p:sp>
        <p:nvSpPr>
          <p:cNvPr id="110" name="Google Shape;110;p17"/>
          <p:cNvSpPr/>
          <p:nvPr/>
        </p:nvSpPr>
        <p:spPr>
          <a:xfrm>
            <a:off x="8303100" y="782507"/>
            <a:ext cx="65100" cy="3598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2">
  <p:cSld name="SECTION_HEADER_2_2_2_1_1">
    <p:spTree>
      <p:nvGrpSpPr>
        <p:cNvPr id="111" name="Shape 111"/>
        <p:cNvGrpSpPr/>
        <p:nvPr/>
      </p:nvGrpSpPr>
      <p:grpSpPr>
        <a:xfrm>
          <a:off x="0" y="0"/>
          <a:ext cx="0" cy="0"/>
          <a:chOff x="0" y="0"/>
          <a:chExt cx="0" cy="0"/>
        </a:xfrm>
      </p:grpSpPr>
      <p:sp>
        <p:nvSpPr>
          <p:cNvPr id="112" name="Google Shape;112;p18"/>
          <p:cNvSpPr txBox="1"/>
          <p:nvPr>
            <p:ph type="title"/>
          </p:nvPr>
        </p:nvSpPr>
        <p:spPr>
          <a:xfrm>
            <a:off x="4790423" y="636289"/>
            <a:ext cx="3140400" cy="84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13" name="Google Shape;113;p18"/>
          <p:cNvSpPr txBox="1"/>
          <p:nvPr>
            <p:ph idx="1" type="body"/>
          </p:nvPr>
        </p:nvSpPr>
        <p:spPr>
          <a:xfrm>
            <a:off x="4875250" y="2288450"/>
            <a:ext cx="3140400" cy="23205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SzPts val="900"/>
              <a:buFont typeface="Muli"/>
              <a:buChar char="●"/>
              <a:defRPr sz="900">
                <a:latin typeface="Muli"/>
                <a:ea typeface="Muli"/>
                <a:cs typeface="Muli"/>
                <a:sym typeface="Muli"/>
              </a:defRPr>
            </a:lvl1pPr>
            <a:lvl2pPr indent="-285750" lvl="1" marL="914400" rtl="0">
              <a:lnSpc>
                <a:spcPct val="115000"/>
              </a:lnSpc>
              <a:spcBef>
                <a:spcPts val="1600"/>
              </a:spcBef>
              <a:spcAft>
                <a:spcPts val="0"/>
              </a:spcAft>
              <a:buSzPts val="900"/>
              <a:buFont typeface="Muli"/>
              <a:buChar char="○"/>
              <a:defRPr sz="900">
                <a:latin typeface="Muli"/>
                <a:ea typeface="Muli"/>
                <a:cs typeface="Muli"/>
                <a:sym typeface="Muli"/>
              </a:defRPr>
            </a:lvl2pPr>
            <a:lvl3pPr indent="-285750" lvl="2" marL="1371600" rtl="0">
              <a:lnSpc>
                <a:spcPct val="115000"/>
              </a:lnSpc>
              <a:spcBef>
                <a:spcPts val="1600"/>
              </a:spcBef>
              <a:spcAft>
                <a:spcPts val="0"/>
              </a:spcAft>
              <a:buSzPts val="900"/>
              <a:buFont typeface="Muli"/>
              <a:buChar char="■"/>
              <a:defRPr sz="900">
                <a:latin typeface="Muli"/>
                <a:ea typeface="Muli"/>
                <a:cs typeface="Muli"/>
                <a:sym typeface="Muli"/>
              </a:defRPr>
            </a:lvl3pPr>
            <a:lvl4pPr indent="-285750" lvl="3" marL="1828800" rtl="0">
              <a:lnSpc>
                <a:spcPct val="115000"/>
              </a:lnSpc>
              <a:spcBef>
                <a:spcPts val="1600"/>
              </a:spcBef>
              <a:spcAft>
                <a:spcPts val="0"/>
              </a:spcAft>
              <a:buSzPts val="900"/>
              <a:buFont typeface="Muli"/>
              <a:buChar char="●"/>
              <a:defRPr sz="900">
                <a:latin typeface="Muli"/>
                <a:ea typeface="Muli"/>
                <a:cs typeface="Muli"/>
                <a:sym typeface="Muli"/>
              </a:defRPr>
            </a:lvl4pPr>
            <a:lvl5pPr indent="-285750" lvl="4" marL="2286000" rtl="0">
              <a:lnSpc>
                <a:spcPct val="115000"/>
              </a:lnSpc>
              <a:spcBef>
                <a:spcPts val="1600"/>
              </a:spcBef>
              <a:spcAft>
                <a:spcPts val="0"/>
              </a:spcAft>
              <a:buSzPts val="900"/>
              <a:buFont typeface="Muli"/>
              <a:buChar char="○"/>
              <a:defRPr sz="900">
                <a:latin typeface="Muli"/>
                <a:ea typeface="Muli"/>
                <a:cs typeface="Muli"/>
                <a:sym typeface="Muli"/>
              </a:defRPr>
            </a:lvl5pPr>
            <a:lvl6pPr indent="-285750" lvl="5" marL="2743200" rtl="0">
              <a:lnSpc>
                <a:spcPct val="115000"/>
              </a:lnSpc>
              <a:spcBef>
                <a:spcPts val="1600"/>
              </a:spcBef>
              <a:spcAft>
                <a:spcPts val="0"/>
              </a:spcAft>
              <a:buSzPts val="900"/>
              <a:buFont typeface="Muli"/>
              <a:buChar char="■"/>
              <a:defRPr sz="900">
                <a:latin typeface="Muli"/>
                <a:ea typeface="Muli"/>
                <a:cs typeface="Muli"/>
                <a:sym typeface="Muli"/>
              </a:defRPr>
            </a:lvl6pPr>
            <a:lvl7pPr indent="-285750" lvl="6" marL="3200400" rtl="0">
              <a:lnSpc>
                <a:spcPct val="115000"/>
              </a:lnSpc>
              <a:spcBef>
                <a:spcPts val="1600"/>
              </a:spcBef>
              <a:spcAft>
                <a:spcPts val="0"/>
              </a:spcAft>
              <a:buSzPts val="900"/>
              <a:buFont typeface="Muli"/>
              <a:buChar char="●"/>
              <a:defRPr sz="900">
                <a:latin typeface="Muli"/>
                <a:ea typeface="Muli"/>
                <a:cs typeface="Muli"/>
                <a:sym typeface="Muli"/>
              </a:defRPr>
            </a:lvl7pPr>
            <a:lvl8pPr indent="-285750" lvl="7" marL="3657600" rtl="0">
              <a:lnSpc>
                <a:spcPct val="115000"/>
              </a:lnSpc>
              <a:spcBef>
                <a:spcPts val="1600"/>
              </a:spcBef>
              <a:spcAft>
                <a:spcPts val="0"/>
              </a:spcAft>
              <a:buSzPts val="900"/>
              <a:buFont typeface="Muli"/>
              <a:buChar char="○"/>
              <a:defRPr sz="900">
                <a:latin typeface="Muli"/>
                <a:ea typeface="Muli"/>
                <a:cs typeface="Muli"/>
                <a:sym typeface="Muli"/>
              </a:defRPr>
            </a:lvl8pPr>
            <a:lvl9pPr indent="-285750" lvl="8" marL="4114800" rtl="0">
              <a:lnSpc>
                <a:spcPct val="115000"/>
              </a:lnSpc>
              <a:spcBef>
                <a:spcPts val="1600"/>
              </a:spcBef>
              <a:spcAft>
                <a:spcPts val="1600"/>
              </a:spcAft>
              <a:buSzPts val="900"/>
              <a:buFont typeface="Muli"/>
              <a:buChar char="■"/>
              <a:defRPr sz="900">
                <a:latin typeface="Muli"/>
                <a:ea typeface="Muli"/>
                <a:cs typeface="Muli"/>
                <a:sym typeface="Muli"/>
              </a:defRPr>
            </a:lvl9pPr>
          </a:lstStyle>
          <a:p/>
        </p:txBody>
      </p:sp>
      <p:sp>
        <p:nvSpPr>
          <p:cNvPr id="114" name="Google Shape;114;p18"/>
          <p:cNvSpPr/>
          <p:nvPr/>
        </p:nvSpPr>
        <p:spPr>
          <a:xfrm>
            <a:off x="8303100" y="782507"/>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3">
  <p:cSld name="SECTION_HEADER_2_2_2_1_1_1_1">
    <p:spTree>
      <p:nvGrpSpPr>
        <p:cNvPr id="115" name="Shape 115"/>
        <p:cNvGrpSpPr/>
        <p:nvPr/>
      </p:nvGrpSpPr>
      <p:grpSpPr>
        <a:xfrm>
          <a:off x="0" y="0"/>
          <a:ext cx="0" cy="0"/>
          <a:chOff x="0" y="0"/>
          <a:chExt cx="0" cy="0"/>
        </a:xfrm>
      </p:grpSpPr>
      <p:sp>
        <p:nvSpPr>
          <p:cNvPr id="116" name="Google Shape;116;p19"/>
          <p:cNvSpPr txBox="1"/>
          <p:nvPr>
            <p:ph type="title"/>
          </p:nvPr>
        </p:nvSpPr>
        <p:spPr>
          <a:xfrm>
            <a:off x="1437747" y="641570"/>
            <a:ext cx="62685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17" name="Google Shape;117;p19"/>
          <p:cNvSpPr txBox="1"/>
          <p:nvPr>
            <p:ph idx="1" type="body"/>
          </p:nvPr>
        </p:nvSpPr>
        <p:spPr>
          <a:xfrm>
            <a:off x="1231488" y="1945869"/>
            <a:ext cx="3236700" cy="30945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SzPts val="900"/>
              <a:buFont typeface="Muli"/>
              <a:buChar char="●"/>
              <a:defRPr sz="900">
                <a:latin typeface="Muli"/>
                <a:ea typeface="Muli"/>
                <a:cs typeface="Muli"/>
                <a:sym typeface="Muli"/>
              </a:defRPr>
            </a:lvl1pPr>
            <a:lvl2pPr indent="-285750" lvl="1" marL="914400" rtl="0">
              <a:lnSpc>
                <a:spcPct val="115000"/>
              </a:lnSpc>
              <a:spcBef>
                <a:spcPts val="1600"/>
              </a:spcBef>
              <a:spcAft>
                <a:spcPts val="0"/>
              </a:spcAft>
              <a:buSzPts val="900"/>
              <a:buFont typeface="Muli"/>
              <a:buChar char="○"/>
              <a:defRPr sz="900">
                <a:latin typeface="Muli"/>
                <a:ea typeface="Muli"/>
                <a:cs typeface="Muli"/>
                <a:sym typeface="Muli"/>
              </a:defRPr>
            </a:lvl2pPr>
            <a:lvl3pPr indent="-285750" lvl="2" marL="1371600" rtl="0">
              <a:lnSpc>
                <a:spcPct val="115000"/>
              </a:lnSpc>
              <a:spcBef>
                <a:spcPts val="1600"/>
              </a:spcBef>
              <a:spcAft>
                <a:spcPts val="0"/>
              </a:spcAft>
              <a:buSzPts val="900"/>
              <a:buFont typeface="Muli"/>
              <a:buChar char="■"/>
              <a:defRPr sz="900">
                <a:latin typeface="Muli"/>
                <a:ea typeface="Muli"/>
                <a:cs typeface="Muli"/>
                <a:sym typeface="Muli"/>
              </a:defRPr>
            </a:lvl3pPr>
            <a:lvl4pPr indent="-285750" lvl="3" marL="1828800" rtl="0">
              <a:lnSpc>
                <a:spcPct val="115000"/>
              </a:lnSpc>
              <a:spcBef>
                <a:spcPts val="1600"/>
              </a:spcBef>
              <a:spcAft>
                <a:spcPts val="0"/>
              </a:spcAft>
              <a:buSzPts val="900"/>
              <a:buFont typeface="Muli"/>
              <a:buChar char="●"/>
              <a:defRPr sz="900">
                <a:latin typeface="Muli"/>
                <a:ea typeface="Muli"/>
                <a:cs typeface="Muli"/>
                <a:sym typeface="Muli"/>
              </a:defRPr>
            </a:lvl4pPr>
            <a:lvl5pPr indent="-285750" lvl="4" marL="2286000" rtl="0">
              <a:lnSpc>
                <a:spcPct val="115000"/>
              </a:lnSpc>
              <a:spcBef>
                <a:spcPts val="1600"/>
              </a:spcBef>
              <a:spcAft>
                <a:spcPts val="0"/>
              </a:spcAft>
              <a:buSzPts val="900"/>
              <a:buFont typeface="Muli"/>
              <a:buChar char="○"/>
              <a:defRPr sz="900">
                <a:latin typeface="Muli"/>
                <a:ea typeface="Muli"/>
                <a:cs typeface="Muli"/>
                <a:sym typeface="Muli"/>
              </a:defRPr>
            </a:lvl5pPr>
            <a:lvl6pPr indent="-285750" lvl="5" marL="2743200" rtl="0">
              <a:lnSpc>
                <a:spcPct val="115000"/>
              </a:lnSpc>
              <a:spcBef>
                <a:spcPts val="1600"/>
              </a:spcBef>
              <a:spcAft>
                <a:spcPts val="0"/>
              </a:spcAft>
              <a:buSzPts val="900"/>
              <a:buFont typeface="Muli"/>
              <a:buChar char="■"/>
              <a:defRPr sz="900">
                <a:latin typeface="Muli"/>
                <a:ea typeface="Muli"/>
                <a:cs typeface="Muli"/>
                <a:sym typeface="Muli"/>
              </a:defRPr>
            </a:lvl6pPr>
            <a:lvl7pPr indent="-285750" lvl="6" marL="3200400" rtl="0">
              <a:lnSpc>
                <a:spcPct val="115000"/>
              </a:lnSpc>
              <a:spcBef>
                <a:spcPts val="1600"/>
              </a:spcBef>
              <a:spcAft>
                <a:spcPts val="0"/>
              </a:spcAft>
              <a:buSzPts val="900"/>
              <a:buFont typeface="Muli"/>
              <a:buChar char="●"/>
              <a:defRPr sz="900">
                <a:latin typeface="Muli"/>
                <a:ea typeface="Muli"/>
                <a:cs typeface="Muli"/>
                <a:sym typeface="Muli"/>
              </a:defRPr>
            </a:lvl7pPr>
            <a:lvl8pPr indent="-285750" lvl="7" marL="3657600" rtl="0">
              <a:lnSpc>
                <a:spcPct val="115000"/>
              </a:lnSpc>
              <a:spcBef>
                <a:spcPts val="1600"/>
              </a:spcBef>
              <a:spcAft>
                <a:spcPts val="0"/>
              </a:spcAft>
              <a:buSzPts val="900"/>
              <a:buFont typeface="Muli"/>
              <a:buChar char="○"/>
              <a:defRPr sz="900">
                <a:latin typeface="Muli"/>
                <a:ea typeface="Muli"/>
                <a:cs typeface="Muli"/>
                <a:sym typeface="Muli"/>
              </a:defRPr>
            </a:lvl8pPr>
            <a:lvl9pPr indent="-285750" lvl="8" marL="4114800" rtl="0">
              <a:lnSpc>
                <a:spcPct val="115000"/>
              </a:lnSpc>
              <a:spcBef>
                <a:spcPts val="1600"/>
              </a:spcBef>
              <a:spcAft>
                <a:spcPts val="1600"/>
              </a:spcAft>
              <a:buSzPts val="900"/>
              <a:buFont typeface="Muli"/>
              <a:buChar char="■"/>
              <a:defRPr sz="900">
                <a:latin typeface="Muli"/>
                <a:ea typeface="Muli"/>
                <a:cs typeface="Muli"/>
                <a:sym typeface="Muli"/>
              </a:defRPr>
            </a:lvl9pPr>
          </a:lstStyle>
          <a:p/>
        </p:txBody>
      </p:sp>
      <p:sp>
        <p:nvSpPr>
          <p:cNvPr id="118" name="Google Shape;118;p19"/>
          <p:cNvSpPr txBox="1"/>
          <p:nvPr>
            <p:ph idx="2" type="body"/>
          </p:nvPr>
        </p:nvSpPr>
        <p:spPr>
          <a:xfrm>
            <a:off x="4675824" y="1945869"/>
            <a:ext cx="3236700" cy="3094500"/>
          </a:xfrm>
          <a:prstGeom prst="rect">
            <a:avLst/>
          </a:prstGeom>
        </p:spPr>
        <p:txBody>
          <a:bodyPr anchorCtr="0" anchor="t" bIns="91425" lIns="91425" spcFirstLastPara="1" rIns="91425" wrap="square" tIns="91425">
            <a:noAutofit/>
          </a:bodyPr>
          <a:lstStyle>
            <a:lvl1pPr indent="-285750" lvl="0" marL="457200" rtl="0">
              <a:lnSpc>
                <a:spcPct val="115000"/>
              </a:lnSpc>
              <a:spcBef>
                <a:spcPts val="0"/>
              </a:spcBef>
              <a:spcAft>
                <a:spcPts val="0"/>
              </a:spcAft>
              <a:buSzPts val="900"/>
              <a:buFont typeface="Muli"/>
              <a:buChar char="●"/>
              <a:defRPr sz="900">
                <a:latin typeface="Muli"/>
                <a:ea typeface="Muli"/>
                <a:cs typeface="Muli"/>
                <a:sym typeface="Muli"/>
              </a:defRPr>
            </a:lvl1pPr>
            <a:lvl2pPr indent="-285750" lvl="1" marL="914400" rtl="0">
              <a:lnSpc>
                <a:spcPct val="115000"/>
              </a:lnSpc>
              <a:spcBef>
                <a:spcPts val="1600"/>
              </a:spcBef>
              <a:spcAft>
                <a:spcPts val="0"/>
              </a:spcAft>
              <a:buSzPts val="900"/>
              <a:buFont typeface="Muli"/>
              <a:buChar char="○"/>
              <a:defRPr sz="900">
                <a:latin typeface="Muli"/>
                <a:ea typeface="Muli"/>
                <a:cs typeface="Muli"/>
                <a:sym typeface="Muli"/>
              </a:defRPr>
            </a:lvl2pPr>
            <a:lvl3pPr indent="-285750" lvl="2" marL="1371600" rtl="0">
              <a:lnSpc>
                <a:spcPct val="115000"/>
              </a:lnSpc>
              <a:spcBef>
                <a:spcPts val="1600"/>
              </a:spcBef>
              <a:spcAft>
                <a:spcPts val="0"/>
              </a:spcAft>
              <a:buSzPts val="900"/>
              <a:buFont typeface="Muli"/>
              <a:buChar char="■"/>
              <a:defRPr sz="900">
                <a:latin typeface="Muli"/>
                <a:ea typeface="Muli"/>
                <a:cs typeface="Muli"/>
                <a:sym typeface="Muli"/>
              </a:defRPr>
            </a:lvl3pPr>
            <a:lvl4pPr indent="-285750" lvl="3" marL="1828800" rtl="0">
              <a:lnSpc>
                <a:spcPct val="115000"/>
              </a:lnSpc>
              <a:spcBef>
                <a:spcPts val="1600"/>
              </a:spcBef>
              <a:spcAft>
                <a:spcPts val="0"/>
              </a:spcAft>
              <a:buSzPts val="900"/>
              <a:buFont typeface="Muli"/>
              <a:buChar char="●"/>
              <a:defRPr sz="900">
                <a:latin typeface="Muli"/>
                <a:ea typeface="Muli"/>
                <a:cs typeface="Muli"/>
                <a:sym typeface="Muli"/>
              </a:defRPr>
            </a:lvl4pPr>
            <a:lvl5pPr indent="-285750" lvl="4" marL="2286000" rtl="0">
              <a:lnSpc>
                <a:spcPct val="115000"/>
              </a:lnSpc>
              <a:spcBef>
                <a:spcPts val="1600"/>
              </a:spcBef>
              <a:spcAft>
                <a:spcPts val="0"/>
              </a:spcAft>
              <a:buSzPts val="900"/>
              <a:buFont typeface="Muli"/>
              <a:buChar char="○"/>
              <a:defRPr sz="900">
                <a:latin typeface="Muli"/>
                <a:ea typeface="Muli"/>
                <a:cs typeface="Muli"/>
                <a:sym typeface="Muli"/>
              </a:defRPr>
            </a:lvl5pPr>
            <a:lvl6pPr indent="-285750" lvl="5" marL="2743200" rtl="0">
              <a:lnSpc>
                <a:spcPct val="115000"/>
              </a:lnSpc>
              <a:spcBef>
                <a:spcPts val="1600"/>
              </a:spcBef>
              <a:spcAft>
                <a:spcPts val="0"/>
              </a:spcAft>
              <a:buSzPts val="900"/>
              <a:buFont typeface="Muli"/>
              <a:buChar char="■"/>
              <a:defRPr sz="900">
                <a:latin typeface="Muli"/>
                <a:ea typeface="Muli"/>
                <a:cs typeface="Muli"/>
                <a:sym typeface="Muli"/>
              </a:defRPr>
            </a:lvl6pPr>
            <a:lvl7pPr indent="-285750" lvl="6" marL="3200400" rtl="0">
              <a:lnSpc>
                <a:spcPct val="115000"/>
              </a:lnSpc>
              <a:spcBef>
                <a:spcPts val="1600"/>
              </a:spcBef>
              <a:spcAft>
                <a:spcPts val="0"/>
              </a:spcAft>
              <a:buSzPts val="900"/>
              <a:buFont typeface="Muli"/>
              <a:buChar char="●"/>
              <a:defRPr sz="900">
                <a:latin typeface="Muli"/>
                <a:ea typeface="Muli"/>
                <a:cs typeface="Muli"/>
                <a:sym typeface="Muli"/>
              </a:defRPr>
            </a:lvl7pPr>
            <a:lvl8pPr indent="-285750" lvl="7" marL="3657600" rtl="0">
              <a:lnSpc>
                <a:spcPct val="115000"/>
              </a:lnSpc>
              <a:spcBef>
                <a:spcPts val="1600"/>
              </a:spcBef>
              <a:spcAft>
                <a:spcPts val="0"/>
              </a:spcAft>
              <a:buSzPts val="900"/>
              <a:buFont typeface="Muli"/>
              <a:buChar char="○"/>
              <a:defRPr sz="900">
                <a:latin typeface="Muli"/>
                <a:ea typeface="Muli"/>
                <a:cs typeface="Muli"/>
                <a:sym typeface="Muli"/>
              </a:defRPr>
            </a:lvl8pPr>
            <a:lvl9pPr indent="-285750" lvl="8" marL="4114800" rtl="0">
              <a:lnSpc>
                <a:spcPct val="115000"/>
              </a:lnSpc>
              <a:spcBef>
                <a:spcPts val="1600"/>
              </a:spcBef>
              <a:spcAft>
                <a:spcPts val="1600"/>
              </a:spcAft>
              <a:buSzPts val="900"/>
              <a:buFont typeface="Muli"/>
              <a:buChar char="■"/>
              <a:defRPr sz="900">
                <a:latin typeface="Muli"/>
                <a:ea typeface="Muli"/>
                <a:cs typeface="Muli"/>
                <a:sym typeface="Muli"/>
              </a:defRPr>
            </a:lvl9pPr>
          </a:lstStyle>
          <a:p/>
        </p:txBody>
      </p:sp>
      <p:sp>
        <p:nvSpPr>
          <p:cNvPr id="119" name="Google Shape;119;p19"/>
          <p:cNvSpPr/>
          <p:nvPr/>
        </p:nvSpPr>
        <p:spPr>
          <a:xfrm>
            <a:off x="772850" y="782507"/>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9"/>
          <p:cNvSpPr/>
          <p:nvPr/>
        </p:nvSpPr>
        <p:spPr>
          <a:xfrm>
            <a:off x="8303100" y="782507"/>
            <a:ext cx="65100" cy="359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1" name="Shape 121"/>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5" name="Shape 12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Fjalla One"/>
              <a:buNone/>
              <a:defRPr b="1" sz="2800">
                <a:solidFill>
                  <a:schemeClr val="dk1"/>
                </a:solidFill>
                <a:latin typeface="Fjalla One"/>
                <a:ea typeface="Fjalla One"/>
                <a:cs typeface="Fjalla One"/>
                <a:sym typeface="Fjalla One"/>
              </a:defRPr>
            </a:lvl1pPr>
            <a:lvl2pPr lvl="1">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2pPr>
            <a:lvl3pPr lvl="2">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3pPr>
            <a:lvl4pPr lvl="3">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4pPr>
            <a:lvl5pPr lvl="4">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5pPr>
            <a:lvl6pPr lvl="5">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6pPr>
            <a:lvl7pPr lvl="6">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7pPr>
            <a:lvl8pPr lvl="7">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8pPr>
            <a:lvl9pPr lvl="8">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SzPts val="1200"/>
              <a:buFont typeface="Muli"/>
              <a:buChar char="●"/>
              <a:defRPr sz="1200">
                <a:latin typeface="Muli"/>
                <a:ea typeface="Muli"/>
                <a:cs typeface="Muli"/>
                <a:sym typeface="Muli"/>
              </a:defRPr>
            </a:lvl1pPr>
            <a:lvl2pPr indent="-304800" lvl="1" marL="914400">
              <a:lnSpc>
                <a:spcPct val="115000"/>
              </a:lnSpc>
              <a:spcBef>
                <a:spcPts val="1600"/>
              </a:spcBef>
              <a:spcAft>
                <a:spcPts val="0"/>
              </a:spcAft>
              <a:buSzPts val="1200"/>
              <a:buFont typeface="Muli"/>
              <a:buChar char="○"/>
              <a:defRPr sz="1200">
                <a:latin typeface="Muli"/>
                <a:ea typeface="Muli"/>
                <a:cs typeface="Muli"/>
                <a:sym typeface="Muli"/>
              </a:defRPr>
            </a:lvl2pPr>
            <a:lvl3pPr indent="-304800" lvl="2" marL="1371600">
              <a:lnSpc>
                <a:spcPct val="115000"/>
              </a:lnSpc>
              <a:spcBef>
                <a:spcPts val="1600"/>
              </a:spcBef>
              <a:spcAft>
                <a:spcPts val="0"/>
              </a:spcAft>
              <a:buSzPts val="1200"/>
              <a:buFont typeface="Muli"/>
              <a:buChar char="■"/>
              <a:defRPr sz="1200">
                <a:latin typeface="Muli"/>
                <a:ea typeface="Muli"/>
                <a:cs typeface="Muli"/>
                <a:sym typeface="Muli"/>
              </a:defRPr>
            </a:lvl3pPr>
            <a:lvl4pPr indent="-304800" lvl="3" marL="1828800">
              <a:lnSpc>
                <a:spcPct val="115000"/>
              </a:lnSpc>
              <a:spcBef>
                <a:spcPts val="1600"/>
              </a:spcBef>
              <a:spcAft>
                <a:spcPts val="0"/>
              </a:spcAft>
              <a:buSzPts val="1200"/>
              <a:buFont typeface="Muli"/>
              <a:buChar char="●"/>
              <a:defRPr sz="1200">
                <a:latin typeface="Muli"/>
                <a:ea typeface="Muli"/>
                <a:cs typeface="Muli"/>
                <a:sym typeface="Muli"/>
              </a:defRPr>
            </a:lvl4pPr>
            <a:lvl5pPr indent="-304800" lvl="4" marL="2286000">
              <a:lnSpc>
                <a:spcPct val="115000"/>
              </a:lnSpc>
              <a:spcBef>
                <a:spcPts val="1600"/>
              </a:spcBef>
              <a:spcAft>
                <a:spcPts val="0"/>
              </a:spcAft>
              <a:buSzPts val="1200"/>
              <a:buFont typeface="Muli"/>
              <a:buChar char="○"/>
              <a:defRPr sz="1200">
                <a:latin typeface="Muli"/>
                <a:ea typeface="Muli"/>
                <a:cs typeface="Muli"/>
                <a:sym typeface="Muli"/>
              </a:defRPr>
            </a:lvl5pPr>
            <a:lvl6pPr indent="-304800" lvl="5" marL="2743200">
              <a:lnSpc>
                <a:spcPct val="115000"/>
              </a:lnSpc>
              <a:spcBef>
                <a:spcPts val="1600"/>
              </a:spcBef>
              <a:spcAft>
                <a:spcPts val="0"/>
              </a:spcAft>
              <a:buSzPts val="1200"/>
              <a:buFont typeface="Muli"/>
              <a:buChar char="■"/>
              <a:defRPr sz="1200">
                <a:latin typeface="Muli"/>
                <a:ea typeface="Muli"/>
                <a:cs typeface="Muli"/>
                <a:sym typeface="Muli"/>
              </a:defRPr>
            </a:lvl6pPr>
            <a:lvl7pPr indent="-304800" lvl="6" marL="3200400">
              <a:lnSpc>
                <a:spcPct val="115000"/>
              </a:lnSpc>
              <a:spcBef>
                <a:spcPts val="1600"/>
              </a:spcBef>
              <a:spcAft>
                <a:spcPts val="0"/>
              </a:spcAft>
              <a:buSzPts val="1200"/>
              <a:buFont typeface="Muli"/>
              <a:buChar char="●"/>
              <a:defRPr sz="1200">
                <a:latin typeface="Muli"/>
                <a:ea typeface="Muli"/>
                <a:cs typeface="Muli"/>
                <a:sym typeface="Muli"/>
              </a:defRPr>
            </a:lvl7pPr>
            <a:lvl8pPr indent="-304800" lvl="7" marL="3657600">
              <a:lnSpc>
                <a:spcPct val="115000"/>
              </a:lnSpc>
              <a:spcBef>
                <a:spcPts val="1600"/>
              </a:spcBef>
              <a:spcAft>
                <a:spcPts val="0"/>
              </a:spcAft>
              <a:buSzPts val="1200"/>
              <a:buFont typeface="Muli"/>
              <a:buChar char="○"/>
              <a:defRPr sz="1200">
                <a:latin typeface="Muli"/>
                <a:ea typeface="Muli"/>
                <a:cs typeface="Muli"/>
                <a:sym typeface="Muli"/>
              </a:defRPr>
            </a:lvl8pPr>
            <a:lvl9pPr indent="-304800" lvl="8" marL="4114800">
              <a:lnSpc>
                <a:spcPct val="115000"/>
              </a:lnSpc>
              <a:spcBef>
                <a:spcPts val="1600"/>
              </a:spcBef>
              <a:spcAft>
                <a:spcPts val="1600"/>
              </a:spcAft>
              <a:buSzPts val="1200"/>
              <a:buFont typeface="Muli"/>
              <a:buChar char="■"/>
              <a:defRPr sz="1200">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2" name="Shape 122"/>
        <p:cNvGrpSpPr/>
        <p:nvPr/>
      </p:nvGrpSpPr>
      <p:grpSpPr>
        <a:xfrm>
          <a:off x="0" y="0"/>
          <a:ext cx="0" cy="0"/>
          <a:chOff x="0" y="0"/>
          <a:chExt cx="0" cy="0"/>
        </a:xfrm>
      </p:grpSpPr>
      <p:sp>
        <p:nvSpPr>
          <p:cNvPr id="123" name="Google Shape;123;p2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4" name="Google Shape;124;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5" Type="http://schemas.openxmlformats.org/officeDocument/2006/relationships/slide" Target="/ppt/slides/slide22.xml"/><Relationship Id="rId6" Type="http://schemas.openxmlformats.org/officeDocument/2006/relationships/slide" Target="/ppt/slides/slide21.xml"/><Relationship Id="rId7" Type="http://schemas.openxmlformats.org/officeDocument/2006/relationships/slide" Target="/ppt/slides/slide2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5.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6.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11.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1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10.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11.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3.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19.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2.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13.jpg"/><Relationship Id="rId4" Type="http://schemas.openxmlformats.org/officeDocument/2006/relationships/image" Target="../media/image15.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7.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 Id="rId3" Type="http://schemas.openxmlformats.org/officeDocument/2006/relationships/hyperlink" Target="https://docs.google.com/spreadsheets/d/1sqO6Qi0bRv-el8xw0ke519isajbMY2S4M9PBqwzPPtE/copy" TargetMode="External"/><Relationship Id="rId4" Type="http://schemas.openxmlformats.org/officeDocument/2006/relationships/image" Target="../media/image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 Id="rId3" Type="http://schemas.openxmlformats.org/officeDocument/2006/relationships/image" Target="../media/image16.png"/><Relationship Id="rId4" Type="http://schemas.openxmlformats.org/officeDocument/2006/relationships/image" Target="../media/image2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 Id="rId3" Type="http://schemas.openxmlformats.org/officeDocument/2006/relationships/image" Target="../media/image8.png"/><Relationship Id="rId4" Type="http://schemas.openxmlformats.org/officeDocument/2006/relationships/image" Target="../media/image2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 Id="rId3" Type="http://schemas.openxmlformats.org/officeDocument/2006/relationships/image" Target="../media/image22.png"/><Relationship Id="rId4" Type="http://schemas.openxmlformats.org/officeDocument/2006/relationships/image" Target="../media/image14.png"/><Relationship Id="rId5" Type="http://schemas.openxmlformats.org/officeDocument/2006/relationships/image" Target="../media/image24.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 Id="rId3" Type="http://schemas.openxmlformats.org/officeDocument/2006/relationships/image" Target="../media/image17.jpg"/></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photo/sideways-man-with-plastic-foil_5263182.htm/?utm_source=slidesgo_template&amp;utm_medium=referral-link&amp;utm_campaign=sg_resources&amp;utm_content=freepik" TargetMode="External"/><Relationship Id="rId10" Type="http://schemas.openxmlformats.org/officeDocument/2006/relationships/hyperlink" Target="https://www.freepik.com/free-photo/sideways-man-with-plastic-foil_5263182.htm" TargetMode="External"/><Relationship Id="rId13" Type="http://schemas.openxmlformats.org/officeDocument/2006/relationships/hyperlink" Target="https://www.freepik.com/free-photo/portrait-man-with-kaleidoscope-effect_5263185.htm/?utm_source=slidesgo_template&amp;utm_medium=referral-link&amp;utm_campaign=sg_resources&amp;utm_content=freepik" TargetMode="External"/><Relationship Id="rId12" Type="http://schemas.openxmlformats.org/officeDocument/2006/relationships/hyperlink" Target="https://www.freepik.com/free-photo/portrait-man-with-kaleidoscope-effect_5263185.htm" TargetMode="External"/><Relationship Id="rId1" Type="http://schemas.openxmlformats.org/officeDocument/2006/relationships/slideLayout" Target="../slideLayouts/slideLayout17.xml"/><Relationship Id="rId2" Type="http://schemas.openxmlformats.org/officeDocument/2006/relationships/notesSlide" Target="../notesSlides/notesSlide22.xml"/><Relationship Id="rId3" Type="http://schemas.openxmlformats.org/officeDocument/2006/relationships/hyperlink" Target="https://www.freepik.com/free-photo/portrait-man-with-woman-reflection_5263190.htm" TargetMode="External"/><Relationship Id="rId4" Type="http://schemas.openxmlformats.org/officeDocument/2006/relationships/hyperlink" Target="https://www.freepik.com/free-photo/portrait-man-with-woman-reflection_5263190.htm/?utm_source=slidesgo_template&amp;utm_medium=referral-link&amp;utm_campaign=sg_resources&amp;utm_content=freepik" TargetMode="External"/><Relationship Id="rId9" Type="http://schemas.openxmlformats.org/officeDocument/2006/relationships/hyperlink" Target="https://www.freepik.com/free-photo/couple-back-back-with-eyes-closed_5263179.htm/?utm_source=slidesgo_template&amp;utm_medium=referral-link&amp;utm_campaign=sg_resources&amp;utm_content=freepik" TargetMode="External"/><Relationship Id="rId15" Type="http://schemas.openxmlformats.org/officeDocument/2006/relationships/hyperlink" Target="https://www.freepik.com/free-photo/sideways-couple-with-black-background_5263189.htm/?utm_source=slidesgo_template&amp;utm_medium=referral-link&amp;utm_campaign=sg_resources&amp;utm_content=freepik" TargetMode="External"/><Relationship Id="rId14" Type="http://schemas.openxmlformats.org/officeDocument/2006/relationships/hyperlink" Target="https://www.freepik.com/free-photo/sideways-couple-with-black-background_5263189.htm" TargetMode="External"/><Relationship Id="rId16" Type="http://schemas.openxmlformats.org/officeDocument/2006/relationships/image" Target="../media/image20.jpg"/><Relationship Id="rId5" Type="http://schemas.openxmlformats.org/officeDocument/2006/relationships/hyperlink" Target="https://www.freepik.com/free-photo/portrait-man-with-blue-background_5263193.htm" TargetMode="External"/><Relationship Id="rId6" Type="http://schemas.openxmlformats.org/officeDocument/2006/relationships/hyperlink" Target="https://www.freepik.com/free-photo/front-view-couple-with-plastic-foil_5263180.htm" TargetMode="External"/><Relationship Id="rId7" Type="http://schemas.openxmlformats.org/officeDocument/2006/relationships/hyperlink" Target="https://www.freepik.com/free-photo/front-view-couple-with-plastic-foil_5263180.htm/?utm_source=slidesgo_template&amp;utm_medium=referral-link&amp;utm_campaign=sg_resources&amp;utm_content=freepik" TargetMode="External"/><Relationship Id="rId8" Type="http://schemas.openxmlformats.org/officeDocument/2006/relationships/hyperlink" Target="https://www.freepik.com/free-photo/medium-shot-man-with-reflection-woman_5263176.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20" Type="http://schemas.openxmlformats.org/officeDocument/2006/relationships/hyperlink" Target="https://www.freepik.com/free-photo/portrait-man-with-purple-background_5263165.htm" TargetMode="External"/><Relationship Id="rId22" Type="http://schemas.openxmlformats.org/officeDocument/2006/relationships/hyperlink" Target="https://www.freepik.com/free-photo/portrait-woman-with-eyes-covered-by-man_5263166.htm/?utm_source=slidesgo_template&amp;utm_medium=referral-link&amp;utm_campaign=sg_resources&amp;utm_content=freepik" TargetMode="External"/><Relationship Id="rId21" Type="http://schemas.openxmlformats.org/officeDocument/2006/relationships/hyperlink" Target="https://www.freepik.com/free-photo/portrait-man-with-purple-background_5263165.htm/?utm_source=slidesgo_template&amp;utm_medium=referral-link&amp;utm_campaign=sg_resources&amp;utm_content=freepik" TargetMode="External"/><Relationship Id="rId24" Type="http://schemas.openxmlformats.org/officeDocument/2006/relationships/hyperlink" Target="https://www.freepik.com/free-photo/smartphone-with-earphone-isolated-white-background_2602496.htm/?utm_source=slidesgo_template&amp;utm_medium=referral-link&amp;utm_campaign=sg_resources&amp;utm_content=freepik" TargetMode="External"/><Relationship Id="rId23" Type="http://schemas.openxmlformats.org/officeDocument/2006/relationships/hyperlink" Target="https://www.freepik.com/free-photo/smartphone-with-earphone-isolated-white-background_2602496.htm" TargetMode="External"/><Relationship Id="rId1" Type="http://schemas.openxmlformats.org/officeDocument/2006/relationships/slideLayout" Target="../slideLayouts/slideLayout18.xml"/><Relationship Id="rId2" Type="http://schemas.openxmlformats.org/officeDocument/2006/relationships/notesSlide" Target="../notesSlides/notesSlide23.xml"/><Relationship Id="rId3" Type="http://schemas.openxmlformats.org/officeDocument/2006/relationships/hyperlink" Target="https://www.freepik.com/free-photo/sideways-couple-with-double-exposure-effect_5263183.htm/?utm_source=slidesgo_template&amp;utm_medium=referral-link&amp;utm_campaign=sg_resources&amp;utm_content=freepik" TargetMode="External"/><Relationship Id="rId4" Type="http://schemas.openxmlformats.org/officeDocument/2006/relationships/hyperlink" Target="https://www.freepik.com/free-photo/sideways-couple-with-double-exposure-effect_5263183.htm/?utm_source=slidesgo_template&amp;utm_medium=referral-link&amp;utm_campaign=sg_resources&amp;utm_content=freepik" TargetMode="External"/><Relationship Id="rId9" Type="http://schemas.openxmlformats.org/officeDocument/2006/relationships/hyperlink" Target="https://www.freepik.com/free-photo/couple-with-multiple-exposure-effect_5263187.htm" TargetMode="External"/><Relationship Id="rId26" Type="http://schemas.openxmlformats.org/officeDocument/2006/relationships/hyperlink" Target="https://www.freepik.com/free-photo/gadget-with-starfish-light-background_4703481.htm/?utm_source=slidesgo_template&amp;utm_medium=referral-link&amp;utm_campaign=sg_resources&amp;utm_content=freepik" TargetMode="External"/><Relationship Id="rId25" Type="http://schemas.openxmlformats.org/officeDocument/2006/relationships/hyperlink" Target="https://www.freepik.com/free-photo/gadget-with-starfish-light-background_4703481.htm" TargetMode="External"/><Relationship Id="rId28" Type="http://schemas.openxmlformats.org/officeDocument/2006/relationships/hyperlink" Target="https://www.freepik.com/free-photo/shop-sign-neon-lights-with-mannequin_5454599.htm/?utm_source=slidesgo_template&amp;utm_medium=referral-link&amp;utm_campaign=sg_resources&amp;utm_content=freepik" TargetMode="External"/><Relationship Id="rId27" Type="http://schemas.openxmlformats.org/officeDocument/2006/relationships/hyperlink" Target="https://www.freepik.com/free-photo/shop-sign-neon-lights-with-mannequin_5454599.htm" TargetMode="External"/><Relationship Id="rId5" Type="http://schemas.openxmlformats.org/officeDocument/2006/relationships/hyperlink" Target="https://www.freepik.com/free-photo/glass-with-reflection-man_5263192.htm" TargetMode="External"/><Relationship Id="rId6" Type="http://schemas.openxmlformats.org/officeDocument/2006/relationships/hyperlink" Target="https://www.freepik.com/free-photo/glass-with-reflection-man_5263192.htm/?utm_source=slidesgo_template&amp;utm_medium=referral-link&amp;utm_campaign=sg_resources&amp;utm_content=freepik" TargetMode="External"/><Relationship Id="rId29" Type="http://schemas.openxmlformats.org/officeDocument/2006/relationships/hyperlink" Target="https://www.freepik.com/free-photo/we-are-kosher-sign-neon-lights_5454600.htm" TargetMode="External"/><Relationship Id="rId7" Type="http://schemas.openxmlformats.org/officeDocument/2006/relationships/hyperlink" Target="https://www.freepik.com/free-photo/portrait-woman-with-kaleidoscope-effect_5263184.htm" TargetMode="External"/><Relationship Id="rId8" Type="http://schemas.openxmlformats.org/officeDocument/2006/relationships/hyperlink" Target="https://www.freepik.com/free-photo/portrait-woman-with-kaleidoscope-effect_5263184.htm/?utm_source=slidesgo_template&amp;utm_medium=referral-link&amp;utm_campaign=sg_resources&amp;utm_content=freepik" TargetMode="External"/><Relationship Id="rId31" Type="http://schemas.openxmlformats.org/officeDocument/2006/relationships/hyperlink" Target="https://www.freepik.com/free-photo/close-up-laptop-with-white-screen-desk-against-pink-background_3369763.htm" TargetMode="External"/><Relationship Id="rId30" Type="http://schemas.openxmlformats.org/officeDocument/2006/relationships/hyperlink" Target="https://www.freepik.com/free-photo/we-are-kosher-sign-neon-lights_5454600.htm/?utm_source=slidesgo_template&amp;utm_medium=referral-link&amp;utm_campaign=sg_resources&amp;utm_content=freepik" TargetMode="External"/><Relationship Id="rId11" Type="http://schemas.openxmlformats.org/officeDocument/2006/relationships/hyperlink" Target="https://www.freepik.com/free-photo/woman-with-reflection-man_5263188.htm" TargetMode="External"/><Relationship Id="rId33" Type="http://schemas.openxmlformats.org/officeDocument/2006/relationships/hyperlink" Target="https://www.freepik.com/free-vector/gradient-technology-logo-template-collection_4909538.htm/?utm_source=slidesgo_template&amp;utm_medium=referral-link&amp;utm_campaign=sg_resources&amp;utm_content=freepik" TargetMode="External"/><Relationship Id="rId10" Type="http://schemas.openxmlformats.org/officeDocument/2006/relationships/hyperlink" Target="https://www.freepik.com/free-photo/couple-with-multiple-exposure-effect_5263187.htm/?utm_source=slidesgo_template&amp;utm_medium=referral-link&amp;utm_campaign=sg_resources&amp;utm_content=freepik" TargetMode="External"/><Relationship Id="rId32" Type="http://schemas.openxmlformats.org/officeDocument/2006/relationships/hyperlink" Target="https://www.freepik.com/free-photo/close-up-laptop-with-white-screen-desk-against-pink-background_3369763.htm/?utm_source=slidesgo_template&amp;utm_medium=referral-link&amp;utm_campaign=sg_resources&amp;utm_content=freepik" TargetMode="External"/><Relationship Id="rId13" Type="http://schemas.openxmlformats.org/officeDocument/2006/relationships/hyperlink" Target="https://www.freepik.com/free-photo/sideways-woman-with-plastic-foil_5263181.htm" TargetMode="External"/><Relationship Id="rId12" Type="http://schemas.openxmlformats.org/officeDocument/2006/relationships/hyperlink" Target="https://www.freepik.com/free-photo/woman-with-reflection-man_5263188.htm/?utm_source=slidesgo_template&amp;utm_medium=referral-link&amp;utm_campaign=sg_resources&amp;utm_content=freepik" TargetMode="External"/><Relationship Id="rId15" Type="http://schemas.openxmlformats.org/officeDocument/2006/relationships/hyperlink" Target="https://www.freepik.com/free-photo/portrait-man-with-woman-hand-face_5263169.htm" TargetMode="External"/><Relationship Id="rId14" Type="http://schemas.openxmlformats.org/officeDocument/2006/relationships/hyperlink" Target="https://www.freepik.com/free-photo/sideways-woman-with-plastic-foil_5263181.htm/?utm_source=slidesgo_template&amp;utm_medium=referral-link&amp;utm_campaign=sg_resources&amp;utm_content=freepik" TargetMode="External"/><Relationship Id="rId17" Type="http://schemas.openxmlformats.org/officeDocument/2006/relationships/hyperlink" Target="https://www.freepik.com/free-photo/portrait-man-with-plastic-foil_5263167.htm/?utm_source=slidesgo_template&amp;utm_medium=referral-link&amp;utm_campaign=sg_resources&amp;utm_content=freepik" TargetMode="External"/><Relationship Id="rId16" Type="http://schemas.openxmlformats.org/officeDocument/2006/relationships/hyperlink" Target="https://www.freepik.com/free-photo/portrait-man-with-woman-hand-face_5263169.htm/?utm_source=slidesgo_template&amp;utm_medium=referral-link&amp;utm_campaign=sg_resources&amp;utm_content=freepik" TargetMode="External"/><Relationship Id="rId19" Type="http://schemas.openxmlformats.org/officeDocument/2006/relationships/hyperlink" Target="https://www.freepik.com/free-photo/portrait-man-with-kaleidoscope-effect_5263164.htm/?utm_source=slidesgo_template&amp;utm_medium=referral-link&amp;utm_campaign=sg_resources&amp;utm_content=freepik" TargetMode="External"/><Relationship Id="rId18" Type="http://schemas.openxmlformats.org/officeDocument/2006/relationships/hyperlink" Target="https://www.freepik.com/free-photo/who-says-quote-sign-neon-lights_5454609.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hyperlink" Target="https://fonts.google.com/specimen/Fjalla+One" TargetMode="External"/><Relationship Id="rId4" Type="http://schemas.openxmlformats.org/officeDocument/2006/relationships/hyperlink" Target="https://fonts.google.com/specimen/Muli"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 Id="rId3" Type="http://schemas.openxmlformats.org/officeDocument/2006/relationships/hyperlink" Target="https://chrome.google.com/webstore/detail/flaticon-for-gsuit-gslide/haekgjfnhhdkgfgmldhfokhmfkgmciba"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9" name="Shape 129"/>
        <p:cNvGrpSpPr/>
        <p:nvPr/>
      </p:nvGrpSpPr>
      <p:grpSpPr>
        <a:xfrm>
          <a:off x="0" y="0"/>
          <a:ext cx="0" cy="0"/>
          <a:chOff x="0" y="0"/>
          <a:chExt cx="0" cy="0"/>
        </a:xfrm>
      </p:grpSpPr>
      <p:sp>
        <p:nvSpPr>
          <p:cNvPr id="130" name="Google Shape;130;p23"/>
          <p:cNvSpPr txBox="1"/>
          <p:nvPr>
            <p:ph type="ctrTitle"/>
          </p:nvPr>
        </p:nvSpPr>
        <p:spPr>
          <a:xfrm>
            <a:off x="651450" y="1000974"/>
            <a:ext cx="78411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NEON AGENCY</a:t>
            </a:r>
            <a:endParaRPr>
              <a:solidFill>
                <a:srgbClr val="FFFFFF"/>
              </a:solidFill>
            </a:endParaRPr>
          </a:p>
        </p:txBody>
      </p:sp>
      <p:sp>
        <p:nvSpPr>
          <p:cNvPr id="131" name="Google Shape;131;p23"/>
          <p:cNvSpPr txBox="1"/>
          <p:nvPr>
            <p:ph idx="1" type="subTitle"/>
          </p:nvPr>
        </p:nvSpPr>
        <p:spPr>
          <a:xfrm>
            <a:off x="2009400" y="2919249"/>
            <a:ext cx="5125200" cy="34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rPr>
              <a:t>Here is where your presentation begins</a:t>
            </a:r>
            <a:endParaRPr sz="1200">
              <a:solidFill>
                <a:srgbClr val="FFFFFF"/>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 name="Shape 135"/>
        <p:cNvGrpSpPr/>
        <p:nvPr/>
      </p:nvGrpSpPr>
      <p:grpSpPr>
        <a:xfrm>
          <a:off x="0" y="0"/>
          <a:ext cx="0" cy="0"/>
          <a:chOff x="0" y="0"/>
          <a:chExt cx="0" cy="0"/>
        </a:xfrm>
      </p:grpSpPr>
      <p:sp>
        <p:nvSpPr>
          <p:cNvPr id="136" name="Google Shape;136;p24"/>
          <p:cNvSpPr txBox="1"/>
          <p:nvPr>
            <p:ph type="title"/>
          </p:nvPr>
        </p:nvSpPr>
        <p:spPr>
          <a:xfrm>
            <a:off x="1720625" y="577375"/>
            <a:ext cx="57801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4"/>
                </a:solidFill>
              </a:rPr>
              <a:t>CONTENTS</a:t>
            </a:r>
            <a:r>
              <a:rPr lang="en"/>
              <a:t> OF THIS TEMPLATE</a:t>
            </a:r>
            <a:endParaRPr/>
          </a:p>
        </p:txBody>
      </p:sp>
      <p:sp>
        <p:nvSpPr>
          <p:cNvPr id="137" name="Google Shape;137;p24"/>
          <p:cNvSpPr txBox="1"/>
          <p:nvPr>
            <p:ph idx="1" type="body"/>
          </p:nvPr>
        </p:nvSpPr>
        <p:spPr>
          <a:xfrm>
            <a:off x="791598" y="1474325"/>
            <a:ext cx="6336900" cy="309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Here’s what you’ll find in this </a:t>
            </a:r>
            <a:r>
              <a:rPr b="1" lang="en">
                <a:solidFill>
                  <a:schemeClr val="dk1"/>
                </a:solidFill>
              </a:rPr>
              <a:t>Slidesgo</a:t>
            </a:r>
            <a:r>
              <a:rPr lang="en">
                <a:solidFill>
                  <a:schemeClr val="dk1"/>
                </a:solidFill>
              </a:rPr>
              <a:t> template: </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285750" lvl="0" marL="457200" rtl="0" algn="l">
              <a:spcBef>
                <a:spcPts val="0"/>
              </a:spcBef>
              <a:spcAft>
                <a:spcPts val="0"/>
              </a:spcAft>
              <a:buClr>
                <a:schemeClr val="dk1"/>
              </a:buClr>
              <a:buSzPts val="900"/>
              <a:buFont typeface="Open Sans"/>
              <a:buAutoNum type="arabicPeriod"/>
            </a:pPr>
            <a:r>
              <a:rPr lang="en">
                <a:solidFill>
                  <a:schemeClr val="dk1"/>
                </a:solidFill>
              </a:rPr>
              <a:t>A slide structure based on an agency presentation template, which you can easily adapt to your needs. For more info on how to edit the template, please visit </a:t>
            </a:r>
            <a:r>
              <a:rPr b="1" lang="en">
                <a:solidFill>
                  <a:schemeClr val="dk1"/>
                </a:solidFill>
                <a:uFill>
                  <a:noFill/>
                </a:uFill>
                <a:hlinkClick r:id="rId3">
                  <a:extLst>
                    <a:ext uri="{A12FA001-AC4F-418D-AE19-62706E023703}">
                      <ahyp:hlinkClr val="tx"/>
                    </a:ext>
                  </a:extLst>
                </a:hlinkClick>
              </a:rPr>
              <a:t>Slidesgo School</a:t>
            </a:r>
            <a:r>
              <a:rPr b="1" lang="en">
                <a:solidFill>
                  <a:schemeClr val="dk1"/>
                </a:solidFill>
              </a:rPr>
              <a:t> </a:t>
            </a:r>
            <a:r>
              <a:rPr lang="en">
                <a:solidFill>
                  <a:schemeClr val="dk1"/>
                </a:solidFill>
              </a:rPr>
              <a:t>or read our </a:t>
            </a:r>
            <a:r>
              <a:rPr i="1" lang="en">
                <a:solidFill>
                  <a:schemeClr val="dk1"/>
                </a:solidFill>
                <a:uFill>
                  <a:noFill/>
                </a:uFill>
                <a:hlinkClick r:id="rId4">
                  <a:extLst>
                    <a:ext uri="{A12FA001-AC4F-418D-AE19-62706E023703}">
                      <ahyp:hlinkClr val="tx"/>
                    </a:ext>
                  </a:extLst>
                </a:hlinkClick>
              </a:rPr>
              <a:t>FAQs</a:t>
            </a:r>
            <a:r>
              <a:rPr lang="en">
                <a:solidFill>
                  <a:schemeClr val="dk1"/>
                </a:solidFill>
              </a:rPr>
              <a:t>.</a:t>
            </a:r>
            <a:endParaRPr>
              <a:solidFill>
                <a:schemeClr val="dk1"/>
              </a:solidFill>
            </a:endParaRPr>
          </a:p>
          <a:p>
            <a:pPr indent="-285750" lvl="0" marL="457200" rtl="0" algn="l">
              <a:spcBef>
                <a:spcPts val="0"/>
              </a:spcBef>
              <a:spcAft>
                <a:spcPts val="0"/>
              </a:spcAft>
              <a:buClr>
                <a:schemeClr val="dk1"/>
              </a:buClr>
              <a:buSzPts val="900"/>
              <a:buFont typeface="Open Sans"/>
              <a:buAutoNum type="arabicPeriod"/>
            </a:pPr>
            <a:r>
              <a:rPr lang="en">
                <a:solidFill>
                  <a:schemeClr val="dk1"/>
                </a:solidFill>
              </a:rPr>
              <a:t>An assortment of pictures that are suitable for use in the presentation can be found in the </a:t>
            </a:r>
            <a:r>
              <a:rPr b="1" lang="en">
                <a:solidFill>
                  <a:schemeClr val="dk1"/>
                </a:solidFill>
                <a:uFill>
                  <a:noFill/>
                </a:uFill>
                <a:hlinkClick action="ppaction://hlinksldjump" r:id="rId5">
                  <a:extLst>
                    <a:ext uri="{A12FA001-AC4F-418D-AE19-62706E023703}">
                      <ahyp:hlinkClr val="tx"/>
                    </a:ext>
                  </a:extLst>
                </a:hlinkClick>
              </a:rPr>
              <a:t>alternative resources slide</a:t>
            </a:r>
            <a:r>
              <a:rPr lang="en">
                <a:solidFill>
                  <a:schemeClr val="dk1"/>
                </a:solidFill>
              </a:rPr>
              <a:t>.</a:t>
            </a:r>
            <a:endParaRPr>
              <a:solidFill>
                <a:schemeClr val="dk1"/>
              </a:solidFill>
            </a:endParaRPr>
          </a:p>
          <a:p>
            <a:pPr indent="-285750" lvl="0" marL="457200" rtl="0" algn="l">
              <a:spcBef>
                <a:spcPts val="0"/>
              </a:spcBef>
              <a:spcAft>
                <a:spcPts val="0"/>
              </a:spcAft>
              <a:buClr>
                <a:schemeClr val="dk1"/>
              </a:buClr>
              <a:buSzPts val="900"/>
              <a:buFont typeface="Open Sans"/>
              <a:buAutoNum type="arabicPeriod"/>
            </a:pPr>
            <a:r>
              <a:rPr lang="en">
                <a:solidFill>
                  <a:schemeClr val="dk1"/>
                </a:solidFill>
              </a:rPr>
              <a:t>A </a:t>
            </a:r>
            <a:r>
              <a:rPr b="1" lang="en">
                <a:solidFill>
                  <a:schemeClr val="dk1"/>
                </a:solidFill>
                <a:uFill>
                  <a:noFill/>
                </a:uFill>
                <a:hlinkClick action="ppaction://hlinksldjump" r:id="rId6">
                  <a:extLst>
                    <a:ext uri="{A12FA001-AC4F-418D-AE19-62706E023703}">
                      <ahyp:hlinkClr val="tx"/>
                    </a:ext>
                  </a:extLst>
                </a:hlinkClick>
              </a:rPr>
              <a:t>thanks slide</a:t>
            </a:r>
            <a:r>
              <a:rPr lang="en">
                <a:solidFill>
                  <a:schemeClr val="dk1"/>
                </a:solidFill>
              </a:rPr>
              <a:t>, which you must keep so that proper credits for our design are given.</a:t>
            </a:r>
            <a:endParaRPr>
              <a:solidFill>
                <a:schemeClr val="dk1"/>
              </a:solidFill>
            </a:endParaRPr>
          </a:p>
          <a:p>
            <a:pPr indent="-285750" lvl="0" marL="457200" rtl="0" algn="l">
              <a:spcBef>
                <a:spcPts val="0"/>
              </a:spcBef>
              <a:spcAft>
                <a:spcPts val="0"/>
              </a:spcAft>
              <a:buClr>
                <a:schemeClr val="dk1"/>
              </a:buClr>
              <a:buSzPts val="900"/>
              <a:buFont typeface="Open Sans"/>
              <a:buAutoNum type="arabicPeriod"/>
            </a:pPr>
            <a:r>
              <a:rPr lang="en">
                <a:solidFill>
                  <a:schemeClr val="dk1"/>
                </a:solidFill>
              </a:rPr>
              <a:t>A </a:t>
            </a:r>
            <a:r>
              <a:rPr b="1" lang="en">
                <a:solidFill>
                  <a:schemeClr val="dk1"/>
                </a:solidFill>
                <a:uFill>
                  <a:noFill/>
                </a:uFill>
                <a:hlinkClick action="ppaction://hlinksldjump" r:id="rId7">
                  <a:extLst>
                    <a:ext uri="{A12FA001-AC4F-418D-AE19-62706E023703}">
                      <ahyp:hlinkClr val="tx"/>
                    </a:ext>
                  </a:extLst>
                </a:hlinkClick>
              </a:rPr>
              <a:t>resources slide</a:t>
            </a:r>
            <a:r>
              <a:rPr lang="en">
                <a:solidFill>
                  <a:schemeClr val="dk1"/>
                </a:solidFill>
              </a:rPr>
              <a:t>, where you’ll find links to all the elements used in the template.</a:t>
            </a:r>
            <a:endParaRPr>
              <a:solidFill>
                <a:schemeClr val="dk1"/>
              </a:solidFill>
            </a:endParaRPr>
          </a:p>
          <a:p>
            <a:pPr indent="-285750" lvl="0" marL="457200" rtl="0" algn="l">
              <a:spcBef>
                <a:spcPts val="0"/>
              </a:spcBef>
              <a:spcAft>
                <a:spcPts val="0"/>
              </a:spcAft>
              <a:buClr>
                <a:schemeClr val="dk1"/>
              </a:buClr>
              <a:buSzPts val="900"/>
              <a:buFont typeface="Open Sans"/>
              <a:buAutoNum type="arabicPeriod"/>
            </a:pPr>
            <a:r>
              <a:rPr b="1" lang="en">
                <a:solidFill>
                  <a:schemeClr val="dk1"/>
                </a:solidFill>
                <a:uFill>
                  <a:noFill/>
                </a:uFill>
                <a:hlinkClick>
                  <a:extLst>
                    <a:ext uri="{A12FA001-AC4F-418D-AE19-62706E023703}">
                      <ahyp:hlinkClr val="tx"/>
                    </a:ext>
                  </a:extLst>
                </a:hlinkClick>
              </a:rPr>
              <a:t>Instructions for use</a:t>
            </a:r>
            <a:r>
              <a:rPr b="1" lang="en">
                <a:solidFill>
                  <a:schemeClr val="dk1"/>
                </a:solidFill>
              </a:rPr>
              <a:t>.</a:t>
            </a:r>
            <a:r>
              <a:rPr lang="en">
                <a:solidFill>
                  <a:schemeClr val="dk1"/>
                </a:solidFill>
              </a:rPr>
              <a:t> </a:t>
            </a:r>
            <a:endParaRPr>
              <a:solidFill>
                <a:schemeClr val="dk1"/>
              </a:solidFill>
            </a:endParaRPr>
          </a:p>
          <a:p>
            <a:pPr indent="-285750" lvl="0" marL="457200" rtl="0" algn="l">
              <a:spcBef>
                <a:spcPts val="0"/>
              </a:spcBef>
              <a:spcAft>
                <a:spcPts val="0"/>
              </a:spcAft>
              <a:buClr>
                <a:schemeClr val="dk1"/>
              </a:buClr>
              <a:buSzPts val="900"/>
              <a:buFont typeface="Muli"/>
              <a:buAutoNum type="arabicPeriod"/>
            </a:pPr>
            <a:r>
              <a:rPr lang="en">
                <a:solidFill>
                  <a:schemeClr val="dk1"/>
                </a:solidFill>
              </a:rPr>
              <a:t>Final slides with: </a:t>
            </a:r>
            <a:endParaRPr>
              <a:solidFill>
                <a:schemeClr val="dk1"/>
              </a:solidFill>
            </a:endParaRPr>
          </a:p>
          <a:p>
            <a:pPr indent="-285750" lvl="0" marL="914400" rtl="0" algn="l">
              <a:spcBef>
                <a:spcPts val="0"/>
              </a:spcBef>
              <a:spcAft>
                <a:spcPts val="0"/>
              </a:spcAft>
              <a:buClr>
                <a:schemeClr val="dk1"/>
              </a:buClr>
              <a:buSzPts val="900"/>
              <a:buFont typeface="Open Sans Light"/>
              <a:buChar char="●"/>
            </a:pPr>
            <a:r>
              <a:rPr lang="en">
                <a:solidFill>
                  <a:schemeClr val="dk1"/>
                </a:solidFill>
              </a:rPr>
              <a:t>The</a:t>
            </a:r>
            <a:r>
              <a:rPr lang="en">
                <a:solidFill>
                  <a:schemeClr val="dk1"/>
                </a:solidFill>
                <a:uFill>
                  <a:noFill/>
                </a:uFill>
                <a:hlinkClick>
                  <a:extLst>
                    <a:ext uri="{A12FA001-AC4F-418D-AE19-62706E023703}">
                      <ahyp:hlinkClr val="tx"/>
                    </a:ext>
                  </a:extLst>
                </a:hlinkClick>
              </a:rPr>
              <a:t> </a:t>
            </a:r>
            <a:r>
              <a:rPr b="1" lang="en">
                <a:solidFill>
                  <a:schemeClr val="dk1"/>
                </a:solidFill>
                <a:uFill>
                  <a:noFill/>
                </a:uFill>
                <a:hlinkClick>
                  <a:extLst>
                    <a:ext uri="{A12FA001-AC4F-418D-AE19-62706E023703}">
                      <ahyp:hlinkClr val="tx"/>
                    </a:ext>
                  </a:extLst>
                </a:hlinkClick>
              </a:rPr>
              <a:t>fonts and colors </a:t>
            </a:r>
            <a:r>
              <a:rPr lang="en"/>
              <a:t>used</a:t>
            </a:r>
            <a:r>
              <a:rPr lang="en">
                <a:solidFill>
                  <a:schemeClr val="dk1"/>
                </a:solidFill>
              </a:rPr>
              <a:t> in the template.</a:t>
            </a:r>
            <a:endParaRPr>
              <a:solidFill>
                <a:schemeClr val="dk1"/>
              </a:solidFill>
            </a:endParaRPr>
          </a:p>
          <a:p>
            <a:pPr indent="-285750" lvl="0" marL="914400" rtl="0" algn="l">
              <a:spcBef>
                <a:spcPts val="0"/>
              </a:spcBef>
              <a:spcAft>
                <a:spcPts val="0"/>
              </a:spcAft>
              <a:buClr>
                <a:schemeClr val="dk1"/>
              </a:buClr>
              <a:buSzPts val="900"/>
              <a:buFont typeface="Open Sans Light"/>
              <a:buChar char="●"/>
            </a:pPr>
            <a:r>
              <a:rPr lang="en">
                <a:solidFill>
                  <a:schemeClr val="dk1"/>
                </a:solidFill>
              </a:rPr>
              <a:t>More </a:t>
            </a:r>
            <a:r>
              <a:rPr b="1" lang="en">
                <a:solidFill>
                  <a:schemeClr val="dk1"/>
                </a:solidFill>
                <a:uFill>
                  <a:noFill/>
                </a:uFill>
                <a:hlinkClick>
                  <a:extLst>
                    <a:ext uri="{A12FA001-AC4F-418D-AE19-62706E023703}">
                      <ahyp:hlinkClr val="tx"/>
                    </a:ext>
                  </a:extLst>
                </a:hlinkClick>
              </a:rPr>
              <a:t>infographic resources</a:t>
            </a:r>
            <a:r>
              <a:rPr lang="en">
                <a:solidFill>
                  <a:schemeClr val="dk1"/>
                </a:solidFill>
              </a:rPr>
              <a:t>, whose size and color can be edited. </a:t>
            </a:r>
            <a:endParaRPr>
              <a:solidFill>
                <a:schemeClr val="dk1"/>
              </a:solidFill>
            </a:endParaRPr>
          </a:p>
          <a:p>
            <a:pPr indent="-285750" lvl="0" marL="914400" rtl="0" algn="l">
              <a:spcBef>
                <a:spcPts val="0"/>
              </a:spcBef>
              <a:spcAft>
                <a:spcPts val="0"/>
              </a:spcAft>
              <a:buClr>
                <a:schemeClr val="dk1"/>
              </a:buClr>
              <a:buSzPts val="900"/>
              <a:buFont typeface="Open Sans Light"/>
              <a:buChar char="●"/>
            </a:pPr>
            <a:r>
              <a:rPr b="1" lang="en">
                <a:solidFill>
                  <a:schemeClr val="dk1"/>
                </a:solidFill>
                <a:uFill>
                  <a:noFill/>
                </a:uFill>
                <a:hlinkClick>
                  <a:extLst>
                    <a:ext uri="{A12FA001-AC4F-418D-AE19-62706E023703}">
                      <ahyp:hlinkClr val="tx"/>
                    </a:ext>
                  </a:extLst>
                </a:hlinkClick>
              </a:rPr>
              <a:t>Sets of customizable icons </a:t>
            </a:r>
            <a:r>
              <a:rPr lang="en">
                <a:solidFill>
                  <a:schemeClr val="dk1"/>
                </a:solidFill>
              </a:rPr>
              <a:t>of the following themes: general, business, avatar, creative process, education, help &amp; support, medical, nature, performing arts, SEO &amp; marketing, and teamwork.</a:t>
            </a:r>
            <a:endParaRPr>
              <a:solidFill>
                <a:schemeClr val="dk1"/>
              </a:solidFill>
            </a:endParaRPr>
          </a:p>
          <a:p>
            <a:pPr indent="0" lvl="0" marL="0" rtl="0" algn="l">
              <a:spcBef>
                <a:spcPts val="0"/>
              </a:spcBef>
              <a:spcAft>
                <a:spcPts val="1600"/>
              </a:spcAft>
              <a:buNone/>
            </a:pPr>
            <a:r>
              <a:t/>
            </a:r>
            <a:endParaRPr/>
          </a:p>
        </p:txBody>
      </p:sp>
      <p:sp>
        <p:nvSpPr>
          <p:cNvPr id="138" name="Google Shape;138;p24"/>
          <p:cNvSpPr txBox="1"/>
          <p:nvPr/>
        </p:nvSpPr>
        <p:spPr>
          <a:xfrm>
            <a:off x="791598" y="415764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800">
                <a:latin typeface="Raleway"/>
                <a:ea typeface="Raleway"/>
                <a:cs typeface="Raleway"/>
                <a:sym typeface="Raleway"/>
              </a:rPr>
              <a:t>You can delete this slide when you’re done editing the presentation.</a:t>
            </a:r>
            <a:endParaRPr sz="800">
              <a:latin typeface="Raleway"/>
              <a:ea typeface="Raleway"/>
              <a:cs typeface="Raleway"/>
              <a:sym typeface="Raleway"/>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2" name="Shape 142"/>
        <p:cNvGrpSpPr/>
        <p:nvPr/>
      </p:nvGrpSpPr>
      <p:grpSpPr>
        <a:xfrm>
          <a:off x="0" y="0"/>
          <a:ext cx="0" cy="0"/>
          <a:chOff x="0" y="0"/>
          <a:chExt cx="0" cy="0"/>
        </a:xfrm>
      </p:grpSpPr>
      <p:sp>
        <p:nvSpPr>
          <p:cNvPr id="143" name="Google Shape;143;p25"/>
          <p:cNvSpPr txBox="1"/>
          <p:nvPr>
            <p:ph type="title"/>
          </p:nvPr>
        </p:nvSpPr>
        <p:spPr>
          <a:xfrm>
            <a:off x="1216597" y="691534"/>
            <a:ext cx="15249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01</a:t>
            </a:r>
            <a:endParaRPr>
              <a:solidFill>
                <a:srgbClr val="FFFFFF"/>
              </a:solidFill>
            </a:endParaRPr>
          </a:p>
        </p:txBody>
      </p:sp>
      <p:sp>
        <p:nvSpPr>
          <p:cNvPr id="144" name="Google Shape;144;p25"/>
          <p:cNvSpPr txBox="1"/>
          <p:nvPr>
            <p:ph idx="2" type="title"/>
          </p:nvPr>
        </p:nvSpPr>
        <p:spPr>
          <a:xfrm>
            <a:off x="922747" y="1314034"/>
            <a:ext cx="21126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ABOUT US</a:t>
            </a:r>
            <a:endParaRPr>
              <a:solidFill>
                <a:srgbClr val="FFFFFF"/>
              </a:solidFill>
            </a:endParaRPr>
          </a:p>
        </p:txBody>
      </p:sp>
      <p:sp>
        <p:nvSpPr>
          <p:cNvPr id="145" name="Google Shape;145;p25"/>
          <p:cNvSpPr txBox="1"/>
          <p:nvPr>
            <p:ph idx="1" type="subTitle"/>
          </p:nvPr>
        </p:nvSpPr>
        <p:spPr>
          <a:xfrm>
            <a:off x="951691" y="1815859"/>
            <a:ext cx="2054700" cy="34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Here you could describe the topic of the section</a:t>
            </a:r>
            <a:endParaRPr>
              <a:solidFill>
                <a:srgbClr val="FFFFFF"/>
              </a:solidFill>
            </a:endParaRPr>
          </a:p>
        </p:txBody>
      </p:sp>
      <p:sp>
        <p:nvSpPr>
          <p:cNvPr id="146" name="Google Shape;146;p25"/>
          <p:cNvSpPr txBox="1"/>
          <p:nvPr>
            <p:ph idx="3" type="title"/>
          </p:nvPr>
        </p:nvSpPr>
        <p:spPr>
          <a:xfrm>
            <a:off x="6402522" y="691534"/>
            <a:ext cx="15249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03</a:t>
            </a:r>
            <a:endParaRPr>
              <a:solidFill>
                <a:srgbClr val="FFFFFF"/>
              </a:solidFill>
            </a:endParaRPr>
          </a:p>
        </p:txBody>
      </p:sp>
      <p:sp>
        <p:nvSpPr>
          <p:cNvPr id="147" name="Google Shape;147;p25"/>
          <p:cNvSpPr txBox="1"/>
          <p:nvPr>
            <p:ph idx="4" type="title"/>
          </p:nvPr>
        </p:nvSpPr>
        <p:spPr>
          <a:xfrm>
            <a:off x="6108672" y="1314034"/>
            <a:ext cx="21126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OUR CLIENTS</a:t>
            </a:r>
            <a:endParaRPr>
              <a:solidFill>
                <a:srgbClr val="FFFFFF"/>
              </a:solidFill>
            </a:endParaRPr>
          </a:p>
        </p:txBody>
      </p:sp>
      <p:sp>
        <p:nvSpPr>
          <p:cNvPr id="148" name="Google Shape;148;p25"/>
          <p:cNvSpPr txBox="1"/>
          <p:nvPr>
            <p:ph idx="5" type="subTitle"/>
          </p:nvPr>
        </p:nvSpPr>
        <p:spPr>
          <a:xfrm>
            <a:off x="6137616" y="1815859"/>
            <a:ext cx="2054700" cy="34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Here you could describe the topic of the section</a:t>
            </a:r>
            <a:endParaRPr>
              <a:solidFill>
                <a:srgbClr val="FFFFFF"/>
              </a:solidFill>
            </a:endParaRPr>
          </a:p>
        </p:txBody>
      </p:sp>
      <p:sp>
        <p:nvSpPr>
          <p:cNvPr id="149" name="Google Shape;149;p25"/>
          <p:cNvSpPr txBox="1"/>
          <p:nvPr>
            <p:ph idx="6" type="title"/>
          </p:nvPr>
        </p:nvSpPr>
        <p:spPr>
          <a:xfrm>
            <a:off x="1216597" y="2878975"/>
            <a:ext cx="15249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02</a:t>
            </a:r>
            <a:endParaRPr>
              <a:solidFill>
                <a:srgbClr val="FFFFFF"/>
              </a:solidFill>
            </a:endParaRPr>
          </a:p>
        </p:txBody>
      </p:sp>
      <p:sp>
        <p:nvSpPr>
          <p:cNvPr id="150" name="Google Shape;150;p25"/>
          <p:cNvSpPr txBox="1"/>
          <p:nvPr>
            <p:ph idx="7" type="title"/>
          </p:nvPr>
        </p:nvSpPr>
        <p:spPr>
          <a:xfrm>
            <a:off x="922747" y="3501475"/>
            <a:ext cx="21126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OUR SERVICES</a:t>
            </a:r>
            <a:endParaRPr>
              <a:solidFill>
                <a:srgbClr val="FFFFFF"/>
              </a:solidFill>
            </a:endParaRPr>
          </a:p>
        </p:txBody>
      </p:sp>
      <p:sp>
        <p:nvSpPr>
          <p:cNvPr id="151" name="Google Shape;151;p25"/>
          <p:cNvSpPr txBox="1"/>
          <p:nvPr>
            <p:ph idx="8" type="subTitle"/>
          </p:nvPr>
        </p:nvSpPr>
        <p:spPr>
          <a:xfrm>
            <a:off x="951691" y="4003300"/>
            <a:ext cx="2054700" cy="34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Here you could describe the topic of the section</a:t>
            </a:r>
            <a:endParaRPr>
              <a:solidFill>
                <a:srgbClr val="FFFFFF"/>
              </a:solidFill>
            </a:endParaRPr>
          </a:p>
        </p:txBody>
      </p:sp>
      <p:sp>
        <p:nvSpPr>
          <p:cNvPr id="152" name="Google Shape;152;p25"/>
          <p:cNvSpPr txBox="1"/>
          <p:nvPr>
            <p:ph idx="9" type="title"/>
          </p:nvPr>
        </p:nvSpPr>
        <p:spPr>
          <a:xfrm>
            <a:off x="6402522" y="2878975"/>
            <a:ext cx="15249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04</a:t>
            </a:r>
            <a:endParaRPr>
              <a:solidFill>
                <a:srgbClr val="FFFFFF"/>
              </a:solidFill>
            </a:endParaRPr>
          </a:p>
        </p:txBody>
      </p:sp>
      <p:sp>
        <p:nvSpPr>
          <p:cNvPr id="153" name="Google Shape;153;p25"/>
          <p:cNvSpPr txBox="1"/>
          <p:nvPr>
            <p:ph idx="13" type="title"/>
          </p:nvPr>
        </p:nvSpPr>
        <p:spPr>
          <a:xfrm>
            <a:off x="6108672" y="3501475"/>
            <a:ext cx="21126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OUR TEAM</a:t>
            </a:r>
            <a:endParaRPr>
              <a:solidFill>
                <a:srgbClr val="FFFFFF"/>
              </a:solidFill>
            </a:endParaRPr>
          </a:p>
        </p:txBody>
      </p:sp>
      <p:sp>
        <p:nvSpPr>
          <p:cNvPr id="154" name="Google Shape;154;p25"/>
          <p:cNvSpPr txBox="1"/>
          <p:nvPr>
            <p:ph idx="14" type="subTitle"/>
          </p:nvPr>
        </p:nvSpPr>
        <p:spPr>
          <a:xfrm>
            <a:off x="6137616" y="4003300"/>
            <a:ext cx="2054700" cy="34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Here you could describe the topic of the section</a:t>
            </a:r>
            <a:endParaRPr>
              <a:solidFill>
                <a:srgbClr val="FFFFFF"/>
              </a:solidFill>
            </a:endParaRPr>
          </a:p>
        </p:txBody>
      </p:sp>
      <p:sp>
        <p:nvSpPr>
          <p:cNvPr id="155" name="Google Shape;155;p25"/>
          <p:cNvSpPr/>
          <p:nvPr/>
        </p:nvSpPr>
        <p:spPr>
          <a:xfrm>
            <a:off x="772850" y="772500"/>
            <a:ext cx="65100" cy="3598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5"/>
          <p:cNvSpPr/>
          <p:nvPr/>
        </p:nvSpPr>
        <p:spPr>
          <a:xfrm>
            <a:off x="8303100" y="772500"/>
            <a:ext cx="65100" cy="3598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0" name="Shape 160"/>
        <p:cNvGrpSpPr/>
        <p:nvPr/>
      </p:nvGrpSpPr>
      <p:grpSpPr>
        <a:xfrm>
          <a:off x="0" y="0"/>
          <a:ext cx="0" cy="0"/>
          <a:chOff x="0" y="0"/>
          <a:chExt cx="0" cy="0"/>
        </a:xfrm>
      </p:grpSpPr>
      <p:sp>
        <p:nvSpPr>
          <p:cNvPr id="161" name="Google Shape;161;p26"/>
          <p:cNvSpPr txBox="1"/>
          <p:nvPr>
            <p:ph type="title"/>
          </p:nvPr>
        </p:nvSpPr>
        <p:spPr>
          <a:xfrm>
            <a:off x="6075975" y="855074"/>
            <a:ext cx="18450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FFFFF"/>
                </a:solidFill>
              </a:rPr>
              <a:t>ABOUT US</a:t>
            </a:r>
            <a:endParaRPr>
              <a:solidFill>
                <a:srgbClr val="FFFFFF"/>
              </a:solidFill>
            </a:endParaRPr>
          </a:p>
        </p:txBody>
      </p:sp>
      <p:sp>
        <p:nvSpPr>
          <p:cNvPr id="162" name="Google Shape;162;p26"/>
          <p:cNvSpPr txBox="1"/>
          <p:nvPr>
            <p:ph idx="1" type="subTitle"/>
          </p:nvPr>
        </p:nvSpPr>
        <p:spPr>
          <a:xfrm>
            <a:off x="5780650" y="1688789"/>
            <a:ext cx="2140500" cy="2927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rgbClr val="FFFFFF"/>
                </a:solidFill>
              </a:rPr>
              <a:t>It could be the part of the presentation where you can introduce your company or agency. Keep it short and go straight to the point. Your audience will appreciate that</a:t>
            </a:r>
            <a:endParaRPr>
              <a:solidFill>
                <a:srgbClr val="FFFFFF"/>
              </a:solidFill>
            </a:endParaRPr>
          </a:p>
          <a:p>
            <a:pPr indent="0" lvl="0" marL="0" rtl="0" algn="r">
              <a:spcBef>
                <a:spcPts val="0"/>
              </a:spcBef>
              <a:spcAft>
                <a:spcPts val="0"/>
              </a:spcAft>
              <a:buNone/>
            </a:pPr>
            <a:r>
              <a:t/>
            </a:r>
            <a:endParaRPr>
              <a:solidFill>
                <a:srgbClr val="FFFFFF"/>
              </a:solidFill>
            </a:endParaRPr>
          </a:p>
          <a:p>
            <a:pPr indent="0" lvl="0" marL="0" rtl="0" algn="r">
              <a:spcBef>
                <a:spcPts val="0"/>
              </a:spcBef>
              <a:spcAft>
                <a:spcPts val="0"/>
              </a:spcAft>
              <a:buClr>
                <a:schemeClr val="dk1"/>
              </a:buClr>
              <a:buSzPts val="1100"/>
              <a:buFont typeface="Arial"/>
              <a:buNone/>
            </a:pPr>
            <a:r>
              <a:rPr lang="en">
                <a:solidFill>
                  <a:srgbClr val="FFFFFF"/>
                </a:solidFill>
              </a:rPr>
              <a:t>Mercury is the closest planet to the Sun and the smallest one in our Solar System. It’s only a bit larger than our Moon. The planet’s name has nothing to do with the liquid metal</a:t>
            </a:r>
            <a:endParaRPr>
              <a:solidFill>
                <a:srgbClr val="FFFFFF"/>
              </a:solidFill>
            </a:endParaRPr>
          </a:p>
          <a:p>
            <a:pPr indent="0" lvl="0" marL="0" rtl="0" algn="r">
              <a:spcBef>
                <a:spcPts val="0"/>
              </a:spcBef>
              <a:spcAft>
                <a:spcPts val="0"/>
              </a:spcAft>
              <a:buNone/>
            </a:pPr>
            <a:r>
              <a:t/>
            </a:r>
            <a:endParaRPr>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 name="Shape 166"/>
        <p:cNvGrpSpPr/>
        <p:nvPr/>
      </p:nvGrpSpPr>
      <p:grpSpPr>
        <a:xfrm>
          <a:off x="0" y="0"/>
          <a:ext cx="0" cy="0"/>
          <a:chOff x="0" y="0"/>
          <a:chExt cx="0" cy="0"/>
        </a:xfrm>
      </p:grpSpPr>
      <p:sp>
        <p:nvSpPr>
          <p:cNvPr id="167" name="Google Shape;167;p27"/>
          <p:cNvSpPr txBox="1"/>
          <p:nvPr>
            <p:ph idx="8" type="title"/>
          </p:nvPr>
        </p:nvSpPr>
        <p:spPr>
          <a:xfrm>
            <a:off x="2422050" y="577373"/>
            <a:ext cx="4299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rPr>
              <a:t>OUR</a:t>
            </a:r>
            <a:r>
              <a:rPr lang="en">
                <a:solidFill>
                  <a:srgbClr val="E25EFF"/>
                </a:solidFill>
              </a:rPr>
              <a:t> </a:t>
            </a:r>
            <a:r>
              <a:rPr lang="en"/>
              <a:t>EVOLUTION</a:t>
            </a:r>
            <a:endParaRPr/>
          </a:p>
        </p:txBody>
      </p:sp>
      <p:sp>
        <p:nvSpPr>
          <p:cNvPr id="168" name="Google Shape;168;p27"/>
          <p:cNvSpPr txBox="1"/>
          <p:nvPr>
            <p:ph type="title"/>
          </p:nvPr>
        </p:nvSpPr>
        <p:spPr>
          <a:xfrm>
            <a:off x="895500" y="1727100"/>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90s</a:t>
            </a:r>
            <a:endParaRPr/>
          </a:p>
        </p:txBody>
      </p:sp>
      <p:sp>
        <p:nvSpPr>
          <p:cNvPr id="169" name="Google Shape;169;p27"/>
          <p:cNvSpPr txBox="1"/>
          <p:nvPr>
            <p:ph idx="1" type="subTitle"/>
          </p:nvPr>
        </p:nvSpPr>
        <p:spPr>
          <a:xfrm>
            <a:off x="895500" y="2335375"/>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p:txBody>
      </p:sp>
      <p:sp>
        <p:nvSpPr>
          <p:cNvPr id="170" name="Google Shape;170;p27"/>
          <p:cNvSpPr txBox="1"/>
          <p:nvPr>
            <p:ph idx="2" type="title"/>
          </p:nvPr>
        </p:nvSpPr>
        <p:spPr>
          <a:xfrm>
            <a:off x="2821500" y="1727088"/>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00s</a:t>
            </a:r>
            <a:endParaRPr/>
          </a:p>
        </p:txBody>
      </p:sp>
      <p:sp>
        <p:nvSpPr>
          <p:cNvPr id="171" name="Google Shape;171;p27"/>
          <p:cNvSpPr txBox="1"/>
          <p:nvPr>
            <p:ph idx="3" type="subTitle"/>
          </p:nvPr>
        </p:nvSpPr>
        <p:spPr>
          <a:xfrm>
            <a:off x="2821500" y="2335385"/>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72" name="Google Shape;172;p27"/>
          <p:cNvSpPr txBox="1"/>
          <p:nvPr>
            <p:ph idx="4" type="title"/>
          </p:nvPr>
        </p:nvSpPr>
        <p:spPr>
          <a:xfrm>
            <a:off x="4747500" y="1713975"/>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10s</a:t>
            </a:r>
            <a:endParaRPr/>
          </a:p>
        </p:txBody>
      </p:sp>
      <p:sp>
        <p:nvSpPr>
          <p:cNvPr id="173" name="Google Shape;173;p27"/>
          <p:cNvSpPr txBox="1"/>
          <p:nvPr>
            <p:ph idx="5" type="subTitle"/>
          </p:nvPr>
        </p:nvSpPr>
        <p:spPr>
          <a:xfrm>
            <a:off x="4747500" y="2322250"/>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74" name="Google Shape;174;p27"/>
          <p:cNvSpPr txBox="1"/>
          <p:nvPr>
            <p:ph idx="6" type="title"/>
          </p:nvPr>
        </p:nvSpPr>
        <p:spPr>
          <a:xfrm>
            <a:off x="6673500" y="1700800"/>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NOW</a:t>
            </a:r>
            <a:endParaRPr/>
          </a:p>
        </p:txBody>
      </p:sp>
      <p:sp>
        <p:nvSpPr>
          <p:cNvPr id="175" name="Google Shape;175;p27"/>
          <p:cNvSpPr txBox="1"/>
          <p:nvPr>
            <p:ph idx="7" type="subTitle"/>
          </p:nvPr>
        </p:nvSpPr>
        <p:spPr>
          <a:xfrm>
            <a:off x="6673500" y="2309075"/>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It’s composed mostly of hydrogen and helium</a:t>
            </a:r>
            <a:endParaRPr/>
          </a:p>
        </p:txBody>
      </p:sp>
      <p:pic>
        <p:nvPicPr>
          <p:cNvPr id="176" name="Google Shape;176;p27"/>
          <p:cNvPicPr preferRelativeResize="0"/>
          <p:nvPr/>
        </p:nvPicPr>
        <p:blipFill rotWithShape="1">
          <a:blip r:embed="rId3">
            <a:alphaModFix/>
          </a:blip>
          <a:srcRect b="25294" l="0" r="0" t="52134"/>
          <a:stretch/>
        </p:blipFill>
        <p:spPr>
          <a:xfrm>
            <a:off x="0" y="3500351"/>
            <a:ext cx="9144002" cy="1651475"/>
          </a:xfrm>
          <a:prstGeom prst="rect">
            <a:avLst/>
          </a:prstGeom>
          <a:noFill/>
          <a:ln>
            <a:noFill/>
          </a:ln>
        </p:spPr>
      </p:pic>
      <p:sp>
        <p:nvSpPr>
          <p:cNvPr id="177" name="Google Shape;177;p27"/>
          <p:cNvSpPr/>
          <p:nvPr/>
        </p:nvSpPr>
        <p:spPr>
          <a:xfrm>
            <a:off x="2482775" y="2246413"/>
            <a:ext cx="329700" cy="2976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7"/>
          <p:cNvSpPr/>
          <p:nvPr/>
        </p:nvSpPr>
        <p:spPr>
          <a:xfrm>
            <a:off x="4407150" y="2246413"/>
            <a:ext cx="329700" cy="2976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7"/>
          <p:cNvSpPr/>
          <p:nvPr/>
        </p:nvSpPr>
        <p:spPr>
          <a:xfrm>
            <a:off x="6331525" y="2246413"/>
            <a:ext cx="329700" cy="2976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 name="Shape 183"/>
        <p:cNvGrpSpPr/>
        <p:nvPr/>
      </p:nvGrpSpPr>
      <p:grpSpPr>
        <a:xfrm>
          <a:off x="0" y="0"/>
          <a:ext cx="0" cy="0"/>
          <a:chOff x="0" y="0"/>
          <a:chExt cx="0" cy="0"/>
        </a:xfrm>
      </p:grpSpPr>
      <p:sp>
        <p:nvSpPr>
          <p:cNvPr id="184" name="Google Shape;184;p28"/>
          <p:cNvSpPr txBox="1"/>
          <p:nvPr>
            <p:ph type="title"/>
          </p:nvPr>
        </p:nvSpPr>
        <p:spPr>
          <a:xfrm>
            <a:off x="6168825" y="1134011"/>
            <a:ext cx="17523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000000"/>
                </a:solidFill>
              </a:rPr>
              <a:t>WHAT SETS </a:t>
            </a:r>
            <a:r>
              <a:rPr lang="en">
                <a:solidFill>
                  <a:schemeClr val="accent1"/>
                </a:solidFill>
              </a:rPr>
              <a:t>US </a:t>
            </a:r>
            <a:r>
              <a:rPr lang="en">
                <a:solidFill>
                  <a:srgbClr val="000000"/>
                </a:solidFill>
              </a:rPr>
              <a:t>APART?</a:t>
            </a:r>
            <a:endParaRPr>
              <a:solidFill>
                <a:srgbClr val="000000"/>
              </a:solidFill>
            </a:endParaRPr>
          </a:p>
        </p:txBody>
      </p:sp>
      <p:sp>
        <p:nvSpPr>
          <p:cNvPr id="185" name="Google Shape;185;p28"/>
          <p:cNvSpPr txBox="1"/>
          <p:nvPr>
            <p:ph idx="2" type="title"/>
          </p:nvPr>
        </p:nvSpPr>
        <p:spPr>
          <a:xfrm>
            <a:off x="4226525" y="2756763"/>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00000"/>
                </a:solidFill>
              </a:rPr>
              <a:t>JUPITER</a:t>
            </a:r>
            <a:endParaRPr>
              <a:solidFill>
                <a:srgbClr val="000000"/>
              </a:solidFill>
            </a:endParaRPr>
          </a:p>
        </p:txBody>
      </p:sp>
      <p:sp>
        <p:nvSpPr>
          <p:cNvPr id="186" name="Google Shape;186;p28"/>
          <p:cNvSpPr txBox="1"/>
          <p:nvPr>
            <p:ph idx="1" type="subTitle"/>
          </p:nvPr>
        </p:nvSpPr>
        <p:spPr>
          <a:xfrm>
            <a:off x="4226525" y="3365060"/>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a gas giant and the biggest planet in our Solar System. Jupiter is also</a:t>
            </a:r>
            <a:endParaRPr/>
          </a:p>
          <a:p>
            <a:pPr indent="0" lvl="0" marL="0" rtl="0" algn="ctr">
              <a:spcBef>
                <a:spcPts val="0"/>
              </a:spcBef>
              <a:spcAft>
                <a:spcPts val="0"/>
              </a:spcAft>
              <a:buClr>
                <a:schemeClr val="dk1"/>
              </a:buClr>
              <a:buSzPts val="1100"/>
              <a:buFont typeface="Arial"/>
              <a:buNone/>
            </a:pPr>
            <a:r>
              <a:rPr lang="en"/>
              <a:t>the fourth-brightest</a:t>
            </a:r>
            <a:endParaRPr/>
          </a:p>
          <a:p>
            <a:pPr indent="0" lvl="0" marL="0" rtl="0" algn="ctr">
              <a:spcBef>
                <a:spcPts val="0"/>
              </a:spcBef>
              <a:spcAft>
                <a:spcPts val="0"/>
              </a:spcAft>
              <a:buClr>
                <a:schemeClr val="dk1"/>
              </a:buClr>
              <a:buSzPts val="1100"/>
              <a:buFont typeface="Arial"/>
              <a:buNone/>
            </a:pPr>
            <a:r>
              <a:rPr lang="en"/>
              <a:t>object in the sky</a:t>
            </a:r>
            <a:endParaRPr/>
          </a:p>
        </p:txBody>
      </p:sp>
      <p:sp>
        <p:nvSpPr>
          <p:cNvPr id="187" name="Google Shape;187;p28"/>
          <p:cNvSpPr txBox="1"/>
          <p:nvPr>
            <p:ph idx="3" type="title"/>
          </p:nvPr>
        </p:nvSpPr>
        <p:spPr>
          <a:xfrm>
            <a:off x="4226525" y="999638"/>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00000"/>
                </a:solidFill>
              </a:rPr>
              <a:t>MARS</a:t>
            </a:r>
            <a:endParaRPr>
              <a:solidFill>
                <a:srgbClr val="000000"/>
              </a:solidFill>
            </a:endParaRPr>
          </a:p>
        </p:txBody>
      </p:sp>
      <p:sp>
        <p:nvSpPr>
          <p:cNvPr id="188" name="Google Shape;188;p28"/>
          <p:cNvSpPr txBox="1"/>
          <p:nvPr>
            <p:ph idx="4" type="subTitle"/>
          </p:nvPr>
        </p:nvSpPr>
        <p:spPr>
          <a:xfrm>
            <a:off x="4226525" y="1607935"/>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a:t>
            </a:r>
            <a:endParaRPr/>
          </a:p>
          <a:p>
            <a:pPr indent="0" lvl="0" marL="0" rtl="0" algn="ctr">
              <a:spcBef>
                <a:spcPts val="0"/>
              </a:spcBef>
              <a:spcAft>
                <a:spcPts val="0"/>
              </a:spcAft>
              <a:buNone/>
            </a:pPr>
            <a:r>
              <a:rPr lang="en"/>
              <a:t>Mars is actually a cold place. It’s full of iron</a:t>
            </a:r>
            <a:endParaRPr/>
          </a:p>
          <a:p>
            <a:pPr indent="0" lvl="0" marL="0" rtl="0" algn="ctr">
              <a:spcBef>
                <a:spcPts val="0"/>
              </a:spcBef>
              <a:spcAft>
                <a:spcPts val="0"/>
              </a:spcAft>
              <a:buNone/>
            </a:pPr>
            <a:r>
              <a:rPr lang="en"/>
              <a:t>oxide dust, giving the</a:t>
            </a:r>
            <a:endParaRPr/>
          </a:p>
          <a:p>
            <a:pPr indent="0" lvl="0" marL="0" rtl="0" algn="ctr">
              <a:spcBef>
                <a:spcPts val="0"/>
              </a:spcBef>
              <a:spcAft>
                <a:spcPts val="0"/>
              </a:spcAft>
              <a:buNone/>
            </a:pPr>
            <a:r>
              <a:rPr lang="en"/>
              <a:t>planet its reddish cast</a:t>
            </a:r>
            <a:endParaRPr/>
          </a:p>
        </p:txBody>
      </p:sp>
      <p:pic>
        <p:nvPicPr>
          <p:cNvPr id="189" name="Google Shape;189;p28"/>
          <p:cNvPicPr preferRelativeResize="0"/>
          <p:nvPr/>
        </p:nvPicPr>
        <p:blipFill>
          <a:blip r:embed="rId3">
            <a:alphaModFix/>
          </a:blip>
          <a:stretch>
            <a:fillRect/>
          </a:stretch>
        </p:blipFill>
        <p:spPr>
          <a:xfrm>
            <a:off x="0" y="0"/>
            <a:ext cx="3429665" cy="514350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 name="Shape 193"/>
        <p:cNvGrpSpPr/>
        <p:nvPr/>
      </p:nvGrpSpPr>
      <p:grpSpPr>
        <a:xfrm>
          <a:off x="0" y="0"/>
          <a:ext cx="0" cy="0"/>
          <a:chOff x="0" y="0"/>
          <a:chExt cx="0" cy="0"/>
        </a:xfrm>
      </p:grpSpPr>
      <p:sp>
        <p:nvSpPr>
          <p:cNvPr id="194" name="Google Shape;194;p29"/>
          <p:cNvSpPr txBox="1"/>
          <p:nvPr>
            <p:ph type="title"/>
          </p:nvPr>
        </p:nvSpPr>
        <p:spPr>
          <a:xfrm>
            <a:off x="6346000" y="1591200"/>
            <a:ext cx="15750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ABOUT US</a:t>
            </a:r>
            <a:endParaRPr/>
          </a:p>
        </p:txBody>
      </p:sp>
      <p:sp>
        <p:nvSpPr>
          <p:cNvPr id="195" name="Google Shape;195;p29"/>
          <p:cNvSpPr txBox="1"/>
          <p:nvPr>
            <p:ph idx="1" type="subTitle"/>
          </p:nvPr>
        </p:nvSpPr>
        <p:spPr>
          <a:xfrm>
            <a:off x="6346125" y="4032436"/>
            <a:ext cx="1575000" cy="62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96" name="Google Shape;196;p29"/>
          <p:cNvSpPr txBox="1"/>
          <p:nvPr>
            <p:ph idx="2" type="title"/>
          </p:nvPr>
        </p:nvSpPr>
        <p:spPr>
          <a:xfrm>
            <a:off x="6402522" y="691534"/>
            <a:ext cx="1524900" cy="774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197" name="Google Shape;197;p29"/>
          <p:cNvPicPr preferRelativeResize="0"/>
          <p:nvPr/>
        </p:nvPicPr>
        <p:blipFill rotWithShape="1">
          <a:blip r:embed="rId3">
            <a:alphaModFix/>
          </a:blip>
          <a:srcRect b="0" l="19137" r="26708" t="0"/>
          <a:stretch/>
        </p:blipFill>
        <p:spPr>
          <a:xfrm>
            <a:off x="1541175" y="407300"/>
            <a:ext cx="3515802" cy="4328901"/>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 name="Shape 201"/>
        <p:cNvGrpSpPr/>
        <p:nvPr/>
      </p:nvGrpSpPr>
      <p:grpSpPr>
        <a:xfrm>
          <a:off x="0" y="0"/>
          <a:ext cx="0" cy="0"/>
          <a:chOff x="0" y="0"/>
          <a:chExt cx="0" cy="0"/>
        </a:xfrm>
      </p:grpSpPr>
      <p:sp>
        <p:nvSpPr>
          <p:cNvPr id="202" name="Google Shape;202;p30"/>
          <p:cNvSpPr txBox="1"/>
          <p:nvPr>
            <p:ph idx="6" type="title"/>
          </p:nvPr>
        </p:nvSpPr>
        <p:spPr>
          <a:xfrm>
            <a:off x="2422050" y="577373"/>
            <a:ext cx="4299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DO </a:t>
            </a:r>
            <a:r>
              <a:rPr lang="en">
                <a:solidFill>
                  <a:schemeClr val="accent1"/>
                </a:solidFill>
              </a:rPr>
              <a:t>WE</a:t>
            </a:r>
            <a:r>
              <a:rPr lang="en"/>
              <a:t> DO?</a:t>
            </a:r>
            <a:endParaRPr/>
          </a:p>
        </p:txBody>
      </p:sp>
      <p:pic>
        <p:nvPicPr>
          <p:cNvPr id="203" name="Google Shape;203;p30"/>
          <p:cNvPicPr preferRelativeResize="0"/>
          <p:nvPr/>
        </p:nvPicPr>
        <p:blipFill rotWithShape="1">
          <a:blip r:embed="rId3">
            <a:alphaModFix/>
          </a:blip>
          <a:srcRect b="55361" l="0" r="12418" t="22066"/>
          <a:stretch/>
        </p:blipFill>
        <p:spPr>
          <a:xfrm>
            <a:off x="1180800" y="1662000"/>
            <a:ext cx="8008495" cy="1651475"/>
          </a:xfrm>
          <a:prstGeom prst="rect">
            <a:avLst/>
          </a:prstGeom>
          <a:noFill/>
          <a:ln>
            <a:noFill/>
          </a:ln>
        </p:spPr>
      </p:pic>
      <p:sp>
        <p:nvSpPr>
          <p:cNvPr id="204" name="Google Shape;204;p30"/>
          <p:cNvSpPr/>
          <p:nvPr/>
        </p:nvSpPr>
        <p:spPr>
          <a:xfrm>
            <a:off x="0" y="2841325"/>
            <a:ext cx="8008500" cy="1916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0"/>
          <p:cNvSpPr txBox="1"/>
          <p:nvPr>
            <p:ph type="title"/>
          </p:nvPr>
        </p:nvSpPr>
        <p:spPr>
          <a:xfrm>
            <a:off x="1591800" y="2961125"/>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JUPITER</a:t>
            </a:r>
            <a:endParaRPr>
              <a:solidFill>
                <a:srgbClr val="FFFFFF"/>
              </a:solidFill>
            </a:endParaRPr>
          </a:p>
        </p:txBody>
      </p:sp>
      <p:sp>
        <p:nvSpPr>
          <p:cNvPr id="206" name="Google Shape;206;p30"/>
          <p:cNvSpPr txBox="1"/>
          <p:nvPr>
            <p:ph idx="1" type="subTitle"/>
          </p:nvPr>
        </p:nvSpPr>
        <p:spPr>
          <a:xfrm>
            <a:off x="1591800" y="3569400"/>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It’s a gas giant and the biggest planet in our Solar System. Jupiter is the fourth-brightest object in the sky</a:t>
            </a:r>
            <a:endParaRPr>
              <a:solidFill>
                <a:srgbClr val="FFFFFF"/>
              </a:solidFill>
            </a:endParaRPr>
          </a:p>
        </p:txBody>
      </p:sp>
      <p:sp>
        <p:nvSpPr>
          <p:cNvPr id="207" name="Google Shape;207;p30"/>
          <p:cNvSpPr txBox="1"/>
          <p:nvPr>
            <p:ph idx="2" type="title"/>
          </p:nvPr>
        </p:nvSpPr>
        <p:spPr>
          <a:xfrm>
            <a:off x="3784500" y="2961113"/>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VENUS</a:t>
            </a:r>
            <a:endParaRPr>
              <a:solidFill>
                <a:srgbClr val="FFFFFF"/>
              </a:solidFill>
            </a:endParaRPr>
          </a:p>
        </p:txBody>
      </p:sp>
      <p:sp>
        <p:nvSpPr>
          <p:cNvPr id="208" name="Google Shape;208;p30"/>
          <p:cNvSpPr txBox="1"/>
          <p:nvPr>
            <p:ph idx="3" type="subTitle"/>
          </p:nvPr>
        </p:nvSpPr>
        <p:spPr>
          <a:xfrm>
            <a:off x="3784500" y="3569410"/>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Venus has a beautiful name and is the second planet from the Sun. It’s terribly hot, even hotter than Mercury</a:t>
            </a:r>
            <a:endParaRPr>
              <a:solidFill>
                <a:srgbClr val="FFFFFF"/>
              </a:solidFill>
            </a:endParaRPr>
          </a:p>
          <a:p>
            <a:pPr indent="0" lvl="0" marL="0" rtl="0" algn="ctr">
              <a:spcBef>
                <a:spcPts val="0"/>
              </a:spcBef>
              <a:spcAft>
                <a:spcPts val="0"/>
              </a:spcAft>
              <a:buNone/>
            </a:pPr>
            <a:r>
              <a:t/>
            </a:r>
            <a:endParaRPr>
              <a:solidFill>
                <a:srgbClr val="FFFFFF"/>
              </a:solidFill>
            </a:endParaRPr>
          </a:p>
        </p:txBody>
      </p:sp>
      <p:sp>
        <p:nvSpPr>
          <p:cNvPr id="209" name="Google Shape;209;p30"/>
          <p:cNvSpPr txBox="1"/>
          <p:nvPr>
            <p:ph idx="4" type="title"/>
          </p:nvPr>
        </p:nvSpPr>
        <p:spPr>
          <a:xfrm>
            <a:off x="5977200" y="2948000"/>
            <a:ext cx="15750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MARS</a:t>
            </a:r>
            <a:endParaRPr>
              <a:solidFill>
                <a:srgbClr val="FFFFFF"/>
              </a:solidFill>
            </a:endParaRPr>
          </a:p>
        </p:txBody>
      </p:sp>
      <p:sp>
        <p:nvSpPr>
          <p:cNvPr id="210" name="Google Shape;210;p30"/>
          <p:cNvSpPr txBox="1"/>
          <p:nvPr>
            <p:ph idx="5" type="subTitle"/>
          </p:nvPr>
        </p:nvSpPr>
        <p:spPr>
          <a:xfrm>
            <a:off x="5977200" y="3556275"/>
            <a:ext cx="15750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Despite being red, Mars is actually a cold place. It’s full of iron oxide dust, which gives the planet its reddish cast</a:t>
            </a:r>
            <a:endParaRPr>
              <a:solidFill>
                <a:srgbClr val="FFFFFF"/>
              </a:solidFill>
            </a:endParaRPr>
          </a:p>
          <a:p>
            <a:pPr indent="0" lvl="0" marL="0" rtl="0" algn="ctr">
              <a:spcBef>
                <a:spcPts val="0"/>
              </a:spcBef>
              <a:spcAft>
                <a:spcPts val="0"/>
              </a:spcAft>
              <a:buNone/>
            </a:pPr>
            <a:r>
              <a:t/>
            </a:r>
            <a:endParaRPr>
              <a:solidFill>
                <a:srgbClr val="FFFFFF"/>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14" name="Shape 214"/>
        <p:cNvGrpSpPr/>
        <p:nvPr/>
      </p:nvGrpSpPr>
      <p:grpSpPr>
        <a:xfrm>
          <a:off x="0" y="0"/>
          <a:ext cx="0" cy="0"/>
          <a:chOff x="0" y="0"/>
          <a:chExt cx="0" cy="0"/>
        </a:xfrm>
      </p:grpSpPr>
      <p:sp>
        <p:nvSpPr>
          <p:cNvPr id="215" name="Google Shape;215;p31"/>
          <p:cNvSpPr txBox="1"/>
          <p:nvPr>
            <p:ph type="title"/>
          </p:nvPr>
        </p:nvSpPr>
        <p:spPr>
          <a:xfrm>
            <a:off x="5810325" y="639382"/>
            <a:ext cx="21111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rPr>
              <a:t>HOW DO WE DO IT?</a:t>
            </a:r>
            <a:endParaRPr>
              <a:solidFill>
                <a:srgbClr val="FFFFFF"/>
              </a:solidFill>
            </a:endParaRPr>
          </a:p>
        </p:txBody>
      </p:sp>
      <p:sp>
        <p:nvSpPr>
          <p:cNvPr id="216" name="Google Shape;216;p31"/>
          <p:cNvSpPr/>
          <p:nvPr/>
        </p:nvSpPr>
        <p:spPr>
          <a:xfrm>
            <a:off x="4395325" y="2138499"/>
            <a:ext cx="666600" cy="666600"/>
          </a:xfrm>
          <a:prstGeom prst="ellipse">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1"/>
          <p:cNvSpPr/>
          <p:nvPr/>
        </p:nvSpPr>
        <p:spPr>
          <a:xfrm>
            <a:off x="4395325" y="3017224"/>
            <a:ext cx="666600" cy="666600"/>
          </a:xfrm>
          <a:prstGeom prst="ellipse">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1"/>
          <p:cNvSpPr/>
          <p:nvPr/>
        </p:nvSpPr>
        <p:spPr>
          <a:xfrm>
            <a:off x="4395325" y="3895949"/>
            <a:ext cx="666600" cy="666600"/>
          </a:xfrm>
          <a:prstGeom prst="ellipse">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1"/>
          <p:cNvSpPr txBox="1"/>
          <p:nvPr>
            <p:ph idx="4294967295" type="subTitle"/>
          </p:nvPr>
        </p:nvSpPr>
        <p:spPr>
          <a:xfrm>
            <a:off x="6228500" y="2194599"/>
            <a:ext cx="1830000" cy="554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FFFFFF"/>
                </a:solidFill>
              </a:rPr>
              <a:t>Mercury is the closest planet to the Sun</a:t>
            </a:r>
            <a:endParaRPr>
              <a:solidFill>
                <a:srgbClr val="FFFFFF"/>
              </a:solidFill>
            </a:endParaRPr>
          </a:p>
        </p:txBody>
      </p:sp>
      <p:sp>
        <p:nvSpPr>
          <p:cNvPr id="220" name="Google Shape;220;p31"/>
          <p:cNvSpPr txBox="1"/>
          <p:nvPr>
            <p:ph idx="4294967295" type="subTitle"/>
          </p:nvPr>
        </p:nvSpPr>
        <p:spPr>
          <a:xfrm>
            <a:off x="6228500" y="3083331"/>
            <a:ext cx="1830000" cy="554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solidFill>
                  <a:srgbClr val="FFFFFF"/>
                </a:solidFill>
              </a:rPr>
              <a:t>Despite being red, Mars is a cold place</a:t>
            </a:r>
            <a:endParaRPr>
              <a:solidFill>
                <a:srgbClr val="FFFFFF"/>
              </a:solidFill>
            </a:endParaRPr>
          </a:p>
        </p:txBody>
      </p:sp>
      <p:sp>
        <p:nvSpPr>
          <p:cNvPr id="221" name="Google Shape;221;p31"/>
          <p:cNvSpPr txBox="1"/>
          <p:nvPr>
            <p:ph idx="4294967295" type="subTitle"/>
          </p:nvPr>
        </p:nvSpPr>
        <p:spPr>
          <a:xfrm>
            <a:off x="6228500" y="3952049"/>
            <a:ext cx="1830000" cy="554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rgbClr val="FFFFFF"/>
                </a:solidFill>
              </a:rPr>
              <a:t>Saturn is</a:t>
            </a:r>
            <a:r>
              <a:rPr lang="en">
                <a:solidFill>
                  <a:srgbClr val="FFFFFF"/>
                </a:solidFill>
              </a:rPr>
              <a:t> composed of hydrogen and helium</a:t>
            </a:r>
            <a:endParaRPr>
              <a:solidFill>
                <a:srgbClr val="FFFFFF"/>
              </a:solidFill>
            </a:endParaRPr>
          </a:p>
        </p:txBody>
      </p:sp>
      <p:cxnSp>
        <p:nvCxnSpPr>
          <p:cNvPr id="222" name="Google Shape;222;p31"/>
          <p:cNvCxnSpPr/>
          <p:nvPr/>
        </p:nvCxnSpPr>
        <p:spPr>
          <a:xfrm rot="10800000">
            <a:off x="3032125" y="2471799"/>
            <a:ext cx="1363200" cy="0"/>
          </a:xfrm>
          <a:prstGeom prst="straightConnector1">
            <a:avLst/>
          </a:prstGeom>
          <a:noFill/>
          <a:ln cap="flat" cmpd="sng" w="19050">
            <a:solidFill>
              <a:srgbClr val="FFFFFF"/>
            </a:solidFill>
            <a:prstDash val="solid"/>
            <a:round/>
            <a:headEnd len="med" w="med" type="none"/>
            <a:tailEnd len="med" w="med" type="oval"/>
          </a:ln>
        </p:spPr>
      </p:cxnSp>
      <p:cxnSp>
        <p:nvCxnSpPr>
          <p:cNvPr id="223" name="Google Shape;223;p31"/>
          <p:cNvCxnSpPr/>
          <p:nvPr/>
        </p:nvCxnSpPr>
        <p:spPr>
          <a:xfrm rot="10800000">
            <a:off x="3029725" y="3350524"/>
            <a:ext cx="1365600" cy="0"/>
          </a:xfrm>
          <a:prstGeom prst="straightConnector1">
            <a:avLst/>
          </a:prstGeom>
          <a:noFill/>
          <a:ln cap="flat" cmpd="sng" w="19050">
            <a:solidFill>
              <a:srgbClr val="FFFFFF"/>
            </a:solidFill>
            <a:prstDash val="solid"/>
            <a:round/>
            <a:headEnd len="med" w="med" type="none"/>
            <a:tailEnd len="med" w="med" type="oval"/>
          </a:ln>
        </p:spPr>
      </p:cxnSp>
      <p:cxnSp>
        <p:nvCxnSpPr>
          <p:cNvPr id="224" name="Google Shape;224;p31"/>
          <p:cNvCxnSpPr/>
          <p:nvPr/>
        </p:nvCxnSpPr>
        <p:spPr>
          <a:xfrm rot="10800000">
            <a:off x="3029725" y="4229249"/>
            <a:ext cx="1365600" cy="0"/>
          </a:xfrm>
          <a:prstGeom prst="straightConnector1">
            <a:avLst/>
          </a:prstGeom>
          <a:noFill/>
          <a:ln cap="flat" cmpd="sng" w="19050">
            <a:solidFill>
              <a:srgbClr val="FFFFFF"/>
            </a:solidFill>
            <a:prstDash val="solid"/>
            <a:round/>
            <a:headEnd len="med" w="med" type="none"/>
            <a:tailEnd len="med" w="med" type="oval"/>
          </a:ln>
        </p:spPr>
      </p:cxnSp>
      <p:cxnSp>
        <p:nvCxnSpPr>
          <p:cNvPr id="225" name="Google Shape;225;p31"/>
          <p:cNvCxnSpPr>
            <a:stCxn id="216" idx="6"/>
          </p:cNvCxnSpPr>
          <p:nvPr/>
        </p:nvCxnSpPr>
        <p:spPr>
          <a:xfrm>
            <a:off x="5061925" y="2471799"/>
            <a:ext cx="892500" cy="0"/>
          </a:xfrm>
          <a:prstGeom prst="straightConnector1">
            <a:avLst/>
          </a:prstGeom>
          <a:noFill/>
          <a:ln cap="flat" cmpd="sng" w="19050">
            <a:solidFill>
              <a:srgbClr val="FFFFFF"/>
            </a:solidFill>
            <a:prstDash val="solid"/>
            <a:round/>
            <a:headEnd len="med" w="med" type="none"/>
            <a:tailEnd len="med" w="med" type="oval"/>
          </a:ln>
        </p:spPr>
      </p:cxnSp>
      <p:cxnSp>
        <p:nvCxnSpPr>
          <p:cNvPr id="226" name="Google Shape;226;p31"/>
          <p:cNvCxnSpPr>
            <a:stCxn id="217" idx="6"/>
          </p:cNvCxnSpPr>
          <p:nvPr/>
        </p:nvCxnSpPr>
        <p:spPr>
          <a:xfrm>
            <a:off x="5061925" y="3350524"/>
            <a:ext cx="902400" cy="0"/>
          </a:xfrm>
          <a:prstGeom prst="straightConnector1">
            <a:avLst/>
          </a:prstGeom>
          <a:noFill/>
          <a:ln cap="flat" cmpd="sng" w="19050">
            <a:solidFill>
              <a:srgbClr val="FFFFFF"/>
            </a:solidFill>
            <a:prstDash val="solid"/>
            <a:round/>
            <a:headEnd len="med" w="med" type="none"/>
            <a:tailEnd len="med" w="med" type="oval"/>
          </a:ln>
        </p:spPr>
      </p:cxnSp>
      <p:cxnSp>
        <p:nvCxnSpPr>
          <p:cNvPr id="227" name="Google Shape;227;p31"/>
          <p:cNvCxnSpPr>
            <a:stCxn id="218" idx="6"/>
          </p:cNvCxnSpPr>
          <p:nvPr/>
        </p:nvCxnSpPr>
        <p:spPr>
          <a:xfrm>
            <a:off x="5061925" y="4229249"/>
            <a:ext cx="902400" cy="0"/>
          </a:xfrm>
          <a:prstGeom prst="straightConnector1">
            <a:avLst/>
          </a:prstGeom>
          <a:noFill/>
          <a:ln cap="flat" cmpd="sng" w="19050">
            <a:solidFill>
              <a:srgbClr val="FFFFFF"/>
            </a:solidFill>
            <a:prstDash val="solid"/>
            <a:round/>
            <a:headEnd len="med" w="med" type="none"/>
            <a:tailEnd len="med" w="med" type="oval"/>
          </a:ln>
        </p:spPr>
      </p:cxnSp>
      <p:grpSp>
        <p:nvGrpSpPr>
          <p:cNvPr id="228" name="Google Shape;228;p31"/>
          <p:cNvGrpSpPr/>
          <p:nvPr/>
        </p:nvGrpSpPr>
        <p:grpSpPr>
          <a:xfrm>
            <a:off x="4525478" y="2277569"/>
            <a:ext cx="406284" cy="388446"/>
            <a:chOff x="7441465" y="2302860"/>
            <a:chExt cx="342192" cy="327140"/>
          </a:xfrm>
        </p:grpSpPr>
        <p:sp>
          <p:nvSpPr>
            <p:cNvPr id="229" name="Google Shape;229;p3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 name="Google Shape;231;p31"/>
          <p:cNvGrpSpPr/>
          <p:nvPr/>
        </p:nvGrpSpPr>
        <p:grpSpPr>
          <a:xfrm>
            <a:off x="4526397" y="3148527"/>
            <a:ext cx="404470" cy="403991"/>
            <a:chOff x="5823294" y="2309751"/>
            <a:chExt cx="315327" cy="314978"/>
          </a:xfrm>
        </p:grpSpPr>
        <p:sp>
          <p:nvSpPr>
            <p:cNvPr id="232" name="Google Shape;232;p3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31"/>
          <p:cNvGrpSpPr/>
          <p:nvPr/>
        </p:nvGrpSpPr>
        <p:grpSpPr>
          <a:xfrm>
            <a:off x="4510106" y="4035031"/>
            <a:ext cx="437052" cy="404000"/>
            <a:chOff x="7384751" y="4147984"/>
            <a:chExt cx="380012" cy="351274"/>
          </a:xfrm>
        </p:grpSpPr>
        <p:sp>
          <p:nvSpPr>
            <p:cNvPr id="250" name="Google Shape;250;p3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 name="Shape 258"/>
        <p:cNvGrpSpPr/>
        <p:nvPr/>
      </p:nvGrpSpPr>
      <p:grpSpPr>
        <a:xfrm>
          <a:off x="0" y="0"/>
          <a:ext cx="0" cy="0"/>
          <a:chOff x="0" y="0"/>
          <a:chExt cx="0" cy="0"/>
        </a:xfrm>
      </p:grpSpPr>
      <p:pic>
        <p:nvPicPr>
          <p:cNvPr id="259" name="Google Shape;259;p32"/>
          <p:cNvPicPr preferRelativeResize="0"/>
          <p:nvPr/>
        </p:nvPicPr>
        <p:blipFill rotWithShape="1">
          <a:blip r:embed="rId3">
            <a:alphaModFix/>
          </a:blip>
          <a:srcRect b="9721" l="0" r="0" t="5961"/>
          <a:stretch/>
        </p:blipFill>
        <p:spPr>
          <a:xfrm>
            <a:off x="0" y="0"/>
            <a:ext cx="4068252" cy="5143502"/>
          </a:xfrm>
          <a:prstGeom prst="rect">
            <a:avLst/>
          </a:prstGeom>
          <a:noFill/>
          <a:ln>
            <a:noFill/>
          </a:ln>
        </p:spPr>
      </p:pic>
      <p:sp>
        <p:nvSpPr>
          <p:cNvPr id="260" name="Google Shape;260;p32"/>
          <p:cNvSpPr txBox="1"/>
          <p:nvPr>
            <p:ph type="title"/>
          </p:nvPr>
        </p:nvSpPr>
        <p:spPr>
          <a:xfrm>
            <a:off x="5810325" y="639382"/>
            <a:ext cx="21111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00000"/>
                </a:solidFill>
              </a:rPr>
              <a:t>WHAT DO WE </a:t>
            </a:r>
            <a:r>
              <a:rPr lang="en">
                <a:solidFill>
                  <a:schemeClr val="accent1"/>
                </a:solidFill>
              </a:rPr>
              <a:t>OFFER</a:t>
            </a:r>
            <a:r>
              <a:rPr lang="en">
                <a:solidFill>
                  <a:srgbClr val="000000"/>
                </a:solidFill>
              </a:rPr>
              <a:t>?</a:t>
            </a:r>
            <a:endParaRPr>
              <a:solidFill>
                <a:srgbClr val="000000"/>
              </a:solidFill>
            </a:endParaRPr>
          </a:p>
        </p:txBody>
      </p:sp>
      <p:graphicFrame>
        <p:nvGraphicFramePr>
          <p:cNvPr id="261" name="Google Shape;261;p32"/>
          <p:cNvGraphicFramePr/>
          <p:nvPr/>
        </p:nvGraphicFramePr>
        <p:xfrm>
          <a:off x="4438200" y="2465988"/>
          <a:ext cx="3000000" cy="3000000"/>
        </p:xfrm>
        <a:graphic>
          <a:graphicData uri="http://schemas.openxmlformats.org/drawingml/2006/table">
            <a:tbl>
              <a:tblPr>
                <a:noFill/>
                <a:tableStyleId>{977536FC-7D61-4BC3-B29A-C8C761BC3CD3}</a:tableStyleId>
              </a:tblPr>
              <a:tblGrid>
                <a:gridCol w="1264600"/>
                <a:gridCol w="743450"/>
                <a:gridCol w="743450"/>
                <a:gridCol w="743450"/>
              </a:tblGrid>
              <a:tr h="381000">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E25E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E25EFF"/>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rgbClr val="FFFFFF"/>
                          </a:solidFill>
                          <a:latin typeface="Muli"/>
                          <a:ea typeface="Muli"/>
                          <a:cs typeface="Muli"/>
                          <a:sym typeface="Muli"/>
                        </a:rPr>
                        <a:t>Plan 1</a:t>
                      </a:r>
                      <a:endParaRPr b="1" sz="1200">
                        <a:solidFill>
                          <a:srgbClr val="FFFFFF"/>
                        </a:solidFill>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952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E25EFF"/>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200">
                          <a:solidFill>
                            <a:srgbClr val="FFFFFF"/>
                          </a:solidFill>
                          <a:latin typeface="Muli"/>
                          <a:ea typeface="Muli"/>
                          <a:cs typeface="Muli"/>
                          <a:sym typeface="Muli"/>
                        </a:rPr>
                        <a:t>Plan 2</a:t>
                      </a:r>
                      <a:endParaRPr b="1" sz="1200">
                        <a:solidFill>
                          <a:srgbClr val="FFFFFF"/>
                        </a:solidFill>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952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E25EFF"/>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1200">
                          <a:solidFill>
                            <a:srgbClr val="FFFFFF"/>
                          </a:solidFill>
                          <a:latin typeface="Muli"/>
                          <a:ea typeface="Muli"/>
                          <a:cs typeface="Muli"/>
                          <a:sym typeface="Muli"/>
                        </a:rPr>
                        <a:t>Plan 3</a:t>
                      </a:r>
                      <a:endParaRPr b="1" sz="1200">
                        <a:solidFill>
                          <a:srgbClr val="FFFFFF"/>
                        </a:solidFill>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952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E25EFF"/>
                      </a:solidFill>
                      <a:prstDash val="solid"/>
                      <a:round/>
                      <a:headEnd len="sm" w="sm" type="none"/>
                      <a:tailEnd len="sm" w="sm" type="none"/>
                    </a:lnB>
                    <a:solidFill>
                      <a:schemeClr val="accent1"/>
                    </a:solidFill>
                  </a:tcPr>
                </a:tc>
              </a:tr>
              <a:tr h="381000">
                <a:tc>
                  <a:txBody>
                    <a:bodyPr/>
                    <a:lstStyle/>
                    <a:p>
                      <a:pPr indent="0" lvl="0" marL="0" rtl="0" algn="ctr">
                        <a:spcBef>
                          <a:spcPts val="0"/>
                        </a:spcBef>
                        <a:spcAft>
                          <a:spcPts val="0"/>
                        </a:spcAft>
                        <a:buNone/>
                      </a:pPr>
                      <a:r>
                        <a:rPr b="1" lang="en" sz="1200">
                          <a:solidFill>
                            <a:srgbClr val="FFFFFF"/>
                          </a:solidFill>
                          <a:latin typeface="Muli"/>
                          <a:ea typeface="Muli"/>
                          <a:cs typeface="Muli"/>
                          <a:sym typeface="Muli"/>
                        </a:rPr>
                        <a:t>Copy</a:t>
                      </a:r>
                      <a:endParaRPr b="1" sz="1200">
                        <a:solidFill>
                          <a:srgbClr val="FFFFFF"/>
                        </a:solidFill>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952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E25EFF"/>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2857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28575">
                      <a:solidFill>
                        <a:srgbClr val="E25EFF"/>
                      </a:solidFill>
                      <a:prstDash val="solid"/>
                      <a:round/>
                      <a:headEnd len="sm" w="sm" type="none"/>
                      <a:tailEnd len="sm" w="sm" type="none"/>
                    </a:lnL>
                    <a:lnR cap="flat" cmpd="sng" w="2857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28575">
                      <a:solidFill>
                        <a:srgbClr val="E25E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28575">
                      <a:solidFill>
                        <a:srgbClr val="E25E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b="1" lang="en" sz="1200">
                          <a:solidFill>
                            <a:srgbClr val="FFFFFF"/>
                          </a:solidFill>
                          <a:latin typeface="Muli"/>
                          <a:ea typeface="Muli"/>
                          <a:cs typeface="Muli"/>
                          <a:sym typeface="Muli"/>
                        </a:rPr>
                        <a:t>Design</a:t>
                      </a:r>
                      <a:endParaRPr b="1" sz="1200">
                        <a:solidFill>
                          <a:srgbClr val="FFFFFF"/>
                        </a:solidFill>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952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E25EFF"/>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28575">
                      <a:solidFill>
                        <a:srgbClr val="E25E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28575">
                      <a:solidFill>
                        <a:srgbClr val="E25EFF"/>
                      </a:solidFill>
                      <a:prstDash val="solid"/>
                      <a:round/>
                      <a:headEnd len="sm" w="sm" type="none"/>
                      <a:tailEnd len="sm" w="sm" type="none"/>
                    </a:lnL>
                    <a:lnR cap="flat" cmpd="sng" w="28575">
                      <a:solidFill>
                        <a:srgbClr val="E25EFF"/>
                      </a:solidFill>
                      <a:prstDash val="solid"/>
                      <a:round/>
                      <a:headEnd len="sm" w="sm" type="none"/>
                      <a:tailEnd len="sm" w="sm" type="none"/>
                    </a:lnR>
                    <a:lnT cap="flat" cmpd="sng" w="28575">
                      <a:solidFill>
                        <a:srgbClr val="E25EFF">
                          <a:alpha val="0"/>
                        </a:srgbClr>
                      </a:solidFill>
                      <a:prstDash val="solid"/>
                      <a:round/>
                      <a:headEnd len="sm" w="sm" type="none"/>
                      <a:tailEnd len="sm" w="sm" type="none"/>
                    </a:lnT>
                    <a:lnB cap="flat" cmpd="sng" w="28575">
                      <a:solidFill>
                        <a:srgbClr val="E25E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28575">
                      <a:solidFill>
                        <a:srgbClr val="E25E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b="1" lang="en" sz="1200">
                          <a:solidFill>
                            <a:srgbClr val="FFFFFF"/>
                          </a:solidFill>
                          <a:latin typeface="Muli"/>
                          <a:ea typeface="Muli"/>
                          <a:cs typeface="Muli"/>
                          <a:sym typeface="Muli"/>
                        </a:rPr>
                        <a:t>Photography</a:t>
                      </a:r>
                      <a:endParaRPr b="1" sz="1200">
                        <a:solidFill>
                          <a:srgbClr val="FFFFFF"/>
                        </a:solidFill>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952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E25EFF"/>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28575">
                      <a:solidFill>
                        <a:srgbClr val="E25E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28575">
                      <a:solidFill>
                        <a:srgbClr val="E25EFF"/>
                      </a:solidFill>
                      <a:prstDash val="solid"/>
                      <a:round/>
                      <a:headEnd len="sm" w="sm" type="none"/>
                      <a:tailEnd len="sm" w="sm" type="none"/>
                    </a:lnL>
                    <a:lnR cap="flat" cmpd="sng" w="28575">
                      <a:solidFill>
                        <a:srgbClr val="E25EFF"/>
                      </a:solidFill>
                      <a:prstDash val="solid"/>
                      <a:round/>
                      <a:headEnd len="sm" w="sm" type="none"/>
                      <a:tailEnd len="sm" w="sm" type="none"/>
                    </a:lnR>
                    <a:lnT cap="flat" cmpd="sng" w="28575">
                      <a:solidFill>
                        <a:srgbClr val="E25EFF">
                          <a:alpha val="0"/>
                        </a:srgbClr>
                      </a:solidFill>
                      <a:prstDash val="solid"/>
                      <a:round/>
                      <a:headEnd len="sm" w="sm" type="none"/>
                      <a:tailEnd len="sm" w="sm" type="none"/>
                    </a:lnT>
                    <a:lnB cap="flat" cmpd="sng" w="28575">
                      <a:solidFill>
                        <a:srgbClr val="E25E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28575">
                      <a:solidFill>
                        <a:srgbClr val="E25E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b="1" lang="en" sz="1200">
                          <a:solidFill>
                            <a:srgbClr val="FFFFFF"/>
                          </a:solidFill>
                          <a:latin typeface="Muli"/>
                          <a:ea typeface="Muli"/>
                          <a:cs typeface="Muli"/>
                          <a:sym typeface="Muli"/>
                        </a:rPr>
                        <a:t>Web</a:t>
                      </a:r>
                      <a:endParaRPr b="1" sz="1200">
                        <a:solidFill>
                          <a:srgbClr val="FFFFFF"/>
                        </a:solidFill>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9525">
                      <a:solidFill>
                        <a:srgbClr val="E25EFF"/>
                      </a:solidFill>
                      <a:prstDash val="solid"/>
                      <a:round/>
                      <a:headEnd len="sm" w="sm" type="none"/>
                      <a:tailEnd len="sm" w="sm" type="none"/>
                    </a:lnR>
                    <a:lnT cap="flat" cmpd="sng" w="9525">
                      <a:solidFill>
                        <a:srgbClr val="E25EFF"/>
                      </a:solidFill>
                      <a:prstDash val="solid"/>
                      <a:round/>
                      <a:headEnd len="sm" w="sm" type="none"/>
                      <a:tailEnd len="sm" w="sm" type="none"/>
                    </a:lnT>
                    <a:lnB cap="flat" cmpd="sng" w="9525">
                      <a:solidFill>
                        <a:srgbClr val="E25EFF">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9525">
                      <a:solidFill>
                        <a:srgbClr val="E25EFF"/>
                      </a:solidFill>
                      <a:prstDash val="solid"/>
                      <a:round/>
                      <a:headEnd len="sm" w="sm" type="none"/>
                      <a:tailEnd len="sm" w="sm" type="none"/>
                    </a:lnL>
                    <a:lnR cap="flat" cmpd="sng" w="28575">
                      <a:solidFill>
                        <a:srgbClr val="E25E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28575">
                      <a:solidFill>
                        <a:srgbClr val="E25EFF"/>
                      </a:solidFill>
                      <a:prstDash val="solid"/>
                      <a:round/>
                      <a:headEnd len="sm" w="sm" type="none"/>
                      <a:tailEnd len="sm" w="sm" type="none"/>
                    </a:lnL>
                    <a:lnR cap="flat" cmpd="sng" w="28575">
                      <a:solidFill>
                        <a:srgbClr val="E25EFF"/>
                      </a:solidFill>
                      <a:prstDash val="solid"/>
                      <a:round/>
                      <a:headEnd len="sm" w="sm" type="none"/>
                      <a:tailEnd len="sm" w="sm" type="none"/>
                    </a:lnR>
                    <a:lnT cap="flat" cmpd="sng" w="28575">
                      <a:solidFill>
                        <a:srgbClr val="E25EFF">
                          <a:alpha val="0"/>
                        </a:srgbClr>
                      </a:solidFill>
                      <a:prstDash val="solid"/>
                      <a:round/>
                      <a:headEnd len="sm" w="sm" type="none"/>
                      <a:tailEnd len="sm" w="sm" type="none"/>
                    </a:lnT>
                    <a:lnB cap="flat" cmpd="sng" w="28575">
                      <a:solidFill>
                        <a:srgbClr val="E25EFF">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latin typeface="Muli"/>
                        <a:ea typeface="Muli"/>
                        <a:cs typeface="Muli"/>
                        <a:sym typeface="Muli"/>
                      </a:endParaRPr>
                    </a:p>
                  </a:txBody>
                  <a:tcPr marT="91425" marB="91425" marR="91425" marL="91425" anchor="ctr">
                    <a:lnL cap="flat" cmpd="sng" w="28575">
                      <a:solidFill>
                        <a:srgbClr val="E25E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262" name="Google Shape;262;p32"/>
          <p:cNvGrpSpPr/>
          <p:nvPr/>
        </p:nvGrpSpPr>
        <p:grpSpPr>
          <a:xfrm>
            <a:off x="5950607" y="2971999"/>
            <a:ext cx="224902" cy="167719"/>
            <a:chOff x="5216456" y="3725484"/>
            <a:chExt cx="356196" cy="265631"/>
          </a:xfrm>
        </p:grpSpPr>
        <p:sp>
          <p:nvSpPr>
            <p:cNvPr id="263" name="Google Shape;263;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 name="Google Shape;265;p32"/>
          <p:cNvGrpSpPr/>
          <p:nvPr/>
        </p:nvGrpSpPr>
        <p:grpSpPr>
          <a:xfrm>
            <a:off x="5950607" y="4123399"/>
            <a:ext cx="224902" cy="167719"/>
            <a:chOff x="5216456" y="3725484"/>
            <a:chExt cx="356196" cy="265631"/>
          </a:xfrm>
        </p:grpSpPr>
        <p:sp>
          <p:nvSpPr>
            <p:cNvPr id="266" name="Google Shape;266;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 name="Google Shape;268;p32"/>
          <p:cNvGrpSpPr/>
          <p:nvPr/>
        </p:nvGrpSpPr>
        <p:grpSpPr>
          <a:xfrm>
            <a:off x="5962767" y="3697747"/>
            <a:ext cx="200561" cy="201263"/>
            <a:chOff x="5779408" y="3699191"/>
            <a:chExt cx="317645" cy="318757"/>
          </a:xfrm>
        </p:grpSpPr>
        <p:sp>
          <p:nvSpPr>
            <p:cNvPr id="269" name="Google Shape;269;p3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 name="Google Shape;271;p32"/>
          <p:cNvGrpSpPr/>
          <p:nvPr/>
        </p:nvGrpSpPr>
        <p:grpSpPr>
          <a:xfrm>
            <a:off x="5962767" y="3318110"/>
            <a:ext cx="200561" cy="201263"/>
            <a:chOff x="5779408" y="3699191"/>
            <a:chExt cx="317645" cy="318757"/>
          </a:xfrm>
        </p:grpSpPr>
        <p:sp>
          <p:nvSpPr>
            <p:cNvPr id="272" name="Google Shape;272;p3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 name="Google Shape;274;p32"/>
          <p:cNvGrpSpPr/>
          <p:nvPr/>
        </p:nvGrpSpPr>
        <p:grpSpPr>
          <a:xfrm>
            <a:off x="6700532" y="3334636"/>
            <a:ext cx="224902" cy="167719"/>
            <a:chOff x="5216456" y="3725484"/>
            <a:chExt cx="356196" cy="265631"/>
          </a:xfrm>
        </p:grpSpPr>
        <p:sp>
          <p:nvSpPr>
            <p:cNvPr id="275" name="Google Shape;275;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 name="Google Shape;277;p32"/>
          <p:cNvGrpSpPr/>
          <p:nvPr/>
        </p:nvGrpSpPr>
        <p:grpSpPr>
          <a:xfrm>
            <a:off x="6712692" y="2955235"/>
            <a:ext cx="200561" cy="201263"/>
            <a:chOff x="5779408" y="3699191"/>
            <a:chExt cx="317645" cy="318757"/>
          </a:xfrm>
        </p:grpSpPr>
        <p:sp>
          <p:nvSpPr>
            <p:cNvPr id="278" name="Google Shape;278;p3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 name="Google Shape;280;p32"/>
          <p:cNvGrpSpPr/>
          <p:nvPr/>
        </p:nvGrpSpPr>
        <p:grpSpPr>
          <a:xfrm>
            <a:off x="6700532" y="3714511"/>
            <a:ext cx="224902" cy="167719"/>
            <a:chOff x="5216456" y="3725484"/>
            <a:chExt cx="356196" cy="265631"/>
          </a:xfrm>
        </p:grpSpPr>
        <p:sp>
          <p:nvSpPr>
            <p:cNvPr id="281" name="Google Shape;281;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32"/>
          <p:cNvGrpSpPr/>
          <p:nvPr/>
        </p:nvGrpSpPr>
        <p:grpSpPr>
          <a:xfrm>
            <a:off x="6712692" y="4094372"/>
            <a:ext cx="200561" cy="201263"/>
            <a:chOff x="5779408" y="3699191"/>
            <a:chExt cx="317645" cy="318757"/>
          </a:xfrm>
        </p:grpSpPr>
        <p:sp>
          <p:nvSpPr>
            <p:cNvPr id="284" name="Google Shape;284;p3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 name="Google Shape;286;p32"/>
          <p:cNvGrpSpPr/>
          <p:nvPr/>
        </p:nvGrpSpPr>
        <p:grpSpPr>
          <a:xfrm>
            <a:off x="7450457" y="2972011"/>
            <a:ext cx="224902" cy="167719"/>
            <a:chOff x="5216456" y="3725484"/>
            <a:chExt cx="356196" cy="265631"/>
          </a:xfrm>
        </p:grpSpPr>
        <p:sp>
          <p:nvSpPr>
            <p:cNvPr id="287" name="Google Shape;287;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 name="Google Shape;289;p32"/>
          <p:cNvGrpSpPr/>
          <p:nvPr/>
        </p:nvGrpSpPr>
        <p:grpSpPr>
          <a:xfrm>
            <a:off x="7450457" y="3334636"/>
            <a:ext cx="224902" cy="167719"/>
            <a:chOff x="5216456" y="3725484"/>
            <a:chExt cx="356196" cy="265631"/>
          </a:xfrm>
        </p:grpSpPr>
        <p:sp>
          <p:nvSpPr>
            <p:cNvPr id="290" name="Google Shape;290;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 name="Google Shape;292;p32"/>
          <p:cNvGrpSpPr/>
          <p:nvPr/>
        </p:nvGrpSpPr>
        <p:grpSpPr>
          <a:xfrm>
            <a:off x="7450457" y="3697261"/>
            <a:ext cx="224902" cy="167719"/>
            <a:chOff x="5216456" y="3725484"/>
            <a:chExt cx="356196" cy="265631"/>
          </a:xfrm>
        </p:grpSpPr>
        <p:sp>
          <p:nvSpPr>
            <p:cNvPr id="293" name="Google Shape;293;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 name="Google Shape;295;p32"/>
          <p:cNvGrpSpPr/>
          <p:nvPr/>
        </p:nvGrpSpPr>
        <p:grpSpPr>
          <a:xfrm>
            <a:off x="7450457" y="4111149"/>
            <a:ext cx="224902" cy="167719"/>
            <a:chOff x="5216456" y="3725484"/>
            <a:chExt cx="356196" cy="265631"/>
          </a:xfrm>
        </p:grpSpPr>
        <p:sp>
          <p:nvSpPr>
            <p:cNvPr id="296" name="Google Shape;296;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01" name="Shape 301"/>
        <p:cNvGrpSpPr/>
        <p:nvPr/>
      </p:nvGrpSpPr>
      <p:grpSpPr>
        <a:xfrm>
          <a:off x="0" y="0"/>
          <a:ext cx="0" cy="0"/>
          <a:chOff x="0" y="0"/>
          <a:chExt cx="0" cy="0"/>
        </a:xfrm>
      </p:grpSpPr>
      <p:sp>
        <p:nvSpPr>
          <p:cNvPr id="302" name="Google Shape;302;p33"/>
          <p:cNvSpPr txBox="1"/>
          <p:nvPr>
            <p:ph idx="1" type="subTitle"/>
          </p:nvPr>
        </p:nvSpPr>
        <p:spPr>
          <a:xfrm>
            <a:off x="3853351" y="3905316"/>
            <a:ext cx="1312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Jupiter is the biggest planet in our Solar System</a:t>
            </a:r>
            <a:endParaRPr/>
          </a:p>
        </p:txBody>
      </p:sp>
      <p:sp>
        <p:nvSpPr>
          <p:cNvPr id="303" name="Google Shape;303;p33"/>
          <p:cNvSpPr txBox="1"/>
          <p:nvPr>
            <p:ph idx="2" type="subTitle"/>
          </p:nvPr>
        </p:nvSpPr>
        <p:spPr>
          <a:xfrm>
            <a:off x="5235791" y="3905326"/>
            <a:ext cx="1312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Venus has a beautiful name, but it’s terribly hot</a:t>
            </a:r>
            <a:endParaRPr/>
          </a:p>
        </p:txBody>
      </p:sp>
      <p:sp>
        <p:nvSpPr>
          <p:cNvPr id="304" name="Google Shape;304;p33"/>
          <p:cNvSpPr txBox="1"/>
          <p:nvPr>
            <p:ph idx="3" type="subTitle"/>
          </p:nvPr>
        </p:nvSpPr>
        <p:spPr>
          <a:xfrm>
            <a:off x="6618230" y="3892191"/>
            <a:ext cx="1312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rPr>
              <a:t>Neptune is the farthest planet from the Sun</a:t>
            </a:r>
            <a:endParaRPr/>
          </a:p>
        </p:txBody>
      </p:sp>
      <p:sp>
        <p:nvSpPr>
          <p:cNvPr id="305" name="Google Shape;305;p33"/>
          <p:cNvSpPr txBox="1"/>
          <p:nvPr>
            <p:ph idx="4" type="subTitle"/>
          </p:nvPr>
        </p:nvSpPr>
        <p:spPr>
          <a:xfrm>
            <a:off x="3818276" y="2600375"/>
            <a:ext cx="1312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our Solar System</a:t>
            </a:r>
            <a:endParaRPr/>
          </a:p>
        </p:txBody>
      </p:sp>
      <p:sp>
        <p:nvSpPr>
          <p:cNvPr id="306" name="Google Shape;306;p33"/>
          <p:cNvSpPr txBox="1"/>
          <p:nvPr>
            <p:ph idx="5" type="subTitle"/>
          </p:nvPr>
        </p:nvSpPr>
        <p:spPr>
          <a:xfrm>
            <a:off x="5200715" y="2600385"/>
            <a:ext cx="1312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307" name="Google Shape;307;p33"/>
          <p:cNvSpPr txBox="1"/>
          <p:nvPr>
            <p:ph idx="6" type="subTitle"/>
          </p:nvPr>
        </p:nvSpPr>
        <p:spPr>
          <a:xfrm>
            <a:off x="6583155" y="2587250"/>
            <a:ext cx="1312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a:t>
            </a:r>
            <a:r>
              <a:rPr lang="en"/>
              <a:t> composed of hydrogen and helium</a:t>
            </a:r>
            <a:endParaRPr/>
          </a:p>
        </p:txBody>
      </p:sp>
      <p:sp>
        <p:nvSpPr>
          <p:cNvPr id="308" name="Google Shape;308;p33"/>
          <p:cNvSpPr txBox="1"/>
          <p:nvPr>
            <p:ph type="title"/>
          </p:nvPr>
        </p:nvSpPr>
        <p:spPr>
          <a:xfrm>
            <a:off x="5810325" y="860541"/>
            <a:ext cx="21111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OUR </a:t>
            </a:r>
            <a:r>
              <a:rPr lang="en">
                <a:solidFill>
                  <a:schemeClr val="accent1"/>
                </a:solidFill>
              </a:rPr>
              <a:t>CLIENTS</a:t>
            </a:r>
            <a:endParaRPr>
              <a:solidFill>
                <a:schemeClr val="accent1"/>
              </a:solidFill>
            </a:endParaRPr>
          </a:p>
        </p:txBody>
      </p:sp>
      <p:grpSp>
        <p:nvGrpSpPr>
          <p:cNvPr id="309" name="Google Shape;309;p33"/>
          <p:cNvGrpSpPr/>
          <p:nvPr/>
        </p:nvGrpSpPr>
        <p:grpSpPr>
          <a:xfrm>
            <a:off x="4087977" y="2217891"/>
            <a:ext cx="842923" cy="369360"/>
            <a:chOff x="899475" y="2613325"/>
            <a:chExt cx="1385475" cy="607100"/>
          </a:xfrm>
        </p:grpSpPr>
        <p:sp>
          <p:nvSpPr>
            <p:cNvPr id="310" name="Google Shape;310;p33"/>
            <p:cNvSpPr/>
            <p:nvPr/>
          </p:nvSpPr>
          <p:spPr>
            <a:xfrm>
              <a:off x="1377475" y="2613325"/>
              <a:ext cx="606175" cy="607100"/>
            </a:xfrm>
            <a:custGeom>
              <a:rect b="b" l="l" r="r" t="t"/>
              <a:pathLst>
                <a:path extrusionOk="0" h="24284" w="24247">
                  <a:moveTo>
                    <a:pt x="2563" y="1"/>
                  </a:moveTo>
                  <a:lnTo>
                    <a:pt x="1" y="2637"/>
                  </a:lnTo>
                  <a:lnTo>
                    <a:pt x="21602" y="24239"/>
                  </a:lnTo>
                  <a:lnTo>
                    <a:pt x="21648" y="24284"/>
                  </a:lnTo>
                  <a:lnTo>
                    <a:pt x="24247" y="21685"/>
                  </a:lnTo>
                  <a:lnTo>
                    <a:pt x="256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3"/>
            <p:cNvSpPr/>
            <p:nvPr/>
          </p:nvSpPr>
          <p:spPr>
            <a:xfrm>
              <a:off x="899475" y="2613325"/>
              <a:ext cx="607050" cy="607100"/>
            </a:xfrm>
            <a:custGeom>
              <a:rect b="b" l="l" r="r" t="t"/>
              <a:pathLst>
                <a:path extrusionOk="0" h="24284" w="24282">
                  <a:moveTo>
                    <a:pt x="21684" y="1"/>
                  </a:moveTo>
                  <a:lnTo>
                    <a:pt x="0" y="21685"/>
                  </a:lnTo>
                  <a:lnTo>
                    <a:pt x="2599" y="24284"/>
                  </a:lnTo>
                  <a:lnTo>
                    <a:pt x="2644" y="24239"/>
                  </a:lnTo>
                  <a:lnTo>
                    <a:pt x="24282" y="2601"/>
                  </a:lnTo>
                  <a:lnTo>
                    <a:pt x="2168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3"/>
            <p:cNvSpPr/>
            <p:nvPr/>
          </p:nvSpPr>
          <p:spPr>
            <a:xfrm>
              <a:off x="1678775" y="2613325"/>
              <a:ext cx="606175" cy="607100"/>
            </a:xfrm>
            <a:custGeom>
              <a:rect b="b" l="l" r="r" t="t"/>
              <a:pathLst>
                <a:path extrusionOk="0" h="24284" w="24247">
                  <a:moveTo>
                    <a:pt x="2564" y="1"/>
                  </a:moveTo>
                  <a:lnTo>
                    <a:pt x="0" y="2637"/>
                  </a:lnTo>
                  <a:lnTo>
                    <a:pt x="21603" y="24239"/>
                  </a:lnTo>
                  <a:lnTo>
                    <a:pt x="21647" y="24284"/>
                  </a:lnTo>
                  <a:lnTo>
                    <a:pt x="24247" y="21685"/>
                  </a:lnTo>
                  <a:lnTo>
                    <a:pt x="256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3"/>
            <p:cNvSpPr/>
            <p:nvPr/>
          </p:nvSpPr>
          <p:spPr>
            <a:xfrm>
              <a:off x="1200800" y="2613325"/>
              <a:ext cx="607050" cy="607100"/>
            </a:xfrm>
            <a:custGeom>
              <a:rect b="b" l="l" r="r" t="t"/>
              <a:pathLst>
                <a:path extrusionOk="0" h="24284" w="24282">
                  <a:moveTo>
                    <a:pt x="21683" y="1"/>
                  </a:moveTo>
                  <a:lnTo>
                    <a:pt x="0" y="21685"/>
                  </a:lnTo>
                  <a:lnTo>
                    <a:pt x="2599" y="24284"/>
                  </a:lnTo>
                  <a:lnTo>
                    <a:pt x="2644" y="24239"/>
                  </a:lnTo>
                  <a:lnTo>
                    <a:pt x="24282" y="2601"/>
                  </a:lnTo>
                  <a:lnTo>
                    <a:pt x="2168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33"/>
          <p:cNvGrpSpPr/>
          <p:nvPr/>
        </p:nvGrpSpPr>
        <p:grpSpPr>
          <a:xfrm>
            <a:off x="5527005" y="2217891"/>
            <a:ext cx="659627" cy="369360"/>
            <a:chOff x="3306800" y="2613325"/>
            <a:chExt cx="1084200" cy="607100"/>
          </a:xfrm>
        </p:grpSpPr>
        <p:sp>
          <p:nvSpPr>
            <p:cNvPr id="315" name="Google Shape;315;p33"/>
            <p:cNvSpPr/>
            <p:nvPr/>
          </p:nvSpPr>
          <p:spPr>
            <a:xfrm>
              <a:off x="3784825" y="2613325"/>
              <a:ext cx="606175" cy="607100"/>
            </a:xfrm>
            <a:custGeom>
              <a:rect b="b" l="l" r="r" t="t"/>
              <a:pathLst>
                <a:path extrusionOk="0" h="24284" w="24247">
                  <a:moveTo>
                    <a:pt x="2563" y="1"/>
                  </a:moveTo>
                  <a:lnTo>
                    <a:pt x="0" y="2637"/>
                  </a:lnTo>
                  <a:lnTo>
                    <a:pt x="21602" y="24239"/>
                  </a:lnTo>
                  <a:lnTo>
                    <a:pt x="21647" y="24284"/>
                  </a:lnTo>
                  <a:lnTo>
                    <a:pt x="24247" y="21685"/>
                  </a:lnTo>
                  <a:lnTo>
                    <a:pt x="256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3"/>
            <p:cNvSpPr/>
            <p:nvPr/>
          </p:nvSpPr>
          <p:spPr>
            <a:xfrm>
              <a:off x="3306800" y="2613325"/>
              <a:ext cx="607075" cy="607100"/>
            </a:xfrm>
            <a:custGeom>
              <a:rect b="b" l="l" r="r" t="t"/>
              <a:pathLst>
                <a:path extrusionOk="0" h="24284" w="24283">
                  <a:moveTo>
                    <a:pt x="21685" y="1"/>
                  </a:moveTo>
                  <a:lnTo>
                    <a:pt x="1" y="21685"/>
                  </a:lnTo>
                  <a:lnTo>
                    <a:pt x="2600" y="24284"/>
                  </a:lnTo>
                  <a:lnTo>
                    <a:pt x="2646" y="24239"/>
                  </a:lnTo>
                  <a:lnTo>
                    <a:pt x="24283" y="2601"/>
                  </a:lnTo>
                  <a:lnTo>
                    <a:pt x="2168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3"/>
            <p:cNvSpPr/>
            <p:nvPr/>
          </p:nvSpPr>
          <p:spPr>
            <a:xfrm>
              <a:off x="3784750" y="2857325"/>
              <a:ext cx="427050" cy="363050"/>
            </a:xfrm>
            <a:custGeom>
              <a:rect b="b" l="l" r="r" t="t"/>
              <a:pathLst>
                <a:path extrusionOk="0" h="14522" w="17082">
                  <a:moveTo>
                    <a:pt x="2568" y="0"/>
                  </a:moveTo>
                  <a:lnTo>
                    <a:pt x="1" y="2639"/>
                  </a:lnTo>
                  <a:lnTo>
                    <a:pt x="11883" y="14521"/>
                  </a:lnTo>
                  <a:lnTo>
                    <a:pt x="17081" y="14521"/>
                  </a:lnTo>
                  <a:lnTo>
                    <a:pt x="5166" y="2600"/>
                  </a:lnTo>
                  <a:lnTo>
                    <a:pt x="256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3"/>
            <p:cNvSpPr/>
            <p:nvPr/>
          </p:nvSpPr>
          <p:spPr>
            <a:xfrm>
              <a:off x="3485950" y="2857325"/>
              <a:ext cx="427950" cy="363050"/>
            </a:xfrm>
            <a:custGeom>
              <a:rect b="b" l="l" r="r" t="t"/>
              <a:pathLst>
                <a:path extrusionOk="0" h="14522" w="17118">
                  <a:moveTo>
                    <a:pt x="14520" y="0"/>
                  </a:moveTo>
                  <a:lnTo>
                    <a:pt x="1" y="14521"/>
                  </a:lnTo>
                  <a:lnTo>
                    <a:pt x="5198" y="14521"/>
                  </a:lnTo>
                  <a:lnTo>
                    <a:pt x="14520" y="5205"/>
                  </a:lnTo>
                  <a:lnTo>
                    <a:pt x="17118" y="2600"/>
                  </a:lnTo>
                  <a:lnTo>
                    <a:pt x="1452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 name="Google Shape;319;p33"/>
          <p:cNvGrpSpPr/>
          <p:nvPr/>
        </p:nvGrpSpPr>
        <p:grpSpPr>
          <a:xfrm>
            <a:off x="6717410" y="2217911"/>
            <a:ext cx="1054899" cy="369329"/>
            <a:chOff x="3013250" y="4809625"/>
            <a:chExt cx="1734175" cy="607150"/>
          </a:xfrm>
        </p:grpSpPr>
        <p:sp>
          <p:nvSpPr>
            <p:cNvPr id="320" name="Google Shape;320;p33"/>
            <p:cNvSpPr/>
            <p:nvPr/>
          </p:nvSpPr>
          <p:spPr>
            <a:xfrm>
              <a:off x="3433175" y="4810750"/>
              <a:ext cx="605075" cy="606025"/>
            </a:xfrm>
            <a:custGeom>
              <a:rect b="b" l="l" r="r" t="t"/>
              <a:pathLst>
                <a:path extrusionOk="0" h="24241" w="24203">
                  <a:moveTo>
                    <a:pt x="21604" y="0"/>
                  </a:moveTo>
                  <a:lnTo>
                    <a:pt x="1" y="21603"/>
                  </a:lnTo>
                  <a:lnTo>
                    <a:pt x="2567" y="24240"/>
                  </a:lnTo>
                  <a:lnTo>
                    <a:pt x="16727" y="10075"/>
                  </a:lnTo>
                  <a:lnTo>
                    <a:pt x="19326" y="7476"/>
                  </a:lnTo>
                  <a:lnTo>
                    <a:pt x="21604" y="5199"/>
                  </a:lnTo>
                  <a:lnTo>
                    <a:pt x="24203" y="2599"/>
                  </a:lnTo>
                  <a:lnTo>
                    <a:pt x="2160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3"/>
            <p:cNvSpPr/>
            <p:nvPr/>
          </p:nvSpPr>
          <p:spPr>
            <a:xfrm>
              <a:off x="3433175" y="4810750"/>
              <a:ext cx="361250" cy="362050"/>
            </a:xfrm>
            <a:custGeom>
              <a:rect b="b" l="l" r="r" t="t"/>
              <a:pathLst>
                <a:path extrusionOk="0" h="14482" w="14450">
                  <a:moveTo>
                    <a:pt x="11850" y="0"/>
                  </a:moveTo>
                  <a:lnTo>
                    <a:pt x="9245" y="2599"/>
                  </a:lnTo>
                  <a:lnTo>
                    <a:pt x="1" y="11843"/>
                  </a:lnTo>
                  <a:lnTo>
                    <a:pt x="2567" y="14482"/>
                  </a:lnTo>
                  <a:lnTo>
                    <a:pt x="5166" y="11883"/>
                  </a:lnTo>
                  <a:lnTo>
                    <a:pt x="14449" y="2599"/>
                  </a:lnTo>
                  <a:lnTo>
                    <a:pt x="1185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3"/>
            <p:cNvSpPr/>
            <p:nvPr/>
          </p:nvSpPr>
          <p:spPr>
            <a:xfrm>
              <a:off x="3134350" y="4809725"/>
              <a:ext cx="428000" cy="363025"/>
            </a:xfrm>
            <a:custGeom>
              <a:rect b="b" l="l" r="r" t="t"/>
              <a:pathLst>
                <a:path extrusionOk="0" h="14521" w="17120">
                  <a:moveTo>
                    <a:pt x="1" y="1"/>
                  </a:moveTo>
                  <a:lnTo>
                    <a:pt x="14520" y="14520"/>
                  </a:lnTo>
                  <a:lnTo>
                    <a:pt x="17119" y="11921"/>
                  </a:lnTo>
                  <a:lnTo>
                    <a:pt x="14520" y="9315"/>
                  </a:lnTo>
                  <a:lnTo>
                    <a:pt x="519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3"/>
            <p:cNvSpPr/>
            <p:nvPr/>
          </p:nvSpPr>
          <p:spPr>
            <a:xfrm>
              <a:off x="4141250" y="4874600"/>
              <a:ext cx="606175" cy="542100"/>
            </a:xfrm>
            <a:custGeom>
              <a:rect b="b" l="l" r="r" t="t"/>
              <a:pathLst>
                <a:path extrusionOk="0" h="21684" w="24247">
                  <a:moveTo>
                    <a:pt x="24246" y="1"/>
                  </a:moveTo>
                  <a:lnTo>
                    <a:pt x="19031" y="17"/>
                  </a:lnTo>
                  <a:lnTo>
                    <a:pt x="0" y="19049"/>
                  </a:lnTo>
                  <a:lnTo>
                    <a:pt x="2564" y="21684"/>
                  </a:lnTo>
                  <a:lnTo>
                    <a:pt x="2424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3"/>
            <p:cNvSpPr/>
            <p:nvPr/>
          </p:nvSpPr>
          <p:spPr>
            <a:xfrm>
              <a:off x="3663325" y="4809625"/>
              <a:ext cx="607000" cy="607150"/>
            </a:xfrm>
            <a:custGeom>
              <a:rect b="b" l="l" r="r" t="t"/>
              <a:pathLst>
                <a:path extrusionOk="0" h="24286" w="24280">
                  <a:moveTo>
                    <a:pt x="2600" y="1"/>
                  </a:moveTo>
                  <a:lnTo>
                    <a:pt x="1" y="2600"/>
                  </a:lnTo>
                  <a:lnTo>
                    <a:pt x="39" y="2644"/>
                  </a:lnTo>
                  <a:lnTo>
                    <a:pt x="2644" y="5244"/>
                  </a:lnTo>
                  <a:lnTo>
                    <a:pt x="4922" y="7521"/>
                  </a:lnTo>
                  <a:lnTo>
                    <a:pt x="7521" y="10120"/>
                  </a:lnTo>
                  <a:lnTo>
                    <a:pt x="21681" y="24285"/>
                  </a:lnTo>
                  <a:lnTo>
                    <a:pt x="24280" y="21686"/>
                  </a:lnTo>
                  <a:lnTo>
                    <a:pt x="10120" y="7521"/>
                  </a:lnTo>
                  <a:lnTo>
                    <a:pt x="7521" y="4922"/>
                  </a:lnTo>
                  <a:lnTo>
                    <a:pt x="5243" y="2644"/>
                  </a:lnTo>
                  <a:lnTo>
                    <a:pt x="260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3"/>
            <p:cNvSpPr/>
            <p:nvPr/>
          </p:nvSpPr>
          <p:spPr>
            <a:xfrm>
              <a:off x="4141200" y="4809725"/>
              <a:ext cx="427000" cy="363025"/>
            </a:xfrm>
            <a:custGeom>
              <a:rect b="b" l="l" r="r" t="t"/>
              <a:pathLst>
                <a:path extrusionOk="0" h="14521" w="17080">
                  <a:moveTo>
                    <a:pt x="11882" y="1"/>
                  </a:moveTo>
                  <a:lnTo>
                    <a:pt x="1" y="11882"/>
                  </a:lnTo>
                  <a:lnTo>
                    <a:pt x="2567" y="14520"/>
                  </a:lnTo>
                  <a:lnTo>
                    <a:pt x="5166" y="11921"/>
                  </a:lnTo>
                  <a:lnTo>
                    <a:pt x="1708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3"/>
            <p:cNvSpPr/>
            <p:nvPr/>
          </p:nvSpPr>
          <p:spPr>
            <a:xfrm>
              <a:off x="3908275" y="4810750"/>
              <a:ext cx="362050" cy="362050"/>
            </a:xfrm>
            <a:custGeom>
              <a:rect b="b" l="l" r="r" t="t"/>
              <a:pathLst>
                <a:path extrusionOk="0" h="14482" w="14482">
                  <a:moveTo>
                    <a:pt x="2600" y="0"/>
                  </a:moveTo>
                  <a:lnTo>
                    <a:pt x="0" y="2599"/>
                  </a:lnTo>
                  <a:lnTo>
                    <a:pt x="11883" y="14482"/>
                  </a:lnTo>
                  <a:lnTo>
                    <a:pt x="14482" y="11883"/>
                  </a:lnTo>
                  <a:lnTo>
                    <a:pt x="11883" y="9277"/>
                  </a:lnTo>
                  <a:lnTo>
                    <a:pt x="5199" y="2599"/>
                  </a:lnTo>
                  <a:lnTo>
                    <a:pt x="260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3"/>
            <p:cNvSpPr/>
            <p:nvPr/>
          </p:nvSpPr>
          <p:spPr>
            <a:xfrm>
              <a:off x="3013250" y="4930400"/>
              <a:ext cx="549050" cy="486300"/>
            </a:xfrm>
            <a:custGeom>
              <a:rect b="b" l="l" r="r" t="t"/>
              <a:pathLst>
                <a:path extrusionOk="0" h="19452" w="21962">
                  <a:moveTo>
                    <a:pt x="5110" y="0"/>
                  </a:moveTo>
                  <a:lnTo>
                    <a:pt x="1" y="90"/>
                  </a:lnTo>
                  <a:lnTo>
                    <a:pt x="19364" y="19452"/>
                  </a:lnTo>
                  <a:lnTo>
                    <a:pt x="21962" y="16852"/>
                  </a:lnTo>
                  <a:lnTo>
                    <a:pt x="5392" y="283"/>
                  </a:lnTo>
                  <a:lnTo>
                    <a:pt x="51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 name="Google Shape;328;p33"/>
          <p:cNvGrpSpPr/>
          <p:nvPr/>
        </p:nvGrpSpPr>
        <p:grpSpPr>
          <a:xfrm>
            <a:off x="4179637" y="3376349"/>
            <a:ext cx="659625" cy="515854"/>
            <a:chOff x="950275" y="4392800"/>
            <a:chExt cx="1385475" cy="1083500"/>
          </a:xfrm>
        </p:grpSpPr>
        <p:sp>
          <p:nvSpPr>
            <p:cNvPr id="329" name="Google Shape;329;p33"/>
            <p:cNvSpPr/>
            <p:nvPr/>
          </p:nvSpPr>
          <p:spPr>
            <a:xfrm>
              <a:off x="1428250" y="4869200"/>
              <a:ext cx="606175" cy="607100"/>
            </a:xfrm>
            <a:custGeom>
              <a:rect b="b" l="l" r="r" t="t"/>
              <a:pathLst>
                <a:path extrusionOk="0" h="24284" w="24247">
                  <a:moveTo>
                    <a:pt x="21648" y="0"/>
                  </a:moveTo>
                  <a:lnTo>
                    <a:pt x="21603" y="46"/>
                  </a:lnTo>
                  <a:lnTo>
                    <a:pt x="0" y="21648"/>
                  </a:lnTo>
                  <a:lnTo>
                    <a:pt x="2564" y="24283"/>
                  </a:lnTo>
                  <a:lnTo>
                    <a:pt x="24247" y="2599"/>
                  </a:lnTo>
                  <a:lnTo>
                    <a:pt x="2164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3"/>
            <p:cNvSpPr/>
            <p:nvPr/>
          </p:nvSpPr>
          <p:spPr>
            <a:xfrm>
              <a:off x="950275" y="4869200"/>
              <a:ext cx="607050" cy="607100"/>
            </a:xfrm>
            <a:custGeom>
              <a:rect b="b" l="l" r="r" t="t"/>
              <a:pathLst>
                <a:path extrusionOk="0" h="24284" w="24282">
                  <a:moveTo>
                    <a:pt x="2599" y="0"/>
                  </a:moveTo>
                  <a:lnTo>
                    <a:pt x="0" y="2599"/>
                  </a:lnTo>
                  <a:lnTo>
                    <a:pt x="21683" y="24283"/>
                  </a:lnTo>
                  <a:lnTo>
                    <a:pt x="24282" y="21683"/>
                  </a:lnTo>
                  <a:lnTo>
                    <a:pt x="2644" y="46"/>
                  </a:lnTo>
                  <a:lnTo>
                    <a:pt x="259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3"/>
            <p:cNvSpPr/>
            <p:nvPr/>
          </p:nvSpPr>
          <p:spPr>
            <a:xfrm>
              <a:off x="1729575" y="4869200"/>
              <a:ext cx="606175" cy="607100"/>
            </a:xfrm>
            <a:custGeom>
              <a:rect b="b" l="l" r="r" t="t"/>
              <a:pathLst>
                <a:path extrusionOk="0" h="24284" w="24247">
                  <a:moveTo>
                    <a:pt x="21647" y="0"/>
                  </a:moveTo>
                  <a:lnTo>
                    <a:pt x="21603" y="46"/>
                  </a:lnTo>
                  <a:lnTo>
                    <a:pt x="0" y="21648"/>
                  </a:lnTo>
                  <a:lnTo>
                    <a:pt x="2563" y="24283"/>
                  </a:lnTo>
                  <a:lnTo>
                    <a:pt x="24247" y="2599"/>
                  </a:lnTo>
                  <a:lnTo>
                    <a:pt x="2164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3"/>
            <p:cNvSpPr/>
            <p:nvPr/>
          </p:nvSpPr>
          <p:spPr>
            <a:xfrm>
              <a:off x="1251600" y="4869200"/>
              <a:ext cx="607050" cy="607100"/>
            </a:xfrm>
            <a:custGeom>
              <a:rect b="b" l="l" r="r" t="t"/>
              <a:pathLst>
                <a:path extrusionOk="0" h="24284" w="24282">
                  <a:moveTo>
                    <a:pt x="2598" y="0"/>
                  </a:moveTo>
                  <a:lnTo>
                    <a:pt x="0" y="2599"/>
                  </a:lnTo>
                  <a:lnTo>
                    <a:pt x="21683" y="24283"/>
                  </a:lnTo>
                  <a:lnTo>
                    <a:pt x="24282" y="21683"/>
                  </a:lnTo>
                  <a:lnTo>
                    <a:pt x="2644" y="46"/>
                  </a:lnTo>
                  <a:lnTo>
                    <a:pt x="259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3"/>
            <p:cNvSpPr/>
            <p:nvPr/>
          </p:nvSpPr>
          <p:spPr>
            <a:xfrm>
              <a:off x="1428250" y="4392800"/>
              <a:ext cx="606175" cy="607050"/>
            </a:xfrm>
            <a:custGeom>
              <a:rect b="b" l="l" r="r" t="t"/>
              <a:pathLst>
                <a:path extrusionOk="0" h="24282" w="24247">
                  <a:moveTo>
                    <a:pt x="2564" y="0"/>
                  </a:moveTo>
                  <a:lnTo>
                    <a:pt x="0" y="2635"/>
                  </a:lnTo>
                  <a:lnTo>
                    <a:pt x="21603" y="24237"/>
                  </a:lnTo>
                  <a:lnTo>
                    <a:pt x="21648" y="24282"/>
                  </a:lnTo>
                  <a:lnTo>
                    <a:pt x="24247" y="21683"/>
                  </a:lnTo>
                  <a:lnTo>
                    <a:pt x="256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3"/>
            <p:cNvSpPr/>
            <p:nvPr/>
          </p:nvSpPr>
          <p:spPr>
            <a:xfrm>
              <a:off x="950275" y="4392800"/>
              <a:ext cx="607050" cy="607050"/>
            </a:xfrm>
            <a:custGeom>
              <a:rect b="b" l="l" r="r" t="t"/>
              <a:pathLst>
                <a:path extrusionOk="0" h="24282" w="24282">
                  <a:moveTo>
                    <a:pt x="21683" y="0"/>
                  </a:moveTo>
                  <a:lnTo>
                    <a:pt x="0" y="21683"/>
                  </a:lnTo>
                  <a:lnTo>
                    <a:pt x="2599" y="24282"/>
                  </a:lnTo>
                  <a:lnTo>
                    <a:pt x="2644" y="24237"/>
                  </a:lnTo>
                  <a:lnTo>
                    <a:pt x="24282" y="2599"/>
                  </a:lnTo>
                  <a:lnTo>
                    <a:pt x="2168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3"/>
            <p:cNvSpPr/>
            <p:nvPr/>
          </p:nvSpPr>
          <p:spPr>
            <a:xfrm>
              <a:off x="1729575" y="4392800"/>
              <a:ext cx="606175" cy="607050"/>
            </a:xfrm>
            <a:custGeom>
              <a:rect b="b" l="l" r="r" t="t"/>
              <a:pathLst>
                <a:path extrusionOk="0" h="24282" w="24247">
                  <a:moveTo>
                    <a:pt x="2563" y="0"/>
                  </a:moveTo>
                  <a:lnTo>
                    <a:pt x="0" y="2635"/>
                  </a:lnTo>
                  <a:lnTo>
                    <a:pt x="21603" y="24237"/>
                  </a:lnTo>
                  <a:lnTo>
                    <a:pt x="21647" y="24282"/>
                  </a:lnTo>
                  <a:lnTo>
                    <a:pt x="24247" y="21683"/>
                  </a:lnTo>
                  <a:lnTo>
                    <a:pt x="256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3"/>
            <p:cNvSpPr/>
            <p:nvPr/>
          </p:nvSpPr>
          <p:spPr>
            <a:xfrm>
              <a:off x="1251600" y="4392800"/>
              <a:ext cx="607050" cy="607050"/>
            </a:xfrm>
            <a:custGeom>
              <a:rect b="b" l="l" r="r" t="t"/>
              <a:pathLst>
                <a:path extrusionOk="0" h="24282" w="24282">
                  <a:moveTo>
                    <a:pt x="21683" y="0"/>
                  </a:moveTo>
                  <a:lnTo>
                    <a:pt x="0" y="21683"/>
                  </a:lnTo>
                  <a:lnTo>
                    <a:pt x="2598" y="24282"/>
                  </a:lnTo>
                  <a:lnTo>
                    <a:pt x="2644" y="24237"/>
                  </a:lnTo>
                  <a:lnTo>
                    <a:pt x="24282" y="2599"/>
                  </a:lnTo>
                  <a:lnTo>
                    <a:pt x="2168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 name="Google Shape;337;p33"/>
          <p:cNvGrpSpPr/>
          <p:nvPr/>
        </p:nvGrpSpPr>
        <p:grpSpPr>
          <a:xfrm>
            <a:off x="5631024" y="3376366"/>
            <a:ext cx="521756" cy="515802"/>
            <a:chOff x="3163500" y="239550"/>
            <a:chExt cx="1351700" cy="1336275"/>
          </a:xfrm>
        </p:grpSpPr>
        <p:sp>
          <p:nvSpPr>
            <p:cNvPr id="338" name="Google Shape;338;p33"/>
            <p:cNvSpPr/>
            <p:nvPr/>
          </p:nvSpPr>
          <p:spPr>
            <a:xfrm>
              <a:off x="3462875" y="239550"/>
              <a:ext cx="91975" cy="1052375"/>
            </a:xfrm>
            <a:custGeom>
              <a:rect b="b" l="l" r="r" t="t"/>
              <a:pathLst>
                <a:path extrusionOk="0" h="42095" w="3679">
                  <a:moveTo>
                    <a:pt x="1" y="1"/>
                  </a:moveTo>
                  <a:lnTo>
                    <a:pt x="1" y="42094"/>
                  </a:lnTo>
                  <a:lnTo>
                    <a:pt x="3679" y="42094"/>
                  </a:lnTo>
                  <a:lnTo>
                    <a:pt x="367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3"/>
            <p:cNvSpPr/>
            <p:nvPr/>
          </p:nvSpPr>
          <p:spPr>
            <a:xfrm>
              <a:off x="4123350" y="523450"/>
              <a:ext cx="92025" cy="1052375"/>
            </a:xfrm>
            <a:custGeom>
              <a:rect b="b" l="l" r="r" t="t"/>
              <a:pathLst>
                <a:path extrusionOk="0" h="42095" w="3681">
                  <a:moveTo>
                    <a:pt x="1" y="1"/>
                  </a:moveTo>
                  <a:lnTo>
                    <a:pt x="1" y="42094"/>
                  </a:lnTo>
                  <a:lnTo>
                    <a:pt x="3680" y="42094"/>
                  </a:lnTo>
                  <a:lnTo>
                    <a:pt x="368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3"/>
            <p:cNvSpPr/>
            <p:nvPr/>
          </p:nvSpPr>
          <p:spPr>
            <a:xfrm>
              <a:off x="3163525" y="1483850"/>
              <a:ext cx="1052375" cy="91975"/>
            </a:xfrm>
            <a:custGeom>
              <a:rect b="b" l="l" r="r" t="t"/>
              <a:pathLst>
                <a:path extrusionOk="0" h="3679" w="42095">
                  <a:moveTo>
                    <a:pt x="1" y="0"/>
                  </a:moveTo>
                  <a:lnTo>
                    <a:pt x="1" y="3678"/>
                  </a:lnTo>
                  <a:lnTo>
                    <a:pt x="42094" y="3678"/>
                  </a:lnTo>
                  <a:lnTo>
                    <a:pt x="4209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3"/>
            <p:cNvSpPr/>
            <p:nvPr/>
          </p:nvSpPr>
          <p:spPr>
            <a:xfrm>
              <a:off x="3163500" y="523450"/>
              <a:ext cx="92000" cy="1052375"/>
            </a:xfrm>
            <a:custGeom>
              <a:rect b="b" l="l" r="r" t="t"/>
              <a:pathLst>
                <a:path extrusionOk="0" h="42095" w="3680">
                  <a:moveTo>
                    <a:pt x="0" y="1"/>
                  </a:moveTo>
                  <a:lnTo>
                    <a:pt x="0" y="42094"/>
                  </a:lnTo>
                  <a:lnTo>
                    <a:pt x="3680" y="42094"/>
                  </a:lnTo>
                  <a:lnTo>
                    <a:pt x="368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3"/>
            <p:cNvSpPr/>
            <p:nvPr/>
          </p:nvSpPr>
          <p:spPr>
            <a:xfrm>
              <a:off x="3163525" y="523450"/>
              <a:ext cx="959850" cy="92025"/>
            </a:xfrm>
            <a:custGeom>
              <a:rect b="b" l="l" r="r" t="t"/>
              <a:pathLst>
                <a:path extrusionOk="0" h="3681" w="38394">
                  <a:moveTo>
                    <a:pt x="1" y="1"/>
                  </a:moveTo>
                  <a:lnTo>
                    <a:pt x="1" y="3680"/>
                  </a:lnTo>
                  <a:lnTo>
                    <a:pt x="38394" y="3680"/>
                  </a:lnTo>
                  <a:lnTo>
                    <a:pt x="3839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3"/>
            <p:cNvSpPr/>
            <p:nvPr/>
          </p:nvSpPr>
          <p:spPr>
            <a:xfrm>
              <a:off x="4422700" y="239550"/>
              <a:ext cx="91975" cy="1052375"/>
            </a:xfrm>
            <a:custGeom>
              <a:rect b="b" l="l" r="r" t="t"/>
              <a:pathLst>
                <a:path extrusionOk="0" h="42095" w="3679">
                  <a:moveTo>
                    <a:pt x="1" y="1"/>
                  </a:moveTo>
                  <a:lnTo>
                    <a:pt x="1" y="42094"/>
                  </a:lnTo>
                  <a:lnTo>
                    <a:pt x="3679" y="42094"/>
                  </a:lnTo>
                  <a:lnTo>
                    <a:pt x="367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3"/>
            <p:cNvSpPr/>
            <p:nvPr/>
          </p:nvSpPr>
          <p:spPr>
            <a:xfrm>
              <a:off x="3462850" y="1199900"/>
              <a:ext cx="1052350" cy="92025"/>
            </a:xfrm>
            <a:custGeom>
              <a:rect b="b" l="l" r="r" t="t"/>
              <a:pathLst>
                <a:path extrusionOk="0" h="3681" w="42094">
                  <a:moveTo>
                    <a:pt x="1" y="1"/>
                  </a:moveTo>
                  <a:lnTo>
                    <a:pt x="1" y="3680"/>
                  </a:lnTo>
                  <a:lnTo>
                    <a:pt x="42094" y="3680"/>
                  </a:lnTo>
                  <a:lnTo>
                    <a:pt x="4209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3"/>
            <p:cNvSpPr/>
            <p:nvPr/>
          </p:nvSpPr>
          <p:spPr>
            <a:xfrm>
              <a:off x="3462850" y="239550"/>
              <a:ext cx="959875" cy="91975"/>
            </a:xfrm>
            <a:custGeom>
              <a:rect b="b" l="l" r="r" t="t"/>
              <a:pathLst>
                <a:path extrusionOk="0" h="3679" w="38395">
                  <a:moveTo>
                    <a:pt x="1" y="1"/>
                  </a:moveTo>
                  <a:lnTo>
                    <a:pt x="1" y="3679"/>
                  </a:lnTo>
                  <a:lnTo>
                    <a:pt x="38395" y="3679"/>
                  </a:lnTo>
                  <a:lnTo>
                    <a:pt x="3839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 name="Google Shape;346;p33"/>
          <p:cNvGrpSpPr/>
          <p:nvPr/>
        </p:nvGrpSpPr>
        <p:grpSpPr>
          <a:xfrm>
            <a:off x="7092728" y="3389435"/>
            <a:ext cx="363181" cy="515896"/>
            <a:chOff x="5685175" y="238125"/>
            <a:chExt cx="762025" cy="1082450"/>
          </a:xfrm>
        </p:grpSpPr>
        <p:sp>
          <p:nvSpPr>
            <p:cNvPr id="347" name="Google Shape;347;p33"/>
            <p:cNvSpPr/>
            <p:nvPr/>
          </p:nvSpPr>
          <p:spPr>
            <a:xfrm>
              <a:off x="5751275" y="1228550"/>
              <a:ext cx="695925" cy="92025"/>
            </a:xfrm>
            <a:custGeom>
              <a:rect b="b" l="l" r="r" t="t"/>
              <a:pathLst>
                <a:path extrusionOk="0" h="3681" w="27837">
                  <a:moveTo>
                    <a:pt x="0" y="1"/>
                  </a:moveTo>
                  <a:lnTo>
                    <a:pt x="0" y="3680"/>
                  </a:lnTo>
                  <a:lnTo>
                    <a:pt x="27837" y="3680"/>
                  </a:lnTo>
                  <a:lnTo>
                    <a:pt x="2783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3"/>
            <p:cNvSpPr/>
            <p:nvPr/>
          </p:nvSpPr>
          <p:spPr>
            <a:xfrm>
              <a:off x="5685175" y="779325"/>
              <a:ext cx="606175" cy="541200"/>
            </a:xfrm>
            <a:custGeom>
              <a:rect b="b" l="l" r="r" t="t"/>
              <a:pathLst>
                <a:path extrusionOk="0" h="21648" w="24247">
                  <a:moveTo>
                    <a:pt x="19050" y="1"/>
                  </a:moveTo>
                  <a:lnTo>
                    <a:pt x="0" y="19049"/>
                  </a:lnTo>
                  <a:lnTo>
                    <a:pt x="2599" y="21648"/>
                  </a:lnTo>
                  <a:lnTo>
                    <a:pt x="2645" y="21603"/>
                  </a:lnTo>
                  <a:lnTo>
                    <a:pt x="2424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3"/>
            <p:cNvSpPr/>
            <p:nvPr/>
          </p:nvSpPr>
          <p:spPr>
            <a:xfrm>
              <a:off x="5751275" y="687350"/>
              <a:ext cx="540075" cy="92000"/>
            </a:xfrm>
            <a:custGeom>
              <a:rect b="b" l="l" r="r" t="t"/>
              <a:pathLst>
                <a:path extrusionOk="0" h="3680" w="21603">
                  <a:moveTo>
                    <a:pt x="0" y="0"/>
                  </a:moveTo>
                  <a:lnTo>
                    <a:pt x="0" y="3680"/>
                  </a:lnTo>
                  <a:lnTo>
                    <a:pt x="21603" y="3680"/>
                  </a:lnTo>
                  <a:lnTo>
                    <a:pt x="1915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3"/>
            <p:cNvSpPr/>
            <p:nvPr/>
          </p:nvSpPr>
          <p:spPr>
            <a:xfrm>
              <a:off x="5685175" y="238125"/>
              <a:ext cx="606175" cy="541200"/>
            </a:xfrm>
            <a:custGeom>
              <a:rect b="b" l="l" r="r" t="t"/>
              <a:pathLst>
                <a:path extrusionOk="0" h="21648" w="24247">
                  <a:moveTo>
                    <a:pt x="19050" y="0"/>
                  </a:moveTo>
                  <a:lnTo>
                    <a:pt x="0" y="19048"/>
                  </a:lnTo>
                  <a:lnTo>
                    <a:pt x="2599" y="21647"/>
                  </a:lnTo>
                  <a:lnTo>
                    <a:pt x="2645" y="21603"/>
                  </a:lnTo>
                  <a:lnTo>
                    <a:pt x="2424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 name="Shape 354"/>
        <p:cNvGrpSpPr/>
        <p:nvPr/>
      </p:nvGrpSpPr>
      <p:grpSpPr>
        <a:xfrm>
          <a:off x="0" y="0"/>
          <a:ext cx="0" cy="0"/>
          <a:chOff x="0" y="0"/>
          <a:chExt cx="0" cy="0"/>
        </a:xfrm>
      </p:grpSpPr>
      <p:sp>
        <p:nvSpPr>
          <p:cNvPr id="355" name="Google Shape;355;p34"/>
          <p:cNvSpPr txBox="1"/>
          <p:nvPr>
            <p:ph idx="4" type="title"/>
          </p:nvPr>
        </p:nvSpPr>
        <p:spPr>
          <a:xfrm>
            <a:off x="2422050" y="861122"/>
            <a:ext cx="4299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00000"/>
                </a:solidFill>
              </a:rPr>
              <a:t>WHAT DO </a:t>
            </a:r>
            <a:r>
              <a:rPr lang="en">
                <a:solidFill>
                  <a:schemeClr val="accent1"/>
                </a:solidFill>
              </a:rPr>
              <a:t>THEY SAY</a:t>
            </a:r>
            <a:r>
              <a:rPr lang="en">
                <a:solidFill>
                  <a:srgbClr val="000000"/>
                </a:solidFill>
              </a:rPr>
              <a:t> ABOUT US?</a:t>
            </a:r>
            <a:endParaRPr>
              <a:solidFill>
                <a:srgbClr val="000000"/>
              </a:solidFill>
            </a:endParaRPr>
          </a:p>
        </p:txBody>
      </p:sp>
      <p:pic>
        <p:nvPicPr>
          <p:cNvPr id="356" name="Google Shape;356;p34"/>
          <p:cNvPicPr preferRelativeResize="0"/>
          <p:nvPr/>
        </p:nvPicPr>
        <p:blipFill rotWithShape="1">
          <a:blip r:embed="rId3">
            <a:alphaModFix/>
          </a:blip>
          <a:srcRect b="0" l="17603" r="34856" t="0"/>
          <a:stretch/>
        </p:blipFill>
        <p:spPr>
          <a:xfrm>
            <a:off x="0" y="-19850"/>
            <a:ext cx="1636473" cy="5163347"/>
          </a:xfrm>
          <a:prstGeom prst="rect">
            <a:avLst/>
          </a:prstGeom>
          <a:noFill/>
          <a:ln>
            <a:noFill/>
          </a:ln>
        </p:spPr>
      </p:pic>
      <p:pic>
        <p:nvPicPr>
          <p:cNvPr id="357" name="Google Shape;357;p34"/>
          <p:cNvPicPr preferRelativeResize="0"/>
          <p:nvPr/>
        </p:nvPicPr>
        <p:blipFill rotWithShape="1">
          <a:blip r:embed="rId4">
            <a:alphaModFix/>
          </a:blip>
          <a:srcRect b="0" l="41457" r="37326" t="0"/>
          <a:stretch/>
        </p:blipFill>
        <p:spPr>
          <a:xfrm>
            <a:off x="7543050" y="8475"/>
            <a:ext cx="1636475" cy="5143498"/>
          </a:xfrm>
          <a:prstGeom prst="rect">
            <a:avLst/>
          </a:prstGeom>
          <a:noFill/>
          <a:ln>
            <a:noFill/>
          </a:ln>
        </p:spPr>
      </p:pic>
      <p:sp>
        <p:nvSpPr>
          <p:cNvPr id="358" name="Google Shape;358;p34"/>
          <p:cNvSpPr txBox="1"/>
          <p:nvPr>
            <p:ph type="title"/>
          </p:nvPr>
        </p:nvSpPr>
        <p:spPr>
          <a:xfrm>
            <a:off x="2124038" y="2744273"/>
            <a:ext cx="2186400" cy="774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JENNA DOE, 32</a:t>
            </a:r>
            <a:endParaRPr/>
          </a:p>
        </p:txBody>
      </p:sp>
      <p:sp>
        <p:nvSpPr>
          <p:cNvPr id="359" name="Google Shape;359;p34"/>
          <p:cNvSpPr txBox="1"/>
          <p:nvPr>
            <p:ph idx="1" type="subTitle"/>
          </p:nvPr>
        </p:nvSpPr>
        <p:spPr>
          <a:xfrm>
            <a:off x="2040638" y="2155228"/>
            <a:ext cx="2353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a gas giant and the biggest planet in our Solar System. It’s the fourth-brightest object in the sky”</a:t>
            </a:r>
            <a:endParaRPr/>
          </a:p>
          <a:p>
            <a:pPr indent="0" lvl="0" marL="0" rtl="0" algn="ctr">
              <a:spcBef>
                <a:spcPts val="0"/>
              </a:spcBef>
              <a:spcAft>
                <a:spcPts val="0"/>
              </a:spcAft>
              <a:buNone/>
            </a:pPr>
            <a:r>
              <a:t/>
            </a:r>
            <a:endParaRPr/>
          </a:p>
        </p:txBody>
      </p:sp>
      <p:sp>
        <p:nvSpPr>
          <p:cNvPr id="360" name="Google Shape;360;p34"/>
          <p:cNvSpPr txBox="1"/>
          <p:nvPr>
            <p:ph idx="2" type="title"/>
          </p:nvPr>
        </p:nvSpPr>
        <p:spPr>
          <a:xfrm>
            <a:off x="4833560" y="2744261"/>
            <a:ext cx="2186400" cy="774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JOHN JAMES, 25</a:t>
            </a:r>
            <a:endParaRPr/>
          </a:p>
        </p:txBody>
      </p:sp>
      <p:sp>
        <p:nvSpPr>
          <p:cNvPr id="361" name="Google Shape;361;p34"/>
          <p:cNvSpPr txBox="1"/>
          <p:nvPr>
            <p:ph idx="3" type="subTitle"/>
          </p:nvPr>
        </p:nvSpPr>
        <p:spPr>
          <a:xfrm>
            <a:off x="4750160" y="2155238"/>
            <a:ext cx="2353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which gives</a:t>
            </a:r>
            <a:endParaRPr/>
          </a:p>
          <a:p>
            <a:pPr indent="0" lvl="0" marL="0" rtl="0" algn="ctr">
              <a:spcBef>
                <a:spcPts val="0"/>
              </a:spcBef>
              <a:spcAft>
                <a:spcPts val="0"/>
              </a:spcAft>
              <a:buClr>
                <a:schemeClr val="dk1"/>
              </a:buClr>
              <a:buSzPts val="1100"/>
              <a:buFont typeface="Arial"/>
              <a:buNone/>
            </a:pPr>
            <a:r>
              <a:rPr lang="en"/>
              <a:t>the planet its reddish cast”</a:t>
            </a:r>
            <a:endParaRPr/>
          </a:p>
          <a:p>
            <a:pPr indent="0" lvl="0" marL="0" rtl="0" algn="ctr">
              <a:spcBef>
                <a:spcPts val="0"/>
              </a:spcBef>
              <a:spcAft>
                <a:spcPts val="0"/>
              </a:spcAft>
              <a:buNone/>
            </a:pPr>
            <a:r>
              <a:t/>
            </a:r>
            <a:endParaRPr/>
          </a:p>
        </p:txBody>
      </p:sp>
      <p:sp>
        <p:nvSpPr>
          <p:cNvPr id="362" name="Google Shape;362;p34"/>
          <p:cNvSpPr txBox="1"/>
          <p:nvPr>
            <p:ph idx="5" type="title"/>
          </p:nvPr>
        </p:nvSpPr>
        <p:spPr>
          <a:xfrm>
            <a:off x="2124038" y="4009298"/>
            <a:ext cx="2186400" cy="774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HELEN PATTERSON, 40</a:t>
            </a:r>
            <a:endParaRPr/>
          </a:p>
        </p:txBody>
      </p:sp>
      <p:sp>
        <p:nvSpPr>
          <p:cNvPr id="363" name="Google Shape;363;p34"/>
          <p:cNvSpPr txBox="1"/>
          <p:nvPr>
            <p:ph idx="6" type="subTitle"/>
          </p:nvPr>
        </p:nvSpPr>
        <p:spPr>
          <a:xfrm>
            <a:off x="2040638" y="3420253"/>
            <a:ext cx="2353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sp>
        <p:nvSpPr>
          <p:cNvPr id="364" name="Google Shape;364;p34"/>
          <p:cNvSpPr txBox="1"/>
          <p:nvPr>
            <p:ph idx="7" type="title"/>
          </p:nvPr>
        </p:nvSpPr>
        <p:spPr>
          <a:xfrm>
            <a:off x="4833560" y="4009286"/>
            <a:ext cx="2186400" cy="774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JOSH JONES, 30</a:t>
            </a:r>
            <a:endParaRPr/>
          </a:p>
        </p:txBody>
      </p:sp>
      <p:sp>
        <p:nvSpPr>
          <p:cNvPr id="365" name="Google Shape;365;p34"/>
          <p:cNvSpPr txBox="1"/>
          <p:nvPr>
            <p:ph idx="8" type="subTitle"/>
          </p:nvPr>
        </p:nvSpPr>
        <p:spPr>
          <a:xfrm>
            <a:off x="4750160" y="3420263"/>
            <a:ext cx="2353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a gas giant and the biggest planet in our Solar System. It’s the fourth-brightest object in the sky”</a:t>
            </a:r>
            <a:endParaRPr/>
          </a:p>
          <a:p>
            <a:pPr indent="0" lvl="0" marL="0" rtl="0" algn="ctr">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 name="Shape 369"/>
        <p:cNvGrpSpPr/>
        <p:nvPr/>
      </p:nvGrpSpPr>
      <p:grpSpPr>
        <a:xfrm>
          <a:off x="0" y="0"/>
          <a:ext cx="0" cy="0"/>
          <a:chOff x="0" y="0"/>
          <a:chExt cx="0" cy="0"/>
        </a:xfrm>
      </p:grpSpPr>
      <p:sp>
        <p:nvSpPr>
          <p:cNvPr id="370" name="Google Shape;370;p35"/>
          <p:cNvSpPr txBox="1"/>
          <p:nvPr>
            <p:ph type="title"/>
          </p:nvPr>
        </p:nvSpPr>
        <p:spPr>
          <a:xfrm>
            <a:off x="5810325" y="639382"/>
            <a:ext cx="21111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1"/>
                </a:solidFill>
              </a:rPr>
              <a:t>CASE </a:t>
            </a:r>
            <a:r>
              <a:rPr lang="en"/>
              <a:t>STUDIES</a:t>
            </a:r>
            <a:endParaRPr/>
          </a:p>
        </p:txBody>
      </p:sp>
      <p:sp>
        <p:nvSpPr>
          <p:cNvPr id="371" name="Google Shape;371;p35"/>
          <p:cNvSpPr/>
          <p:nvPr/>
        </p:nvSpPr>
        <p:spPr>
          <a:xfrm>
            <a:off x="1288125" y="1257625"/>
            <a:ext cx="841800" cy="841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a:off x="1288125" y="3529200"/>
            <a:ext cx="841800" cy="841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a:off x="3345525" y="2393413"/>
            <a:ext cx="841800" cy="841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4" name="Google Shape;374;p35"/>
          <p:cNvCxnSpPr>
            <a:stCxn id="371" idx="6"/>
            <a:endCxn id="371" idx="6"/>
          </p:cNvCxnSpPr>
          <p:nvPr/>
        </p:nvCxnSpPr>
        <p:spPr>
          <a:xfrm>
            <a:off x="2129925" y="1678525"/>
            <a:ext cx="0" cy="0"/>
          </a:xfrm>
          <a:prstGeom prst="straightConnector1">
            <a:avLst/>
          </a:prstGeom>
          <a:noFill/>
          <a:ln cap="flat" cmpd="sng" w="9525">
            <a:solidFill>
              <a:schemeClr val="dk2"/>
            </a:solidFill>
            <a:prstDash val="solid"/>
            <a:round/>
            <a:headEnd len="med" w="med" type="none"/>
            <a:tailEnd len="med" w="med" type="none"/>
          </a:ln>
        </p:spPr>
      </p:cxnSp>
      <p:sp>
        <p:nvSpPr>
          <p:cNvPr id="375" name="Google Shape;375;p35"/>
          <p:cNvSpPr txBox="1"/>
          <p:nvPr>
            <p:ph idx="4294967295" type="title"/>
          </p:nvPr>
        </p:nvSpPr>
        <p:spPr>
          <a:xfrm>
            <a:off x="2485125" y="1214183"/>
            <a:ext cx="2186400" cy="53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OPPORTUNITY</a:t>
            </a:r>
            <a:endParaRPr sz="1800"/>
          </a:p>
        </p:txBody>
      </p:sp>
      <p:sp>
        <p:nvSpPr>
          <p:cNvPr id="376" name="Google Shape;376;p35"/>
          <p:cNvSpPr txBox="1"/>
          <p:nvPr>
            <p:ph idx="4294967295" type="subTitle"/>
          </p:nvPr>
        </p:nvSpPr>
        <p:spPr>
          <a:xfrm>
            <a:off x="2485125" y="1670075"/>
            <a:ext cx="3172800" cy="472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900">
                <a:solidFill>
                  <a:schemeClr val="dk1"/>
                </a:solidFill>
              </a:rPr>
              <a:t>Jupiter is </a:t>
            </a:r>
            <a:r>
              <a:rPr lang="en" sz="900">
                <a:solidFill>
                  <a:schemeClr val="dk1"/>
                </a:solidFill>
              </a:rPr>
              <a:t>a gas giant and the biggest planet in our Solar System. It’s also the fourth-brightest object in the sky</a:t>
            </a:r>
            <a:endParaRPr sz="900">
              <a:solidFill>
                <a:schemeClr val="dk1"/>
              </a:solidFill>
            </a:endParaRPr>
          </a:p>
          <a:p>
            <a:pPr indent="0" lvl="0" marL="0" rtl="0" algn="l">
              <a:spcBef>
                <a:spcPts val="0"/>
              </a:spcBef>
              <a:spcAft>
                <a:spcPts val="1600"/>
              </a:spcAft>
              <a:buNone/>
            </a:pPr>
            <a:r>
              <a:t/>
            </a:r>
            <a:endParaRPr sz="900"/>
          </a:p>
        </p:txBody>
      </p:sp>
      <p:sp>
        <p:nvSpPr>
          <p:cNvPr id="377" name="Google Shape;377;p35"/>
          <p:cNvSpPr txBox="1"/>
          <p:nvPr>
            <p:ph idx="4294967295" type="title"/>
          </p:nvPr>
        </p:nvSpPr>
        <p:spPr>
          <a:xfrm>
            <a:off x="2520825" y="3485771"/>
            <a:ext cx="2186400" cy="53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IMPLANTATION</a:t>
            </a:r>
            <a:endParaRPr sz="1800"/>
          </a:p>
        </p:txBody>
      </p:sp>
      <p:sp>
        <p:nvSpPr>
          <p:cNvPr id="378" name="Google Shape;378;p35"/>
          <p:cNvSpPr txBox="1"/>
          <p:nvPr>
            <p:ph idx="4294967295" type="subTitle"/>
          </p:nvPr>
        </p:nvSpPr>
        <p:spPr>
          <a:xfrm>
            <a:off x="2520825" y="3941650"/>
            <a:ext cx="3172800" cy="472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900">
                <a:solidFill>
                  <a:schemeClr val="dk1"/>
                </a:solidFill>
              </a:rPr>
              <a:t>Despite being red, Mars is actually a cold place. It’s full of iron oxide dust, giving the planet its reddish cast</a:t>
            </a:r>
            <a:endParaRPr sz="900"/>
          </a:p>
        </p:txBody>
      </p:sp>
      <p:sp>
        <p:nvSpPr>
          <p:cNvPr id="379" name="Google Shape;379;p35"/>
          <p:cNvSpPr txBox="1"/>
          <p:nvPr>
            <p:ph type="title"/>
          </p:nvPr>
        </p:nvSpPr>
        <p:spPr>
          <a:xfrm>
            <a:off x="4604650" y="2349984"/>
            <a:ext cx="2186400" cy="53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PROFFER</a:t>
            </a:r>
            <a:endParaRPr sz="1800"/>
          </a:p>
        </p:txBody>
      </p:sp>
      <p:sp>
        <p:nvSpPr>
          <p:cNvPr id="380" name="Google Shape;380;p35"/>
          <p:cNvSpPr txBox="1"/>
          <p:nvPr>
            <p:ph idx="4294967295" type="subTitle"/>
          </p:nvPr>
        </p:nvSpPr>
        <p:spPr>
          <a:xfrm>
            <a:off x="4604650" y="2805875"/>
            <a:ext cx="3172800" cy="472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900">
                <a:solidFill>
                  <a:schemeClr val="dk1"/>
                </a:solidFill>
              </a:rPr>
              <a:t>Venus has a beautiful name and is the second planet from the Sun. It’s terribly hot, even hotter than Mercury</a:t>
            </a:r>
            <a:endParaRPr sz="900"/>
          </a:p>
        </p:txBody>
      </p:sp>
      <p:cxnSp>
        <p:nvCxnSpPr>
          <p:cNvPr id="381" name="Google Shape;381;p35"/>
          <p:cNvCxnSpPr>
            <a:stCxn id="371" idx="4"/>
            <a:endCxn id="373" idx="2"/>
          </p:cNvCxnSpPr>
          <p:nvPr/>
        </p:nvCxnSpPr>
        <p:spPr>
          <a:xfrm flipH="1" rot="-5400000">
            <a:off x="2169825" y="1638625"/>
            <a:ext cx="714900" cy="1636500"/>
          </a:xfrm>
          <a:prstGeom prst="bentConnector2">
            <a:avLst/>
          </a:prstGeom>
          <a:noFill/>
          <a:ln cap="flat" cmpd="sng" w="19050">
            <a:solidFill>
              <a:schemeClr val="accent1"/>
            </a:solidFill>
            <a:prstDash val="solid"/>
            <a:round/>
            <a:headEnd len="med" w="med" type="none"/>
            <a:tailEnd len="med" w="med" type="none"/>
          </a:ln>
        </p:spPr>
      </p:cxnSp>
      <p:cxnSp>
        <p:nvCxnSpPr>
          <p:cNvPr id="382" name="Google Shape;382;p35"/>
          <p:cNvCxnSpPr>
            <a:stCxn id="373" idx="2"/>
            <a:endCxn id="372" idx="0"/>
          </p:cNvCxnSpPr>
          <p:nvPr/>
        </p:nvCxnSpPr>
        <p:spPr>
          <a:xfrm flipH="1">
            <a:off x="1709025" y="2814313"/>
            <a:ext cx="1636500" cy="714900"/>
          </a:xfrm>
          <a:prstGeom prst="bentConnector2">
            <a:avLst/>
          </a:prstGeom>
          <a:noFill/>
          <a:ln cap="flat" cmpd="sng" w="19050">
            <a:solidFill>
              <a:schemeClr val="accent1"/>
            </a:solidFill>
            <a:prstDash val="solid"/>
            <a:round/>
            <a:headEnd len="med" w="med" type="none"/>
            <a:tailEnd len="med" w="med" type="none"/>
          </a:ln>
        </p:spPr>
      </p:cxnSp>
      <p:grpSp>
        <p:nvGrpSpPr>
          <p:cNvPr id="383" name="Google Shape;383;p35"/>
          <p:cNvGrpSpPr/>
          <p:nvPr/>
        </p:nvGrpSpPr>
        <p:grpSpPr>
          <a:xfrm>
            <a:off x="1479726" y="1449710"/>
            <a:ext cx="458578" cy="457619"/>
            <a:chOff x="3541011" y="1508594"/>
            <a:chExt cx="350166" cy="349434"/>
          </a:xfrm>
        </p:grpSpPr>
        <p:sp>
          <p:nvSpPr>
            <p:cNvPr id="384" name="Google Shape;384;p35"/>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5" name="Google Shape;385;p35"/>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6" name="Google Shape;386;p35"/>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7" name="Google Shape;387;p35"/>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8" name="Google Shape;388;p35"/>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9" name="Google Shape;389;p35"/>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0" name="Google Shape;390;p35"/>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1" name="Google Shape;391;p35"/>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2" name="Google Shape;392;p35"/>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3" name="Google Shape;393;p35"/>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4" name="Google Shape;394;p35"/>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5" name="Google Shape;395;p35"/>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6" name="Google Shape;396;p35"/>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397" name="Google Shape;397;p35"/>
          <p:cNvGrpSpPr/>
          <p:nvPr/>
        </p:nvGrpSpPr>
        <p:grpSpPr>
          <a:xfrm>
            <a:off x="3623233" y="2585759"/>
            <a:ext cx="286392" cy="457119"/>
            <a:chOff x="4054103" y="2430191"/>
            <a:chExt cx="218687" cy="349052"/>
          </a:xfrm>
        </p:grpSpPr>
        <p:sp>
          <p:nvSpPr>
            <p:cNvPr id="398" name="Google Shape;398;p35"/>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9" name="Google Shape;399;p35"/>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400" name="Google Shape;400;p35"/>
          <p:cNvGrpSpPr/>
          <p:nvPr/>
        </p:nvGrpSpPr>
        <p:grpSpPr>
          <a:xfrm>
            <a:off x="1476488" y="3717337"/>
            <a:ext cx="465038" cy="465538"/>
            <a:chOff x="3539102" y="2427549"/>
            <a:chExt cx="355099" cy="355481"/>
          </a:xfrm>
        </p:grpSpPr>
        <p:sp>
          <p:nvSpPr>
            <p:cNvPr id="401" name="Google Shape;401;p35"/>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02" name="Google Shape;402;p35"/>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6" name="Shape 406"/>
        <p:cNvGrpSpPr/>
        <p:nvPr/>
      </p:nvGrpSpPr>
      <p:grpSpPr>
        <a:xfrm>
          <a:off x="0" y="0"/>
          <a:ext cx="0" cy="0"/>
          <a:chOff x="0" y="0"/>
          <a:chExt cx="0" cy="0"/>
        </a:xfrm>
      </p:grpSpPr>
      <p:sp>
        <p:nvSpPr>
          <p:cNvPr id="407" name="Google Shape;407;p36"/>
          <p:cNvSpPr txBox="1"/>
          <p:nvPr>
            <p:ph type="title"/>
          </p:nvPr>
        </p:nvSpPr>
        <p:spPr>
          <a:xfrm>
            <a:off x="5556700" y="639375"/>
            <a:ext cx="23646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rPr>
              <a:t>A PICTURE IS WORTH A THOUSAND WORDS</a:t>
            </a:r>
            <a:endParaRPr>
              <a:solidFill>
                <a:srgbClr val="FFFFFF"/>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37"/>
          <p:cNvSpPr txBox="1"/>
          <p:nvPr>
            <p:ph type="title"/>
          </p:nvPr>
        </p:nvSpPr>
        <p:spPr>
          <a:xfrm>
            <a:off x="2422050" y="641577"/>
            <a:ext cx="42999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INTERNATIONAL </a:t>
            </a:r>
            <a:r>
              <a:rPr lang="en">
                <a:solidFill>
                  <a:schemeClr val="accent1"/>
                </a:solidFill>
              </a:rPr>
              <a:t>AWARDS</a:t>
            </a:r>
            <a:endParaRPr>
              <a:solidFill>
                <a:schemeClr val="accent1"/>
              </a:solidFill>
            </a:endParaRPr>
          </a:p>
        </p:txBody>
      </p:sp>
      <p:grpSp>
        <p:nvGrpSpPr>
          <p:cNvPr id="413" name="Google Shape;413;p37"/>
          <p:cNvGrpSpPr/>
          <p:nvPr/>
        </p:nvGrpSpPr>
        <p:grpSpPr>
          <a:xfrm>
            <a:off x="2948609" y="2427005"/>
            <a:ext cx="3246780" cy="1972319"/>
            <a:chOff x="2529950" y="4155175"/>
            <a:chExt cx="1137425" cy="690975"/>
          </a:xfrm>
        </p:grpSpPr>
        <p:sp>
          <p:nvSpPr>
            <p:cNvPr id="414" name="Google Shape;414;p37"/>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7"/>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7"/>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7"/>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7"/>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7"/>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7"/>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7"/>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7"/>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7"/>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7"/>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7"/>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7"/>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7"/>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7"/>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7"/>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7"/>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7"/>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7"/>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7"/>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7"/>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7"/>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7"/>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7"/>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7"/>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7"/>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7"/>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7"/>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7"/>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7"/>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7"/>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7"/>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7"/>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7"/>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7"/>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7"/>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7"/>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7"/>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7"/>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7"/>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7"/>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7"/>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7"/>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7"/>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7"/>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7"/>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7"/>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7"/>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7"/>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7"/>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7"/>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7"/>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7"/>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7"/>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7"/>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7"/>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7"/>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7"/>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7"/>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7"/>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7"/>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7"/>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7"/>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7"/>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7"/>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7"/>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7"/>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7"/>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7"/>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7"/>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7"/>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7"/>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7"/>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7"/>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7"/>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7"/>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7"/>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7"/>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7"/>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7"/>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7"/>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7"/>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7"/>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7"/>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7"/>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7"/>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7"/>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7"/>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7"/>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7"/>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7"/>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7"/>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7"/>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7"/>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7"/>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7"/>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7"/>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7"/>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7"/>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7"/>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7"/>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7"/>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7"/>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7"/>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7"/>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7"/>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7"/>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7"/>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7"/>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7"/>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7"/>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7"/>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7"/>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7"/>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7"/>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7"/>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7"/>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7"/>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7"/>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7"/>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7"/>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7"/>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7"/>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7"/>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7"/>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7"/>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7"/>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7"/>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7"/>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7"/>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7"/>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7"/>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7"/>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7"/>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7"/>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7"/>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7"/>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7"/>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7"/>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7"/>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7"/>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7"/>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7"/>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7"/>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7"/>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7"/>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7"/>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7"/>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7"/>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7"/>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7"/>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7"/>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7"/>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7"/>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7"/>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7"/>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7"/>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7"/>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7"/>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7"/>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7"/>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7"/>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7"/>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7"/>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7"/>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7"/>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7"/>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7"/>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7"/>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7"/>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7"/>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7"/>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7"/>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7"/>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7"/>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7"/>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7"/>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7"/>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7"/>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7"/>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7"/>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7"/>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7"/>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7"/>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7"/>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7"/>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7"/>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7"/>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7"/>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7"/>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7"/>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7"/>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7"/>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7"/>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7"/>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7"/>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7"/>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7"/>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7"/>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7"/>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7"/>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7"/>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7"/>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7"/>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7"/>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7"/>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7"/>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7"/>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7"/>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7"/>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7"/>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7"/>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7"/>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7"/>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7"/>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7"/>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7"/>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7"/>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7"/>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7"/>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7"/>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7"/>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7"/>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7"/>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7"/>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7"/>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7"/>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7"/>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7"/>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7"/>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7"/>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7"/>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7"/>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7"/>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7"/>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7"/>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7"/>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7"/>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7"/>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7"/>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7"/>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7"/>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7"/>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7"/>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7"/>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7"/>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7"/>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7"/>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7"/>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7"/>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7"/>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7"/>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7"/>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7"/>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7"/>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7"/>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7"/>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7"/>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7"/>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7"/>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7"/>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7"/>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7"/>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7"/>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7"/>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7"/>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7"/>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7"/>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7"/>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7"/>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7"/>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7"/>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7"/>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7"/>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7"/>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7"/>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7"/>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7"/>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7"/>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7"/>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7"/>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7"/>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7"/>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7"/>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7"/>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7"/>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7"/>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7"/>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7"/>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7"/>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7"/>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7"/>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7"/>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7"/>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7"/>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7"/>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7"/>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7"/>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7"/>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7"/>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7"/>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7"/>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7"/>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7"/>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7"/>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7"/>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7"/>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7"/>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7"/>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7"/>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7"/>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7"/>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7"/>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7"/>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7"/>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7"/>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7"/>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7"/>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7"/>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7"/>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7"/>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7"/>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7"/>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7"/>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7"/>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7"/>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7"/>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7"/>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7"/>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7"/>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7"/>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7"/>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7"/>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7"/>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7"/>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7"/>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7"/>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7"/>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7"/>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7"/>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7"/>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7"/>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7"/>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7"/>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7"/>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7"/>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7"/>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7"/>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7"/>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7"/>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7"/>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7"/>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7"/>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7"/>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7"/>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7"/>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7"/>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7"/>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7"/>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7"/>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7"/>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7"/>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7"/>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7"/>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7"/>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7"/>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7"/>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7"/>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7"/>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7"/>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7"/>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7"/>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7"/>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7"/>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7"/>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7"/>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7"/>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7"/>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7"/>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7"/>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7"/>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7"/>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7"/>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7"/>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7"/>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7"/>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7"/>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7"/>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7"/>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7"/>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7"/>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7"/>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7"/>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7"/>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7"/>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7"/>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7"/>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7"/>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7"/>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7"/>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7"/>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7"/>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7"/>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7"/>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7"/>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7"/>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7"/>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7"/>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7"/>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7"/>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7"/>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7"/>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7"/>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7"/>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7"/>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7"/>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7"/>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7"/>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7"/>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7"/>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7"/>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7"/>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7"/>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7"/>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7"/>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7"/>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7"/>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7"/>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7"/>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7"/>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7"/>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7"/>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7"/>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7"/>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7"/>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7"/>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7"/>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7"/>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7"/>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7"/>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7"/>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7"/>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7"/>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7"/>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7"/>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7"/>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7"/>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7"/>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7"/>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7"/>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7"/>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7"/>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7"/>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7"/>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7"/>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7"/>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7"/>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7"/>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7"/>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7"/>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7"/>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7"/>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7"/>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7"/>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7"/>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7"/>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7"/>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7"/>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7"/>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7"/>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7"/>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7"/>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7"/>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7"/>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7"/>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7"/>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7"/>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7"/>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7"/>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7"/>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7"/>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7"/>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7"/>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7"/>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7"/>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7"/>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7"/>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7"/>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7"/>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7"/>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7"/>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7"/>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7"/>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7"/>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7"/>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7"/>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7"/>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7"/>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7"/>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7"/>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7"/>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7"/>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7"/>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7"/>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7"/>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7"/>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7"/>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7"/>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7"/>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7"/>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7"/>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7"/>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7"/>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7"/>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7"/>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7"/>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7"/>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7"/>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7"/>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7"/>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7"/>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7"/>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7"/>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7"/>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7"/>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7"/>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7"/>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7"/>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7"/>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7"/>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7"/>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7"/>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7"/>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7"/>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7"/>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7"/>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7"/>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7"/>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7"/>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7"/>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7"/>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7"/>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7"/>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7"/>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7"/>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7"/>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7"/>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7"/>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7"/>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7"/>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7"/>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7"/>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7"/>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7"/>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7"/>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7"/>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7"/>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7"/>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7"/>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7"/>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7"/>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7"/>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7"/>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7"/>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7"/>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7"/>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7"/>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7"/>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7"/>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7"/>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7"/>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7"/>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7"/>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7"/>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7"/>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7"/>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7"/>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7"/>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7"/>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7"/>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7"/>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7"/>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7"/>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7"/>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7"/>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7"/>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7"/>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7"/>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7"/>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7"/>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7"/>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7"/>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7"/>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7"/>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7"/>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7"/>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7"/>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7"/>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7"/>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7"/>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7"/>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7"/>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7"/>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7"/>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7"/>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7"/>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7"/>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7"/>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7"/>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7"/>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7"/>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7"/>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7"/>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7"/>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7"/>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7"/>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7"/>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7"/>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7"/>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7"/>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7"/>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7"/>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7"/>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7"/>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7"/>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7"/>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7"/>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7"/>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7"/>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7"/>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7"/>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7"/>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7"/>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7"/>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7"/>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7"/>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7"/>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7"/>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7"/>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7"/>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7"/>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7"/>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7"/>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7"/>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7"/>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7"/>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7"/>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7"/>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7"/>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7"/>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7"/>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7"/>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7"/>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7"/>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7"/>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7"/>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7"/>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7"/>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7"/>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7"/>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7"/>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7"/>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7"/>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7"/>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7"/>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7"/>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7"/>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7"/>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7"/>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7"/>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7"/>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7"/>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7"/>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7"/>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7"/>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7"/>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7"/>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7"/>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7"/>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7"/>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7"/>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7"/>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7"/>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7"/>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7"/>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7"/>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7"/>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7"/>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7"/>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7"/>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7"/>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7"/>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7"/>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7"/>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7"/>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7"/>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7"/>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7"/>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7"/>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7"/>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7"/>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7"/>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7"/>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7"/>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7"/>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7"/>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7"/>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7"/>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7"/>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7"/>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7"/>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7"/>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7"/>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7"/>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7"/>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7"/>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7"/>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7"/>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7"/>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7"/>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7"/>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7"/>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7"/>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7"/>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7"/>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7"/>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7"/>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7"/>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7"/>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7"/>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7"/>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7"/>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7"/>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7"/>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7"/>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7"/>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7"/>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7"/>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7"/>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7"/>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7"/>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7"/>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7"/>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7"/>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7"/>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7"/>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7"/>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7"/>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7"/>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7"/>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7"/>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7"/>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7"/>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7"/>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7"/>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7"/>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7"/>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7"/>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7"/>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7"/>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7"/>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7"/>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7"/>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7"/>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7"/>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7"/>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7"/>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7"/>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7"/>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7"/>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7"/>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7"/>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7"/>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7"/>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7"/>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7"/>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7"/>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7"/>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7"/>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7"/>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7"/>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7"/>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7"/>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7"/>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7"/>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7"/>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7"/>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7"/>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7"/>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7"/>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7"/>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7"/>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7"/>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7"/>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7"/>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7"/>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7"/>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7"/>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7"/>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7"/>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7"/>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7"/>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7"/>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7"/>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7"/>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7"/>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7"/>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7"/>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7"/>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7"/>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7"/>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7"/>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7"/>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7"/>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7"/>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7"/>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7"/>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7"/>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7"/>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7"/>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7"/>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7"/>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7"/>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7"/>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7"/>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7"/>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7"/>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7"/>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7"/>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7"/>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7"/>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7"/>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7"/>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7"/>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7"/>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7"/>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7"/>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E25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7"/>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7"/>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7"/>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7"/>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7"/>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7"/>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7"/>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7"/>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7"/>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7"/>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7"/>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7"/>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7"/>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7"/>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7"/>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7"/>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7"/>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7"/>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7"/>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7"/>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7"/>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7"/>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7"/>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7"/>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7"/>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7"/>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7"/>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7"/>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7"/>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7"/>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7"/>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7"/>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7"/>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7"/>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7"/>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7"/>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7"/>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7"/>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7"/>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7"/>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7"/>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7"/>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7"/>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7"/>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7"/>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7"/>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7"/>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7"/>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7"/>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7"/>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7"/>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7"/>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7"/>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7"/>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7"/>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7"/>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7"/>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7"/>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7"/>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7"/>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7"/>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7"/>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7"/>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7"/>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7"/>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7"/>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7"/>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7"/>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7"/>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7"/>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7"/>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7"/>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7"/>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7"/>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7"/>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7"/>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7"/>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7"/>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 name="Google Shape;1367;p37"/>
          <p:cNvSpPr txBox="1"/>
          <p:nvPr>
            <p:ph idx="4294967295" type="subTitle"/>
          </p:nvPr>
        </p:nvSpPr>
        <p:spPr>
          <a:xfrm>
            <a:off x="1041858" y="2467454"/>
            <a:ext cx="1515000" cy="6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900"/>
              <a:t>Jupiter is a gas giant and the biggest planet in our Solar System</a:t>
            </a:r>
            <a:endParaRPr sz="900"/>
          </a:p>
        </p:txBody>
      </p:sp>
      <p:sp>
        <p:nvSpPr>
          <p:cNvPr id="1368" name="Google Shape;1368;p37"/>
          <p:cNvSpPr txBox="1"/>
          <p:nvPr>
            <p:ph idx="4294967295" type="subTitle"/>
          </p:nvPr>
        </p:nvSpPr>
        <p:spPr>
          <a:xfrm>
            <a:off x="1041858" y="3732479"/>
            <a:ext cx="1515000" cy="6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900"/>
              <a:t>Venus has a beautiful name and is the second planet from the Sun</a:t>
            </a:r>
            <a:endParaRPr sz="900"/>
          </a:p>
        </p:txBody>
      </p:sp>
      <p:sp>
        <p:nvSpPr>
          <p:cNvPr id="1369" name="Google Shape;1369;p37"/>
          <p:cNvSpPr txBox="1"/>
          <p:nvPr>
            <p:ph idx="4294967295" type="subTitle"/>
          </p:nvPr>
        </p:nvSpPr>
        <p:spPr>
          <a:xfrm>
            <a:off x="6587141" y="2467454"/>
            <a:ext cx="1515000" cy="626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Despite being red, Mars is actually a cold place. </a:t>
            </a:r>
            <a:r>
              <a:rPr lang="en" sz="900">
                <a:solidFill>
                  <a:schemeClr val="dk1"/>
                </a:solidFill>
              </a:rPr>
              <a:t>It’s full of iron oxide dust</a:t>
            </a:r>
            <a:endParaRPr sz="900"/>
          </a:p>
        </p:txBody>
      </p:sp>
      <p:sp>
        <p:nvSpPr>
          <p:cNvPr id="1370" name="Google Shape;1370;p37"/>
          <p:cNvSpPr txBox="1"/>
          <p:nvPr>
            <p:ph idx="4294967295" type="subTitle"/>
          </p:nvPr>
        </p:nvSpPr>
        <p:spPr>
          <a:xfrm>
            <a:off x="6587141" y="3732479"/>
            <a:ext cx="1515000" cy="626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Saturn is a gas giant, composed mostly of hydrogen and helium</a:t>
            </a:r>
            <a:endParaRPr sz="900"/>
          </a:p>
        </p:txBody>
      </p:sp>
      <p:sp>
        <p:nvSpPr>
          <p:cNvPr id="1371" name="Google Shape;1371;p37"/>
          <p:cNvSpPr/>
          <p:nvPr/>
        </p:nvSpPr>
        <p:spPr>
          <a:xfrm>
            <a:off x="3401500" y="2876854"/>
            <a:ext cx="310500" cy="3105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7"/>
          <p:cNvSpPr/>
          <p:nvPr/>
        </p:nvSpPr>
        <p:spPr>
          <a:xfrm>
            <a:off x="3795400" y="3687404"/>
            <a:ext cx="310500" cy="3105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7"/>
          <p:cNvSpPr/>
          <p:nvPr/>
        </p:nvSpPr>
        <p:spPr>
          <a:xfrm>
            <a:off x="4416750" y="3293479"/>
            <a:ext cx="310500" cy="3105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7"/>
          <p:cNvSpPr/>
          <p:nvPr/>
        </p:nvSpPr>
        <p:spPr>
          <a:xfrm>
            <a:off x="4325850" y="2952604"/>
            <a:ext cx="310500" cy="3105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5" name="Google Shape;1375;p37"/>
          <p:cNvCxnSpPr>
            <a:stCxn id="1371" idx="2"/>
            <a:endCxn id="1367" idx="3"/>
          </p:cNvCxnSpPr>
          <p:nvPr/>
        </p:nvCxnSpPr>
        <p:spPr>
          <a:xfrm rot="10800000">
            <a:off x="2557000" y="2780704"/>
            <a:ext cx="844500" cy="251400"/>
          </a:xfrm>
          <a:prstGeom prst="bentConnector3">
            <a:avLst>
              <a:gd fmla="val 50008" name="adj1"/>
            </a:avLst>
          </a:prstGeom>
          <a:noFill/>
          <a:ln cap="flat" cmpd="sng" w="19050">
            <a:solidFill>
              <a:schemeClr val="accent1"/>
            </a:solidFill>
            <a:prstDash val="solid"/>
            <a:round/>
            <a:headEnd len="med" w="med" type="none"/>
            <a:tailEnd len="med" w="med" type="none"/>
          </a:ln>
        </p:spPr>
      </p:cxnSp>
      <p:cxnSp>
        <p:nvCxnSpPr>
          <p:cNvPr id="1376" name="Google Shape;1376;p37"/>
          <p:cNvCxnSpPr>
            <a:stCxn id="1372" idx="2"/>
            <a:endCxn id="1368" idx="3"/>
          </p:cNvCxnSpPr>
          <p:nvPr/>
        </p:nvCxnSpPr>
        <p:spPr>
          <a:xfrm flipH="1">
            <a:off x="2557000" y="3842654"/>
            <a:ext cx="1238400" cy="203100"/>
          </a:xfrm>
          <a:prstGeom prst="bentConnector3">
            <a:avLst>
              <a:gd fmla="val 50006" name="adj1"/>
            </a:avLst>
          </a:prstGeom>
          <a:noFill/>
          <a:ln cap="flat" cmpd="sng" w="19050">
            <a:solidFill>
              <a:schemeClr val="accent1"/>
            </a:solidFill>
            <a:prstDash val="solid"/>
            <a:round/>
            <a:headEnd len="med" w="med" type="none"/>
            <a:tailEnd len="med" w="med" type="none"/>
          </a:ln>
        </p:spPr>
      </p:cxnSp>
      <p:cxnSp>
        <p:nvCxnSpPr>
          <p:cNvPr id="1377" name="Google Shape;1377;p37"/>
          <p:cNvCxnSpPr>
            <a:stCxn id="1374" idx="6"/>
            <a:endCxn id="1369" idx="1"/>
          </p:cNvCxnSpPr>
          <p:nvPr/>
        </p:nvCxnSpPr>
        <p:spPr>
          <a:xfrm flipH="1" rot="10800000">
            <a:off x="4636350" y="2780554"/>
            <a:ext cx="1950900" cy="327300"/>
          </a:xfrm>
          <a:prstGeom prst="bentConnector3">
            <a:avLst>
              <a:gd fmla="val 49997" name="adj1"/>
            </a:avLst>
          </a:prstGeom>
          <a:noFill/>
          <a:ln cap="flat" cmpd="sng" w="19050">
            <a:solidFill>
              <a:schemeClr val="accent1"/>
            </a:solidFill>
            <a:prstDash val="solid"/>
            <a:round/>
            <a:headEnd len="med" w="med" type="none"/>
            <a:tailEnd len="med" w="med" type="none"/>
          </a:ln>
        </p:spPr>
      </p:cxnSp>
      <p:cxnSp>
        <p:nvCxnSpPr>
          <p:cNvPr id="1378" name="Google Shape;1378;p37"/>
          <p:cNvCxnSpPr>
            <a:stCxn id="1373" idx="6"/>
            <a:endCxn id="1370" idx="1"/>
          </p:cNvCxnSpPr>
          <p:nvPr/>
        </p:nvCxnSpPr>
        <p:spPr>
          <a:xfrm>
            <a:off x="4727250" y="3448729"/>
            <a:ext cx="1860000" cy="597000"/>
          </a:xfrm>
          <a:prstGeom prst="bentConnector3">
            <a:avLst>
              <a:gd fmla="val 49997" name="adj1"/>
            </a:avLst>
          </a:prstGeom>
          <a:noFill/>
          <a:ln cap="flat" cmpd="sng" w="19050">
            <a:solidFill>
              <a:schemeClr val="accent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2" name="Shape 1382"/>
        <p:cNvGrpSpPr/>
        <p:nvPr/>
      </p:nvGrpSpPr>
      <p:grpSpPr>
        <a:xfrm>
          <a:off x="0" y="0"/>
          <a:ext cx="0" cy="0"/>
          <a:chOff x="0" y="0"/>
          <a:chExt cx="0" cy="0"/>
        </a:xfrm>
      </p:grpSpPr>
      <p:sp>
        <p:nvSpPr>
          <p:cNvPr id="1383" name="Google Shape;1383;p38"/>
          <p:cNvSpPr txBox="1"/>
          <p:nvPr>
            <p:ph type="title"/>
          </p:nvPr>
        </p:nvSpPr>
        <p:spPr>
          <a:xfrm>
            <a:off x="2422050" y="641577"/>
            <a:ext cx="42999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E25EFF"/>
                </a:solidFill>
              </a:rPr>
              <a:t>OU</a:t>
            </a:r>
            <a:r>
              <a:rPr lang="en">
                <a:solidFill>
                  <a:schemeClr val="accent1"/>
                </a:solidFill>
              </a:rPr>
              <a:t>R</a:t>
            </a:r>
            <a:r>
              <a:rPr lang="en"/>
              <a:t> GROWTH</a:t>
            </a:r>
            <a:endParaRPr>
              <a:solidFill>
                <a:schemeClr val="accent1"/>
              </a:solidFill>
            </a:endParaRPr>
          </a:p>
        </p:txBody>
      </p:sp>
      <p:sp>
        <p:nvSpPr>
          <p:cNvPr id="1384" name="Google Shape;1384;p38"/>
          <p:cNvSpPr/>
          <p:nvPr/>
        </p:nvSpPr>
        <p:spPr>
          <a:xfrm>
            <a:off x="4483356" y="2365500"/>
            <a:ext cx="130200" cy="130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8"/>
          <p:cNvSpPr txBox="1"/>
          <p:nvPr>
            <p:ph idx="4294967295" type="subTitle"/>
          </p:nvPr>
        </p:nvSpPr>
        <p:spPr>
          <a:xfrm>
            <a:off x="4613549" y="2273700"/>
            <a:ext cx="610200" cy="3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Mercury</a:t>
            </a:r>
            <a:endParaRPr sz="900"/>
          </a:p>
        </p:txBody>
      </p:sp>
      <p:sp>
        <p:nvSpPr>
          <p:cNvPr id="1386" name="Google Shape;1386;p38"/>
          <p:cNvSpPr/>
          <p:nvPr/>
        </p:nvSpPr>
        <p:spPr>
          <a:xfrm>
            <a:off x="4483368" y="2735750"/>
            <a:ext cx="130200" cy="130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8"/>
          <p:cNvSpPr txBox="1"/>
          <p:nvPr>
            <p:ph idx="4294967295" type="subTitle"/>
          </p:nvPr>
        </p:nvSpPr>
        <p:spPr>
          <a:xfrm>
            <a:off x="4613581" y="2643950"/>
            <a:ext cx="452700" cy="3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Mars</a:t>
            </a:r>
            <a:endParaRPr sz="900"/>
          </a:p>
        </p:txBody>
      </p:sp>
      <p:sp>
        <p:nvSpPr>
          <p:cNvPr id="1388" name="Google Shape;1388;p38"/>
          <p:cNvSpPr/>
          <p:nvPr/>
        </p:nvSpPr>
        <p:spPr>
          <a:xfrm>
            <a:off x="4483368" y="3081263"/>
            <a:ext cx="130200" cy="130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8"/>
          <p:cNvSpPr txBox="1"/>
          <p:nvPr>
            <p:ph idx="4294967295" type="subTitle"/>
          </p:nvPr>
        </p:nvSpPr>
        <p:spPr>
          <a:xfrm>
            <a:off x="4613568" y="2989463"/>
            <a:ext cx="539400" cy="3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Venus</a:t>
            </a:r>
            <a:endParaRPr sz="900"/>
          </a:p>
        </p:txBody>
      </p:sp>
      <p:sp>
        <p:nvSpPr>
          <p:cNvPr id="1390" name="Google Shape;1390;p38"/>
          <p:cNvSpPr txBox="1"/>
          <p:nvPr/>
        </p:nvSpPr>
        <p:spPr>
          <a:xfrm>
            <a:off x="1207138" y="4061436"/>
            <a:ext cx="2577000" cy="313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latin typeface="Muli"/>
                <a:ea typeface="Muli"/>
                <a:cs typeface="Muli"/>
                <a:sym typeface="Muli"/>
              </a:rPr>
              <a:t>If you want to modify this graph, click on it, follow the link, change the data and replace it here</a:t>
            </a:r>
            <a:endParaRPr sz="800">
              <a:latin typeface="Muli"/>
              <a:ea typeface="Muli"/>
              <a:cs typeface="Muli"/>
              <a:sym typeface="Muli"/>
            </a:endParaRPr>
          </a:p>
        </p:txBody>
      </p:sp>
      <p:pic>
        <p:nvPicPr>
          <p:cNvPr id="1391" name="Google Shape;1391;p38" title="Gráfico">
            <a:hlinkClick r:id="rId3"/>
          </p:cNvPr>
          <p:cNvPicPr preferRelativeResize="0"/>
          <p:nvPr/>
        </p:nvPicPr>
        <p:blipFill>
          <a:blip r:embed="rId4">
            <a:alphaModFix/>
          </a:blip>
          <a:stretch>
            <a:fillRect/>
          </a:stretch>
        </p:blipFill>
        <p:spPr>
          <a:xfrm>
            <a:off x="1207138" y="1491733"/>
            <a:ext cx="3002875" cy="2621759"/>
          </a:xfrm>
          <a:prstGeom prst="rect">
            <a:avLst/>
          </a:prstGeom>
          <a:noFill/>
          <a:ln>
            <a:noFill/>
          </a:ln>
        </p:spPr>
      </p:pic>
      <p:sp>
        <p:nvSpPr>
          <p:cNvPr id="1392" name="Google Shape;1392;p38"/>
          <p:cNvSpPr txBox="1"/>
          <p:nvPr>
            <p:ph idx="4294967295" type="title"/>
          </p:nvPr>
        </p:nvSpPr>
        <p:spPr>
          <a:xfrm>
            <a:off x="6299175" y="1453209"/>
            <a:ext cx="1575000" cy="774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5300"/>
              <a:t>20%</a:t>
            </a:r>
            <a:endParaRPr sz="5300"/>
          </a:p>
        </p:txBody>
      </p:sp>
      <p:sp>
        <p:nvSpPr>
          <p:cNvPr id="1393" name="Google Shape;1393;p38"/>
          <p:cNvSpPr txBox="1"/>
          <p:nvPr>
            <p:ph idx="4294967295" type="subTitle"/>
          </p:nvPr>
        </p:nvSpPr>
        <p:spPr>
          <a:xfrm>
            <a:off x="6299175" y="2308584"/>
            <a:ext cx="1575000" cy="6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900"/>
              <a:t>Mercury is the closest planet to the Sun</a:t>
            </a:r>
            <a:endParaRPr sz="900"/>
          </a:p>
        </p:txBody>
      </p:sp>
      <p:sp>
        <p:nvSpPr>
          <p:cNvPr id="1394" name="Google Shape;1394;p38"/>
          <p:cNvSpPr txBox="1"/>
          <p:nvPr>
            <p:ph idx="4294967295" type="title"/>
          </p:nvPr>
        </p:nvSpPr>
        <p:spPr>
          <a:xfrm>
            <a:off x="6299175" y="3154729"/>
            <a:ext cx="1575000" cy="774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5300"/>
              <a:t>5.5K</a:t>
            </a:r>
            <a:endParaRPr sz="5300"/>
          </a:p>
        </p:txBody>
      </p:sp>
      <p:sp>
        <p:nvSpPr>
          <p:cNvPr id="1395" name="Google Shape;1395;p38"/>
          <p:cNvSpPr txBox="1"/>
          <p:nvPr>
            <p:ph idx="4294967295" type="subTitle"/>
          </p:nvPr>
        </p:nvSpPr>
        <p:spPr>
          <a:xfrm>
            <a:off x="6299175" y="4010104"/>
            <a:ext cx="1575000" cy="6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sz="900">
                <a:solidFill>
                  <a:schemeClr val="dk1"/>
                </a:solidFill>
              </a:rPr>
              <a:t>Venus has a beautiful name, but it’s terribly hot</a:t>
            </a:r>
            <a:endParaRPr sz="900"/>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9" name="Shape 1399"/>
        <p:cNvGrpSpPr/>
        <p:nvPr/>
      </p:nvGrpSpPr>
      <p:grpSpPr>
        <a:xfrm>
          <a:off x="0" y="0"/>
          <a:ext cx="0" cy="0"/>
          <a:chOff x="0" y="0"/>
          <a:chExt cx="0" cy="0"/>
        </a:xfrm>
      </p:grpSpPr>
      <p:sp>
        <p:nvSpPr>
          <p:cNvPr id="1400" name="Google Shape;1400;p39"/>
          <p:cNvSpPr txBox="1"/>
          <p:nvPr>
            <p:ph idx="4" type="title"/>
          </p:nvPr>
        </p:nvSpPr>
        <p:spPr>
          <a:xfrm>
            <a:off x="2422050" y="632522"/>
            <a:ext cx="42999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MEET THE </a:t>
            </a:r>
            <a:r>
              <a:rPr lang="en">
                <a:solidFill>
                  <a:schemeClr val="accent1"/>
                </a:solidFill>
              </a:rPr>
              <a:t>TEAM</a:t>
            </a:r>
            <a:endParaRPr>
              <a:solidFill>
                <a:schemeClr val="accent1"/>
              </a:solidFill>
            </a:endParaRPr>
          </a:p>
        </p:txBody>
      </p:sp>
      <p:pic>
        <p:nvPicPr>
          <p:cNvPr id="1401" name="Google Shape;1401;p39"/>
          <p:cNvPicPr preferRelativeResize="0"/>
          <p:nvPr/>
        </p:nvPicPr>
        <p:blipFill rotWithShape="1">
          <a:blip r:embed="rId3">
            <a:alphaModFix/>
          </a:blip>
          <a:srcRect b="34206" l="49977" r="12400" t="17628"/>
          <a:stretch/>
        </p:blipFill>
        <p:spPr>
          <a:xfrm>
            <a:off x="5165800" y="1657737"/>
            <a:ext cx="2283876" cy="1949224"/>
          </a:xfrm>
          <a:prstGeom prst="rect">
            <a:avLst/>
          </a:prstGeom>
          <a:noFill/>
          <a:ln>
            <a:noFill/>
          </a:ln>
        </p:spPr>
      </p:pic>
      <p:pic>
        <p:nvPicPr>
          <p:cNvPr id="1402" name="Google Shape;1402;p39"/>
          <p:cNvPicPr preferRelativeResize="0"/>
          <p:nvPr/>
        </p:nvPicPr>
        <p:blipFill rotWithShape="1">
          <a:blip r:embed="rId3">
            <a:alphaModFix/>
          </a:blip>
          <a:srcRect b="31962" l="12787" r="49589" t="19872"/>
          <a:stretch/>
        </p:blipFill>
        <p:spPr>
          <a:xfrm>
            <a:off x="1694300" y="1657737"/>
            <a:ext cx="2283876" cy="1949224"/>
          </a:xfrm>
          <a:prstGeom prst="rect">
            <a:avLst/>
          </a:prstGeom>
          <a:noFill/>
          <a:ln>
            <a:noFill/>
          </a:ln>
        </p:spPr>
      </p:pic>
      <p:sp>
        <p:nvSpPr>
          <p:cNvPr id="1403" name="Google Shape;1403;p39"/>
          <p:cNvSpPr/>
          <p:nvPr/>
        </p:nvSpPr>
        <p:spPr>
          <a:xfrm>
            <a:off x="1469000" y="3295200"/>
            <a:ext cx="2734500" cy="1848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04" name="Google Shape;1404;p39"/>
          <p:cNvSpPr/>
          <p:nvPr/>
        </p:nvSpPr>
        <p:spPr>
          <a:xfrm>
            <a:off x="4940500" y="3295200"/>
            <a:ext cx="2734500" cy="1848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05" name="Google Shape;1405;p39"/>
          <p:cNvSpPr txBox="1"/>
          <p:nvPr>
            <p:ph type="title"/>
          </p:nvPr>
        </p:nvSpPr>
        <p:spPr>
          <a:xfrm>
            <a:off x="1743038" y="3495188"/>
            <a:ext cx="21864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CREATIVE DESIGNER</a:t>
            </a:r>
            <a:endParaRPr>
              <a:solidFill>
                <a:srgbClr val="FFFFFF"/>
              </a:solidFill>
            </a:endParaRPr>
          </a:p>
        </p:txBody>
      </p:sp>
      <p:sp>
        <p:nvSpPr>
          <p:cNvPr id="1406" name="Google Shape;1406;p39"/>
          <p:cNvSpPr txBox="1"/>
          <p:nvPr>
            <p:ph idx="1" type="subTitle"/>
          </p:nvPr>
        </p:nvSpPr>
        <p:spPr>
          <a:xfrm>
            <a:off x="1659638" y="4103475"/>
            <a:ext cx="2353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You can replace the image on the screen with your own</a:t>
            </a:r>
            <a:endParaRPr>
              <a:solidFill>
                <a:srgbClr val="FFFFFF"/>
              </a:solidFill>
            </a:endParaRPr>
          </a:p>
        </p:txBody>
      </p:sp>
      <p:sp>
        <p:nvSpPr>
          <p:cNvPr id="1407" name="Google Shape;1407;p39"/>
          <p:cNvSpPr txBox="1"/>
          <p:nvPr>
            <p:ph idx="2" type="title"/>
          </p:nvPr>
        </p:nvSpPr>
        <p:spPr>
          <a:xfrm>
            <a:off x="5214560" y="3495175"/>
            <a:ext cx="2186400" cy="77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EXECUTIVE DIRECTOR</a:t>
            </a:r>
            <a:endParaRPr>
              <a:solidFill>
                <a:srgbClr val="FFFFFF"/>
              </a:solidFill>
            </a:endParaRPr>
          </a:p>
        </p:txBody>
      </p:sp>
      <p:sp>
        <p:nvSpPr>
          <p:cNvPr id="1408" name="Google Shape;1408;p39"/>
          <p:cNvSpPr txBox="1"/>
          <p:nvPr>
            <p:ph idx="3" type="subTitle"/>
          </p:nvPr>
        </p:nvSpPr>
        <p:spPr>
          <a:xfrm>
            <a:off x="5131160" y="4103485"/>
            <a:ext cx="2353200" cy="62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You can replace the image on the screen with your own</a:t>
            </a:r>
            <a:endParaRPr>
              <a:solidFill>
                <a:srgbClr val="FFFFFF"/>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2" name="Shape 1412"/>
        <p:cNvGrpSpPr/>
        <p:nvPr/>
      </p:nvGrpSpPr>
      <p:grpSpPr>
        <a:xfrm>
          <a:off x="0" y="0"/>
          <a:ext cx="0" cy="0"/>
          <a:chOff x="0" y="0"/>
          <a:chExt cx="0" cy="0"/>
        </a:xfrm>
      </p:grpSpPr>
      <p:sp>
        <p:nvSpPr>
          <p:cNvPr id="1413" name="Google Shape;1413;p40"/>
          <p:cNvSpPr/>
          <p:nvPr/>
        </p:nvSpPr>
        <p:spPr>
          <a:xfrm>
            <a:off x="0" y="235200"/>
            <a:ext cx="2852100" cy="4673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0"/>
          <p:cNvSpPr txBox="1"/>
          <p:nvPr>
            <p:ph type="title"/>
          </p:nvPr>
        </p:nvSpPr>
        <p:spPr>
          <a:xfrm>
            <a:off x="5813150" y="855075"/>
            <a:ext cx="21078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1"/>
                </a:solidFill>
              </a:rPr>
              <a:t>DESKTOP</a:t>
            </a:r>
            <a:r>
              <a:rPr lang="en"/>
              <a:t> SOFTWARE</a:t>
            </a:r>
            <a:endParaRPr/>
          </a:p>
        </p:txBody>
      </p:sp>
      <p:sp>
        <p:nvSpPr>
          <p:cNvPr id="1415" name="Google Shape;1415;p40"/>
          <p:cNvSpPr txBox="1"/>
          <p:nvPr>
            <p:ph idx="1" type="subTitle"/>
          </p:nvPr>
        </p:nvSpPr>
        <p:spPr>
          <a:xfrm>
            <a:off x="5605400" y="1572625"/>
            <a:ext cx="2234100" cy="2927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add yours and send it to the back</a:t>
            </a:r>
            <a:endParaRPr/>
          </a:p>
        </p:txBody>
      </p:sp>
      <p:pic>
        <p:nvPicPr>
          <p:cNvPr id="1416" name="Google Shape;1416;p40"/>
          <p:cNvPicPr preferRelativeResize="0"/>
          <p:nvPr/>
        </p:nvPicPr>
        <p:blipFill>
          <a:blip r:embed="rId3">
            <a:alphaModFix/>
          </a:blip>
          <a:stretch>
            <a:fillRect/>
          </a:stretch>
        </p:blipFill>
        <p:spPr>
          <a:xfrm>
            <a:off x="1903775" y="1647330"/>
            <a:ext cx="2206051" cy="1377624"/>
          </a:xfrm>
          <a:prstGeom prst="rect">
            <a:avLst/>
          </a:prstGeom>
          <a:noFill/>
          <a:ln>
            <a:noFill/>
          </a:ln>
        </p:spPr>
      </p:pic>
      <p:pic>
        <p:nvPicPr>
          <p:cNvPr id="1417" name="Google Shape;1417;p40"/>
          <p:cNvPicPr preferRelativeResize="0"/>
          <p:nvPr/>
        </p:nvPicPr>
        <p:blipFill>
          <a:blip r:embed="rId4">
            <a:alphaModFix/>
          </a:blip>
          <a:stretch>
            <a:fillRect/>
          </a:stretch>
        </p:blipFill>
        <p:spPr>
          <a:xfrm>
            <a:off x="751848" y="1065375"/>
            <a:ext cx="4511851" cy="3012752"/>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1" name="Shape 1421"/>
        <p:cNvGrpSpPr/>
        <p:nvPr/>
      </p:nvGrpSpPr>
      <p:grpSpPr>
        <a:xfrm>
          <a:off x="0" y="0"/>
          <a:ext cx="0" cy="0"/>
          <a:chOff x="0" y="0"/>
          <a:chExt cx="0" cy="0"/>
        </a:xfrm>
      </p:grpSpPr>
      <p:sp>
        <p:nvSpPr>
          <p:cNvPr id="1422" name="Google Shape;1422;p41"/>
          <p:cNvSpPr/>
          <p:nvPr/>
        </p:nvSpPr>
        <p:spPr>
          <a:xfrm>
            <a:off x="490450" y="235200"/>
            <a:ext cx="4192800" cy="4673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1"/>
          <p:cNvSpPr txBox="1"/>
          <p:nvPr>
            <p:ph type="title"/>
          </p:nvPr>
        </p:nvSpPr>
        <p:spPr>
          <a:xfrm>
            <a:off x="5886125" y="855075"/>
            <a:ext cx="20349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1"/>
                </a:solidFill>
              </a:rPr>
              <a:t>TABLET</a:t>
            </a:r>
            <a:r>
              <a:rPr lang="en"/>
              <a:t> APP</a:t>
            </a:r>
            <a:endParaRPr/>
          </a:p>
        </p:txBody>
      </p:sp>
      <p:sp>
        <p:nvSpPr>
          <p:cNvPr id="1424" name="Google Shape;1424;p41"/>
          <p:cNvSpPr txBox="1"/>
          <p:nvPr>
            <p:ph idx="1" type="subTitle"/>
          </p:nvPr>
        </p:nvSpPr>
        <p:spPr>
          <a:xfrm>
            <a:off x="5605400" y="1572625"/>
            <a:ext cx="2234100" cy="2927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add yours and send it to the back</a:t>
            </a:r>
            <a:endParaRPr/>
          </a:p>
        </p:txBody>
      </p:sp>
      <p:pic>
        <p:nvPicPr>
          <p:cNvPr id="1425" name="Google Shape;1425;p41"/>
          <p:cNvPicPr preferRelativeResize="0"/>
          <p:nvPr/>
        </p:nvPicPr>
        <p:blipFill>
          <a:blip r:embed="rId3">
            <a:alphaModFix/>
          </a:blip>
          <a:stretch>
            <a:fillRect/>
          </a:stretch>
        </p:blipFill>
        <p:spPr>
          <a:xfrm rot="461676">
            <a:off x="1181821" y="1198677"/>
            <a:ext cx="2030157" cy="2752310"/>
          </a:xfrm>
          <a:prstGeom prst="rect">
            <a:avLst/>
          </a:prstGeom>
          <a:noFill/>
          <a:ln>
            <a:noFill/>
          </a:ln>
        </p:spPr>
      </p:pic>
      <p:pic>
        <p:nvPicPr>
          <p:cNvPr id="1426" name="Google Shape;1426;p41"/>
          <p:cNvPicPr preferRelativeResize="0"/>
          <p:nvPr/>
        </p:nvPicPr>
        <p:blipFill rotWithShape="1">
          <a:blip r:embed="rId4">
            <a:alphaModFix/>
          </a:blip>
          <a:srcRect b="2001" l="2433" r="44653" t="10989"/>
          <a:stretch/>
        </p:blipFill>
        <p:spPr>
          <a:xfrm>
            <a:off x="0" y="553850"/>
            <a:ext cx="4363075" cy="40358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0" name="Shape 1430"/>
        <p:cNvGrpSpPr/>
        <p:nvPr/>
      </p:nvGrpSpPr>
      <p:grpSpPr>
        <a:xfrm>
          <a:off x="0" y="0"/>
          <a:ext cx="0" cy="0"/>
          <a:chOff x="0" y="0"/>
          <a:chExt cx="0" cy="0"/>
        </a:xfrm>
      </p:grpSpPr>
      <p:sp>
        <p:nvSpPr>
          <p:cNvPr id="1431" name="Google Shape;1431;p42"/>
          <p:cNvSpPr/>
          <p:nvPr/>
        </p:nvSpPr>
        <p:spPr>
          <a:xfrm>
            <a:off x="349725" y="0"/>
            <a:ext cx="2412300" cy="514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 name="Google Shape;1432;p42"/>
          <p:cNvGrpSpPr/>
          <p:nvPr/>
        </p:nvGrpSpPr>
        <p:grpSpPr>
          <a:xfrm rot="1277426">
            <a:off x="2469979" y="1674045"/>
            <a:ext cx="982855" cy="1995233"/>
            <a:chOff x="4423374" y="673528"/>
            <a:chExt cx="1503245" cy="3051210"/>
          </a:xfrm>
        </p:grpSpPr>
        <p:pic>
          <p:nvPicPr>
            <p:cNvPr id="1433" name="Google Shape;1433;p42"/>
            <p:cNvPicPr preferRelativeResize="0"/>
            <p:nvPr/>
          </p:nvPicPr>
          <p:blipFill rotWithShape="1">
            <a:blip r:embed="rId3">
              <a:alphaModFix/>
            </a:blip>
            <a:srcRect b="15045" l="0" r="0" t="0"/>
            <a:stretch/>
          </p:blipFill>
          <p:spPr>
            <a:xfrm>
              <a:off x="4443625" y="673528"/>
              <a:ext cx="1462750" cy="2351473"/>
            </a:xfrm>
            <a:prstGeom prst="rect">
              <a:avLst/>
            </a:prstGeom>
            <a:noFill/>
            <a:ln>
              <a:noFill/>
            </a:ln>
          </p:spPr>
        </p:pic>
        <p:pic>
          <p:nvPicPr>
            <p:cNvPr id="1434" name="Google Shape;1434;p42"/>
            <p:cNvPicPr preferRelativeResize="0"/>
            <p:nvPr/>
          </p:nvPicPr>
          <p:blipFill rotWithShape="1">
            <a:blip r:embed="rId4">
              <a:alphaModFix/>
            </a:blip>
            <a:srcRect b="56773" l="0" r="0" t="0"/>
            <a:stretch/>
          </p:blipFill>
          <p:spPr>
            <a:xfrm>
              <a:off x="4423374" y="2872601"/>
              <a:ext cx="1503245" cy="852137"/>
            </a:xfrm>
            <a:prstGeom prst="rect">
              <a:avLst/>
            </a:prstGeom>
            <a:noFill/>
            <a:ln>
              <a:noFill/>
            </a:ln>
          </p:spPr>
        </p:pic>
      </p:grpSp>
      <p:pic>
        <p:nvPicPr>
          <p:cNvPr id="1435" name="Google Shape;1435;p42"/>
          <p:cNvPicPr preferRelativeResize="0"/>
          <p:nvPr/>
        </p:nvPicPr>
        <p:blipFill rotWithShape="1">
          <a:blip r:embed="rId5">
            <a:alphaModFix/>
          </a:blip>
          <a:srcRect b="0" l="22337" r="20194" t="0"/>
          <a:stretch/>
        </p:blipFill>
        <p:spPr>
          <a:xfrm>
            <a:off x="1170275" y="772500"/>
            <a:ext cx="3102748" cy="3598501"/>
          </a:xfrm>
          <a:prstGeom prst="rect">
            <a:avLst/>
          </a:prstGeom>
          <a:noFill/>
          <a:ln>
            <a:noFill/>
          </a:ln>
        </p:spPr>
      </p:pic>
      <p:sp>
        <p:nvSpPr>
          <p:cNvPr id="1436" name="Google Shape;1436;p42"/>
          <p:cNvSpPr txBox="1"/>
          <p:nvPr>
            <p:ph type="title"/>
          </p:nvPr>
        </p:nvSpPr>
        <p:spPr>
          <a:xfrm>
            <a:off x="5886125" y="855075"/>
            <a:ext cx="20349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1"/>
                </a:solidFill>
              </a:rPr>
              <a:t>MOBILE</a:t>
            </a:r>
            <a:r>
              <a:rPr lang="en"/>
              <a:t> WEB</a:t>
            </a:r>
            <a:endParaRPr/>
          </a:p>
        </p:txBody>
      </p:sp>
      <p:sp>
        <p:nvSpPr>
          <p:cNvPr id="1437" name="Google Shape;1437;p42"/>
          <p:cNvSpPr txBox="1"/>
          <p:nvPr>
            <p:ph idx="1" type="subTitle"/>
          </p:nvPr>
        </p:nvSpPr>
        <p:spPr>
          <a:xfrm>
            <a:off x="5605400" y="1572625"/>
            <a:ext cx="2234100" cy="2927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add yours and send it to the back</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41" name="Shape 1441"/>
        <p:cNvGrpSpPr/>
        <p:nvPr/>
      </p:nvGrpSpPr>
      <p:grpSpPr>
        <a:xfrm>
          <a:off x="0" y="0"/>
          <a:ext cx="0" cy="0"/>
          <a:chOff x="0" y="0"/>
          <a:chExt cx="0" cy="0"/>
        </a:xfrm>
      </p:grpSpPr>
      <p:sp>
        <p:nvSpPr>
          <p:cNvPr id="1442" name="Google Shape;1442;p43"/>
          <p:cNvSpPr txBox="1"/>
          <p:nvPr>
            <p:ph type="title"/>
          </p:nvPr>
        </p:nvSpPr>
        <p:spPr>
          <a:xfrm>
            <a:off x="3610327" y="590184"/>
            <a:ext cx="42999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FFFFF"/>
                </a:solidFill>
              </a:rPr>
              <a:t>THANKS!</a:t>
            </a:r>
            <a:endParaRPr>
              <a:solidFill>
                <a:srgbClr val="FFFFFF"/>
              </a:solidFill>
            </a:endParaRPr>
          </a:p>
        </p:txBody>
      </p:sp>
      <p:sp>
        <p:nvSpPr>
          <p:cNvPr id="1443" name="Google Shape;1443;p43"/>
          <p:cNvSpPr txBox="1"/>
          <p:nvPr>
            <p:ph idx="1" type="subTitle"/>
          </p:nvPr>
        </p:nvSpPr>
        <p:spPr>
          <a:xfrm>
            <a:off x="4419127" y="1506503"/>
            <a:ext cx="34911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rPr>
              <a:t>Does anyone have any questions?</a:t>
            </a:r>
            <a:endParaRPr>
              <a:solidFill>
                <a:srgbClr val="FFFFFF"/>
              </a:solidFill>
            </a:endParaRPr>
          </a:p>
          <a:p>
            <a:pPr indent="0" lvl="0" marL="0" rtl="0" algn="r">
              <a:spcBef>
                <a:spcPts val="0"/>
              </a:spcBef>
              <a:spcAft>
                <a:spcPts val="0"/>
              </a:spcAft>
              <a:buNone/>
            </a:pPr>
            <a:r>
              <a:rPr lang="en">
                <a:solidFill>
                  <a:srgbClr val="FFFFFF"/>
                </a:solidFill>
              </a:rPr>
              <a:t>youremail@freepik.com</a:t>
            </a:r>
            <a:endParaRPr>
              <a:solidFill>
                <a:srgbClr val="FFFFFF"/>
              </a:solidFill>
            </a:endParaRPr>
          </a:p>
          <a:p>
            <a:pPr indent="0" lvl="0" marL="0" rtl="0" algn="r">
              <a:spcBef>
                <a:spcPts val="0"/>
              </a:spcBef>
              <a:spcAft>
                <a:spcPts val="0"/>
              </a:spcAft>
              <a:buNone/>
            </a:pPr>
            <a:r>
              <a:rPr lang="en">
                <a:solidFill>
                  <a:srgbClr val="FFFFFF"/>
                </a:solidFill>
              </a:rPr>
              <a:t>+91 620 421 838</a:t>
            </a:r>
            <a:endParaRPr>
              <a:solidFill>
                <a:srgbClr val="FFFFFF"/>
              </a:solidFill>
            </a:endParaRPr>
          </a:p>
          <a:p>
            <a:pPr indent="0" lvl="0" marL="0" rtl="0" algn="r">
              <a:spcBef>
                <a:spcPts val="0"/>
              </a:spcBef>
              <a:spcAft>
                <a:spcPts val="0"/>
              </a:spcAft>
              <a:buNone/>
            </a:pPr>
            <a:r>
              <a:rPr lang="en">
                <a:solidFill>
                  <a:srgbClr val="FFFFFF"/>
                </a:solidFill>
              </a:rPr>
              <a:t>yourcompany.com</a:t>
            </a:r>
            <a:endParaRPr>
              <a:solidFill>
                <a:srgbClr val="FFFFFF"/>
              </a:solidFill>
            </a:endParaRPr>
          </a:p>
        </p:txBody>
      </p:sp>
      <p:sp>
        <p:nvSpPr>
          <p:cNvPr id="1444" name="Google Shape;1444;p43"/>
          <p:cNvSpPr/>
          <p:nvPr/>
        </p:nvSpPr>
        <p:spPr>
          <a:xfrm>
            <a:off x="6570797" y="234829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 name="Google Shape;1445;p43"/>
          <p:cNvGrpSpPr/>
          <p:nvPr/>
        </p:nvGrpSpPr>
        <p:grpSpPr>
          <a:xfrm>
            <a:off x="7020268" y="2348299"/>
            <a:ext cx="346056" cy="345674"/>
            <a:chOff x="3303268" y="3817349"/>
            <a:chExt cx="346056" cy="345674"/>
          </a:xfrm>
        </p:grpSpPr>
        <p:sp>
          <p:nvSpPr>
            <p:cNvPr id="1446" name="Google Shape;1446;p4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43"/>
          <p:cNvGrpSpPr/>
          <p:nvPr/>
        </p:nvGrpSpPr>
        <p:grpSpPr>
          <a:xfrm>
            <a:off x="7469358" y="2348299"/>
            <a:ext cx="346056" cy="345674"/>
            <a:chOff x="3752358" y="3817349"/>
            <a:chExt cx="346056" cy="345674"/>
          </a:xfrm>
        </p:grpSpPr>
        <p:sp>
          <p:nvSpPr>
            <p:cNvPr id="1451" name="Google Shape;1451;p4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 name="Google Shape;1455;p43"/>
          <p:cNvSpPr txBox="1"/>
          <p:nvPr/>
        </p:nvSpPr>
        <p:spPr>
          <a:xfrm>
            <a:off x="4910225" y="4142823"/>
            <a:ext cx="3000000" cy="4410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900">
                <a:solidFill>
                  <a:schemeClr val="accent1"/>
                </a:solidFill>
                <a:latin typeface="Muli"/>
                <a:ea typeface="Muli"/>
                <a:cs typeface="Muli"/>
                <a:sym typeface="Muli"/>
              </a:rPr>
              <a:t>Please keep this slide for attribution.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459" name="Shape 1459"/>
        <p:cNvGrpSpPr/>
        <p:nvPr/>
      </p:nvGrpSpPr>
      <p:grpSpPr>
        <a:xfrm>
          <a:off x="0" y="0"/>
          <a:ext cx="0" cy="0"/>
          <a:chOff x="0" y="0"/>
          <a:chExt cx="0" cy="0"/>
        </a:xfrm>
      </p:grpSpPr>
      <p:sp>
        <p:nvSpPr>
          <p:cNvPr id="1460" name="Google Shape;1460;p44"/>
          <p:cNvSpPr txBox="1"/>
          <p:nvPr>
            <p:ph type="title"/>
          </p:nvPr>
        </p:nvSpPr>
        <p:spPr>
          <a:xfrm>
            <a:off x="4790423" y="636289"/>
            <a:ext cx="31404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1"/>
                </a:solidFill>
              </a:rPr>
              <a:t>ALTERNATIVE</a:t>
            </a:r>
            <a:r>
              <a:rPr lang="en">
                <a:solidFill>
                  <a:srgbClr val="000000"/>
                </a:solidFill>
              </a:rPr>
              <a:t> RESOURCES</a:t>
            </a:r>
            <a:endParaRPr>
              <a:solidFill>
                <a:srgbClr val="000000"/>
              </a:solidFill>
            </a:endParaRPr>
          </a:p>
        </p:txBody>
      </p:sp>
      <p:sp>
        <p:nvSpPr>
          <p:cNvPr id="1461" name="Google Shape;1461;p44"/>
          <p:cNvSpPr txBox="1"/>
          <p:nvPr>
            <p:ph idx="1" type="body"/>
          </p:nvPr>
        </p:nvSpPr>
        <p:spPr>
          <a:xfrm>
            <a:off x="4875250" y="2288450"/>
            <a:ext cx="3140400" cy="2320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t/>
            </a:r>
            <a:endParaRPr>
              <a:uFill>
                <a:noFill/>
              </a:uFill>
              <a:hlinkClick r:id="rId3"/>
            </a:endParaRPr>
          </a:p>
          <a:p>
            <a:pPr indent="-285750" lvl="0" marL="457200" rtl="0" algn="l">
              <a:lnSpc>
                <a:spcPct val="100000"/>
              </a:lnSpc>
              <a:spcBef>
                <a:spcPts val="0"/>
              </a:spcBef>
              <a:spcAft>
                <a:spcPts val="0"/>
              </a:spcAft>
              <a:buSzPts val="900"/>
              <a:buChar char="●"/>
            </a:pPr>
            <a:r>
              <a:rPr lang="en">
                <a:uFill>
                  <a:noFill/>
                </a:uFill>
                <a:hlinkClick r:id="rId4"/>
              </a:rPr>
              <a:t>Portrait of a man with woman reflection</a:t>
            </a:r>
            <a:endParaRPr/>
          </a:p>
          <a:p>
            <a:pPr indent="-285750" lvl="0" marL="457200" rtl="0" algn="l">
              <a:spcBef>
                <a:spcPts val="0"/>
              </a:spcBef>
              <a:spcAft>
                <a:spcPts val="0"/>
              </a:spcAft>
              <a:buSzPts val="900"/>
              <a:buChar char="●"/>
            </a:pPr>
            <a:r>
              <a:rPr lang="en">
                <a:uFill>
                  <a:noFill/>
                </a:uFill>
                <a:hlinkClick r:id="rId5"/>
              </a:rPr>
              <a:t>Portrait of a man with blue background</a:t>
            </a:r>
            <a:endParaRPr>
              <a:uFill>
                <a:noFill/>
              </a:uFill>
              <a:hlinkClick r:id="rId6"/>
            </a:endParaRPr>
          </a:p>
          <a:p>
            <a:pPr indent="-285750" lvl="0" marL="457200" rtl="0" algn="l">
              <a:lnSpc>
                <a:spcPct val="100000"/>
              </a:lnSpc>
              <a:spcBef>
                <a:spcPts val="0"/>
              </a:spcBef>
              <a:spcAft>
                <a:spcPts val="0"/>
              </a:spcAft>
              <a:buSzPts val="900"/>
              <a:buChar char="●"/>
            </a:pPr>
            <a:r>
              <a:rPr lang="en">
                <a:uFill>
                  <a:noFill/>
                </a:uFill>
                <a:hlinkClick r:id="rId7"/>
              </a:rPr>
              <a:t>Front view couple with plastic foil</a:t>
            </a:r>
            <a:endParaRPr/>
          </a:p>
          <a:p>
            <a:pPr indent="-285750" lvl="0" marL="457200" rtl="0" algn="l">
              <a:spcBef>
                <a:spcPts val="0"/>
              </a:spcBef>
              <a:spcAft>
                <a:spcPts val="0"/>
              </a:spcAft>
              <a:buSzPts val="900"/>
              <a:buChar char="●"/>
            </a:pPr>
            <a:r>
              <a:rPr lang="en">
                <a:uFill>
                  <a:noFill/>
                </a:uFill>
                <a:hlinkClick r:id="rId8"/>
              </a:rPr>
              <a:t>Medium shot man with reflection of a woman</a:t>
            </a:r>
            <a:endParaRPr/>
          </a:p>
          <a:p>
            <a:pPr indent="-285750" lvl="0" marL="457200" rtl="0" algn="l">
              <a:spcBef>
                <a:spcPts val="0"/>
              </a:spcBef>
              <a:spcAft>
                <a:spcPts val="0"/>
              </a:spcAft>
              <a:buSzPts val="900"/>
              <a:buChar char="●"/>
            </a:pPr>
            <a:r>
              <a:rPr lang="en">
                <a:uFill>
                  <a:noFill/>
                </a:uFill>
                <a:hlinkClick r:id="rId9"/>
              </a:rPr>
              <a:t>Couple back to back with eyes closed</a:t>
            </a:r>
            <a:endParaRPr>
              <a:uFill>
                <a:noFill/>
              </a:uFill>
              <a:hlinkClick r:id="rId10"/>
            </a:endParaRPr>
          </a:p>
          <a:p>
            <a:pPr indent="-285750" lvl="0" marL="457200" rtl="0" algn="l">
              <a:lnSpc>
                <a:spcPct val="100000"/>
              </a:lnSpc>
              <a:spcBef>
                <a:spcPts val="0"/>
              </a:spcBef>
              <a:spcAft>
                <a:spcPts val="0"/>
              </a:spcAft>
              <a:buSzPts val="900"/>
              <a:buChar char="●"/>
            </a:pPr>
            <a:r>
              <a:rPr lang="en">
                <a:uFill>
                  <a:noFill/>
                </a:uFill>
                <a:hlinkClick r:id="rId11"/>
              </a:rPr>
              <a:t>Sideways man with plastic foil</a:t>
            </a:r>
            <a:endParaRPr>
              <a:uFill>
                <a:noFill/>
              </a:uFill>
              <a:hlinkClick r:id="rId12"/>
            </a:endParaRPr>
          </a:p>
          <a:p>
            <a:pPr indent="-285750" lvl="0" marL="457200" rtl="0" algn="l">
              <a:lnSpc>
                <a:spcPct val="100000"/>
              </a:lnSpc>
              <a:spcBef>
                <a:spcPts val="0"/>
              </a:spcBef>
              <a:spcAft>
                <a:spcPts val="0"/>
              </a:spcAft>
              <a:buSzPts val="900"/>
              <a:buChar char="●"/>
            </a:pPr>
            <a:r>
              <a:rPr lang="en">
                <a:uFill>
                  <a:noFill/>
                </a:uFill>
                <a:hlinkClick r:id="rId13"/>
              </a:rPr>
              <a:t>Portrait of a man with kaleidoscope effect</a:t>
            </a:r>
            <a:endParaRPr>
              <a:uFill>
                <a:noFill/>
              </a:uFill>
              <a:hlinkClick r:id="rId14"/>
            </a:endParaRPr>
          </a:p>
          <a:p>
            <a:pPr indent="-285750" lvl="0" marL="457200" rtl="0" algn="l">
              <a:lnSpc>
                <a:spcPct val="100000"/>
              </a:lnSpc>
              <a:spcBef>
                <a:spcPts val="0"/>
              </a:spcBef>
              <a:spcAft>
                <a:spcPts val="0"/>
              </a:spcAft>
              <a:buSzPts val="900"/>
              <a:buChar char="●"/>
            </a:pPr>
            <a:r>
              <a:rPr lang="en">
                <a:uFill>
                  <a:noFill/>
                </a:uFill>
                <a:hlinkClick r:id="rId15"/>
              </a:rPr>
              <a:t>Sideways couple with black background</a:t>
            </a:r>
            <a:endParaRPr/>
          </a:p>
        </p:txBody>
      </p:sp>
      <p:pic>
        <p:nvPicPr>
          <p:cNvPr id="1462" name="Google Shape;1462;p44"/>
          <p:cNvPicPr preferRelativeResize="0"/>
          <p:nvPr/>
        </p:nvPicPr>
        <p:blipFill rotWithShape="1">
          <a:blip r:embed="rId16">
            <a:alphaModFix/>
          </a:blip>
          <a:srcRect b="0" l="34570" r="27659" t="0"/>
          <a:stretch/>
        </p:blipFill>
        <p:spPr>
          <a:xfrm>
            <a:off x="-1" y="-37750"/>
            <a:ext cx="2952000" cy="521900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466" name="Shape 1466"/>
        <p:cNvGrpSpPr/>
        <p:nvPr/>
      </p:nvGrpSpPr>
      <p:grpSpPr>
        <a:xfrm>
          <a:off x="0" y="0"/>
          <a:ext cx="0" cy="0"/>
          <a:chOff x="0" y="0"/>
          <a:chExt cx="0" cy="0"/>
        </a:xfrm>
      </p:grpSpPr>
      <p:sp>
        <p:nvSpPr>
          <p:cNvPr id="1467" name="Google Shape;1467;p45"/>
          <p:cNvSpPr txBox="1"/>
          <p:nvPr>
            <p:ph type="title"/>
          </p:nvPr>
        </p:nvSpPr>
        <p:spPr>
          <a:xfrm>
            <a:off x="1437747" y="641570"/>
            <a:ext cx="62685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00000"/>
                </a:solidFill>
              </a:rPr>
              <a:t>RESOURCES</a:t>
            </a:r>
            <a:endParaRPr>
              <a:solidFill>
                <a:srgbClr val="000000"/>
              </a:solidFill>
            </a:endParaRPr>
          </a:p>
        </p:txBody>
      </p:sp>
      <p:sp>
        <p:nvSpPr>
          <p:cNvPr id="1468" name="Google Shape;1468;p45"/>
          <p:cNvSpPr txBox="1"/>
          <p:nvPr>
            <p:ph idx="1" type="body"/>
          </p:nvPr>
        </p:nvSpPr>
        <p:spPr>
          <a:xfrm>
            <a:off x="1231488" y="1945869"/>
            <a:ext cx="3236700" cy="309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b="1" lang="en">
                <a:solidFill>
                  <a:schemeClr val="accent1"/>
                </a:solidFill>
              </a:rPr>
              <a:t>PHOTOS</a:t>
            </a:r>
            <a:endParaRPr/>
          </a:p>
          <a:p>
            <a:pPr indent="-285750" lvl="0" marL="457200" rtl="0" algn="l">
              <a:spcBef>
                <a:spcPts val="1600"/>
              </a:spcBef>
              <a:spcAft>
                <a:spcPts val="0"/>
              </a:spcAft>
              <a:buSzPts val="900"/>
              <a:buChar char="●"/>
            </a:pPr>
            <a:r>
              <a:rPr lang="en">
                <a:uFill>
                  <a:noFill/>
                </a:uFill>
                <a:hlinkClick r:id="rId3"/>
              </a:rPr>
              <a:t>Sideways couple with double exposure effec</a:t>
            </a:r>
            <a:r>
              <a:rPr lang="en">
                <a:uFill>
                  <a:noFill/>
                </a:uFill>
                <a:hlinkClick r:id="rId4"/>
              </a:rPr>
              <a:t>t</a:t>
            </a:r>
            <a:endParaRPr>
              <a:uFill>
                <a:noFill/>
              </a:uFill>
              <a:hlinkClick r:id="rId5"/>
            </a:endParaRPr>
          </a:p>
          <a:p>
            <a:pPr indent="-285750" lvl="0" marL="457200" rtl="0" algn="l">
              <a:lnSpc>
                <a:spcPct val="100000"/>
              </a:lnSpc>
              <a:spcBef>
                <a:spcPts val="0"/>
              </a:spcBef>
              <a:spcAft>
                <a:spcPts val="0"/>
              </a:spcAft>
              <a:buSzPts val="900"/>
              <a:buChar char="●"/>
            </a:pPr>
            <a:r>
              <a:rPr lang="en">
                <a:uFill>
                  <a:noFill/>
                </a:uFill>
                <a:hlinkClick r:id="rId6"/>
              </a:rPr>
              <a:t>Glass with reflection of a man</a:t>
            </a:r>
            <a:endParaRPr>
              <a:uFill>
                <a:noFill/>
              </a:uFill>
              <a:hlinkClick r:id="rId7"/>
            </a:endParaRPr>
          </a:p>
          <a:p>
            <a:pPr indent="-285750" lvl="0" marL="457200" rtl="0" algn="l">
              <a:lnSpc>
                <a:spcPct val="100000"/>
              </a:lnSpc>
              <a:spcBef>
                <a:spcPts val="0"/>
              </a:spcBef>
              <a:spcAft>
                <a:spcPts val="0"/>
              </a:spcAft>
              <a:buSzPts val="900"/>
              <a:buChar char="●"/>
            </a:pPr>
            <a:r>
              <a:rPr lang="en">
                <a:uFill>
                  <a:noFill/>
                </a:uFill>
                <a:hlinkClick r:id="rId8"/>
              </a:rPr>
              <a:t>Portrait of a woman with kaleidoscope effect</a:t>
            </a:r>
            <a:endParaRPr>
              <a:uFill>
                <a:noFill/>
              </a:uFill>
              <a:hlinkClick r:id="rId9"/>
            </a:endParaRPr>
          </a:p>
          <a:p>
            <a:pPr indent="-285750" lvl="0" marL="457200" rtl="0" algn="l">
              <a:lnSpc>
                <a:spcPct val="100000"/>
              </a:lnSpc>
              <a:spcBef>
                <a:spcPts val="0"/>
              </a:spcBef>
              <a:spcAft>
                <a:spcPts val="0"/>
              </a:spcAft>
              <a:buSzPts val="900"/>
              <a:buChar char="●"/>
            </a:pPr>
            <a:r>
              <a:rPr lang="en">
                <a:uFill>
                  <a:noFill/>
                </a:uFill>
                <a:hlinkClick r:id="rId10"/>
              </a:rPr>
              <a:t>Couple with multiple exposure effect</a:t>
            </a:r>
            <a:endParaRPr>
              <a:uFill>
                <a:noFill/>
              </a:uFill>
              <a:hlinkClick r:id="rId11"/>
            </a:endParaRPr>
          </a:p>
          <a:p>
            <a:pPr indent="-285750" lvl="0" marL="457200" rtl="0" algn="l">
              <a:lnSpc>
                <a:spcPct val="100000"/>
              </a:lnSpc>
              <a:spcBef>
                <a:spcPts val="0"/>
              </a:spcBef>
              <a:spcAft>
                <a:spcPts val="0"/>
              </a:spcAft>
              <a:buSzPts val="900"/>
              <a:buChar char="●"/>
            </a:pPr>
            <a:r>
              <a:rPr lang="en">
                <a:uFill>
                  <a:noFill/>
                </a:uFill>
                <a:hlinkClick r:id="rId12"/>
              </a:rPr>
              <a:t>Woman with reflection of a man</a:t>
            </a:r>
            <a:endParaRPr>
              <a:uFill>
                <a:noFill/>
              </a:uFill>
              <a:hlinkClick r:id="rId13"/>
            </a:endParaRPr>
          </a:p>
          <a:p>
            <a:pPr indent="-285750" lvl="0" marL="457200" rtl="0" algn="l">
              <a:lnSpc>
                <a:spcPct val="100000"/>
              </a:lnSpc>
              <a:spcBef>
                <a:spcPts val="0"/>
              </a:spcBef>
              <a:spcAft>
                <a:spcPts val="0"/>
              </a:spcAft>
              <a:buSzPts val="900"/>
              <a:buChar char="●"/>
            </a:pPr>
            <a:r>
              <a:rPr lang="en">
                <a:uFill>
                  <a:noFill/>
                </a:uFill>
                <a:hlinkClick r:id="rId14"/>
              </a:rPr>
              <a:t>Sideways woman with plastic foil</a:t>
            </a:r>
            <a:endParaRPr>
              <a:uFill>
                <a:noFill/>
              </a:uFill>
              <a:hlinkClick r:id="rId15"/>
            </a:endParaRPr>
          </a:p>
          <a:p>
            <a:pPr indent="-285750" lvl="0" marL="457200" rtl="0" algn="l">
              <a:lnSpc>
                <a:spcPct val="100000"/>
              </a:lnSpc>
              <a:spcBef>
                <a:spcPts val="0"/>
              </a:spcBef>
              <a:spcAft>
                <a:spcPts val="0"/>
              </a:spcAft>
              <a:buSzPts val="900"/>
              <a:buChar char="●"/>
            </a:pPr>
            <a:r>
              <a:rPr lang="en">
                <a:uFill>
                  <a:noFill/>
                </a:uFill>
                <a:hlinkClick r:id="rId16"/>
              </a:rPr>
              <a:t>Portrait of a man with woman hand on face</a:t>
            </a:r>
            <a:endParaRPr/>
          </a:p>
          <a:p>
            <a:pPr indent="-285750" lvl="0" marL="457200" rtl="0" algn="l">
              <a:spcBef>
                <a:spcPts val="0"/>
              </a:spcBef>
              <a:spcAft>
                <a:spcPts val="0"/>
              </a:spcAft>
              <a:buSzPts val="900"/>
              <a:buChar char="●"/>
            </a:pPr>
            <a:r>
              <a:rPr lang="en">
                <a:uFill>
                  <a:noFill/>
                </a:uFill>
                <a:hlinkClick r:id="rId17"/>
              </a:rPr>
              <a:t>Portrait of a man with plastic foil</a:t>
            </a:r>
            <a:endParaRPr/>
          </a:p>
          <a:p>
            <a:pPr indent="-285750" lvl="0" marL="457200" rtl="0" algn="l">
              <a:spcBef>
                <a:spcPts val="0"/>
              </a:spcBef>
              <a:spcAft>
                <a:spcPts val="0"/>
              </a:spcAft>
              <a:buSzPts val="900"/>
              <a:buChar char="●"/>
            </a:pPr>
            <a:r>
              <a:rPr lang="en">
                <a:uFill>
                  <a:noFill/>
                </a:uFill>
                <a:hlinkClick r:id="rId18"/>
              </a:rPr>
              <a:t>Who says? quote sign in neon lights</a:t>
            </a:r>
            <a:endParaRPr/>
          </a:p>
          <a:p>
            <a:pPr indent="0" lvl="0" marL="0" rtl="0" algn="l">
              <a:spcBef>
                <a:spcPts val="1600"/>
              </a:spcBef>
              <a:spcAft>
                <a:spcPts val="1600"/>
              </a:spcAft>
              <a:buNone/>
            </a:pPr>
            <a:r>
              <a:t/>
            </a:r>
            <a:endParaRPr/>
          </a:p>
        </p:txBody>
      </p:sp>
      <p:sp>
        <p:nvSpPr>
          <p:cNvPr id="1469" name="Google Shape;1469;p45"/>
          <p:cNvSpPr txBox="1"/>
          <p:nvPr>
            <p:ph idx="2" type="body"/>
          </p:nvPr>
        </p:nvSpPr>
        <p:spPr>
          <a:xfrm>
            <a:off x="4675824" y="1945869"/>
            <a:ext cx="3236700" cy="3094500"/>
          </a:xfrm>
          <a:prstGeom prst="rect">
            <a:avLst/>
          </a:prstGeom>
        </p:spPr>
        <p:txBody>
          <a:bodyPr anchorCtr="0" anchor="t" bIns="91425" lIns="91425" spcFirstLastPara="1" rIns="91425" wrap="square" tIns="91425">
            <a:noAutofit/>
          </a:bodyPr>
          <a:lstStyle/>
          <a:p>
            <a:pPr indent="-285750" lvl="0" marL="457200" rtl="0" algn="l">
              <a:spcBef>
                <a:spcPts val="0"/>
              </a:spcBef>
              <a:spcAft>
                <a:spcPts val="0"/>
              </a:spcAft>
              <a:buClr>
                <a:srgbClr val="000000"/>
              </a:buClr>
              <a:buSzPts val="900"/>
              <a:buChar char="●"/>
            </a:pPr>
            <a:r>
              <a:rPr lang="en">
                <a:uFill>
                  <a:noFill/>
                </a:uFill>
                <a:hlinkClick r:id="rId19"/>
              </a:rPr>
              <a:t>Portrait of a man with kaleidoscope effect</a:t>
            </a:r>
            <a:endParaRPr>
              <a:uFill>
                <a:noFill/>
              </a:uFill>
              <a:hlinkClick r:id="rId20"/>
            </a:endParaRPr>
          </a:p>
          <a:p>
            <a:pPr indent="-285750" lvl="0" marL="457200" rtl="0" algn="l">
              <a:lnSpc>
                <a:spcPct val="100000"/>
              </a:lnSpc>
              <a:spcBef>
                <a:spcPts val="0"/>
              </a:spcBef>
              <a:spcAft>
                <a:spcPts val="0"/>
              </a:spcAft>
              <a:buClr>
                <a:srgbClr val="000000"/>
              </a:buClr>
              <a:buSzPts val="900"/>
              <a:buChar char="●"/>
            </a:pPr>
            <a:r>
              <a:rPr lang="en">
                <a:uFill>
                  <a:noFill/>
                </a:uFill>
                <a:hlinkClick r:id="rId21"/>
              </a:rPr>
              <a:t>Portrait of a man with purple background</a:t>
            </a:r>
            <a:endParaRPr/>
          </a:p>
          <a:p>
            <a:pPr indent="-285750" lvl="0" marL="457200" rtl="0" algn="l">
              <a:spcBef>
                <a:spcPts val="0"/>
              </a:spcBef>
              <a:spcAft>
                <a:spcPts val="0"/>
              </a:spcAft>
              <a:buClr>
                <a:srgbClr val="000000"/>
              </a:buClr>
              <a:buSzPts val="900"/>
              <a:buChar char="●"/>
            </a:pPr>
            <a:r>
              <a:rPr lang="en">
                <a:uFill>
                  <a:noFill/>
                </a:uFill>
                <a:hlinkClick r:id="rId22"/>
              </a:rPr>
              <a:t>Portrait of a woman with eyes covered by a man</a:t>
            </a:r>
            <a:endParaRPr>
              <a:uFill>
                <a:noFill/>
              </a:uFill>
              <a:hlinkClick r:id="rId23"/>
            </a:endParaRPr>
          </a:p>
          <a:p>
            <a:pPr indent="-285750" lvl="0" marL="457200" rtl="0" algn="l">
              <a:lnSpc>
                <a:spcPct val="100000"/>
              </a:lnSpc>
              <a:spcBef>
                <a:spcPts val="0"/>
              </a:spcBef>
              <a:spcAft>
                <a:spcPts val="0"/>
              </a:spcAft>
              <a:buClr>
                <a:srgbClr val="000000"/>
              </a:buClr>
              <a:buSzPts val="900"/>
              <a:buChar char="●"/>
            </a:pPr>
            <a:r>
              <a:rPr lang="en">
                <a:solidFill>
                  <a:schemeClr val="hlink"/>
                </a:solidFill>
                <a:uFill>
                  <a:noFill/>
                </a:uFill>
                <a:hlinkClick r:id="rId24"/>
              </a:rPr>
              <a:t>Smartphone with earphone isolated on white background</a:t>
            </a:r>
            <a:endParaRPr>
              <a:uFill>
                <a:noFill/>
              </a:uFill>
              <a:hlinkClick r:id="rId25"/>
            </a:endParaRPr>
          </a:p>
          <a:p>
            <a:pPr indent="-285750" lvl="0" marL="457200" rtl="0" algn="l">
              <a:lnSpc>
                <a:spcPct val="100000"/>
              </a:lnSpc>
              <a:spcBef>
                <a:spcPts val="0"/>
              </a:spcBef>
              <a:spcAft>
                <a:spcPts val="0"/>
              </a:spcAft>
              <a:buClr>
                <a:srgbClr val="000000"/>
              </a:buClr>
              <a:buSzPts val="900"/>
              <a:buChar char="●"/>
            </a:pPr>
            <a:r>
              <a:rPr lang="en">
                <a:solidFill>
                  <a:schemeClr val="hlink"/>
                </a:solidFill>
                <a:uFill>
                  <a:noFill/>
                </a:uFill>
                <a:hlinkClick r:id="rId26"/>
              </a:rPr>
              <a:t>Gadget with starfish on light background</a:t>
            </a:r>
            <a:endParaRPr>
              <a:uFill>
                <a:noFill/>
              </a:uFill>
              <a:hlinkClick r:id="rId27"/>
            </a:endParaRPr>
          </a:p>
          <a:p>
            <a:pPr indent="-285750" lvl="0" marL="457200" rtl="0" algn="l">
              <a:lnSpc>
                <a:spcPct val="100000"/>
              </a:lnSpc>
              <a:spcBef>
                <a:spcPts val="0"/>
              </a:spcBef>
              <a:spcAft>
                <a:spcPts val="0"/>
              </a:spcAft>
              <a:buClr>
                <a:srgbClr val="000000"/>
              </a:buClr>
              <a:buSzPts val="900"/>
              <a:buChar char="●"/>
            </a:pPr>
            <a:r>
              <a:rPr lang="en">
                <a:solidFill>
                  <a:schemeClr val="hlink"/>
                </a:solidFill>
                <a:uFill>
                  <a:noFill/>
                </a:uFill>
                <a:hlinkClick r:id="rId28"/>
              </a:rPr>
              <a:t>Shop sign in neon lights with mannequin</a:t>
            </a:r>
            <a:endParaRPr>
              <a:uFill>
                <a:noFill/>
              </a:uFill>
              <a:hlinkClick r:id="rId29"/>
            </a:endParaRPr>
          </a:p>
          <a:p>
            <a:pPr indent="-285750" lvl="0" marL="457200" rtl="0" algn="l">
              <a:lnSpc>
                <a:spcPct val="100000"/>
              </a:lnSpc>
              <a:spcBef>
                <a:spcPts val="0"/>
              </a:spcBef>
              <a:spcAft>
                <a:spcPts val="0"/>
              </a:spcAft>
              <a:buClr>
                <a:srgbClr val="000000"/>
              </a:buClr>
              <a:buSzPts val="900"/>
              <a:buChar char="●"/>
            </a:pPr>
            <a:r>
              <a:rPr lang="en">
                <a:solidFill>
                  <a:schemeClr val="hlink"/>
                </a:solidFill>
                <a:uFill>
                  <a:noFill/>
                </a:uFill>
                <a:hlinkClick r:id="rId30"/>
              </a:rPr>
              <a:t>We are kosher sign in neon lights</a:t>
            </a:r>
            <a:endParaRPr>
              <a:uFill>
                <a:noFill/>
              </a:uFill>
              <a:hlinkClick r:id="rId31"/>
            </a:endParaRPr>
          </a:p>
          <a:p>
            <a:pPr indent="-285750" lvl="0" marL="457200" rtl="0" algn="l">
              <a:lnSpc>
                <a:spcPct val="100000"/>
              </a:lnSpc>
              <a:spcBef>
                <a:spcPts val="0"/>
              </a:spcBef>
              <a:spcAft>
                <a:spcPts val="0"/>
              </a:spcAft>
              <a:buClr>
                <a:srgbClr val="000000"/>
              </a:buClr>
              <a:buSzPts val="900"/>
              <a:buChar char="●"/>
            </a:pPr>
            <a:r>
              <a:rPr lang="en">
                <a:solidFill>
                  <a:schemeClr val="hlink"/>
                </a:solidFill>
                <a:uFill>
                  <a:noFill/>
                </a:uFill>
                <a:hlinkClick r:id="rId32"/>
              </a:rPr>
              <a:t>Close-up of laptop with white screen on desk against pink background</a:t>
            </a:r>
            <a:endParaRPr/>
          </a:p>
          <a:p>
            <a:pPr indent="0" lvl="0" marL="457200" rtl="0" algn="l">
              <a:lnSpc>
                <a:spcPct val="100000"/>
              </a:lnSpc>
              <a:spcBef>
                <a:spcPts val="0"/>
              </a:spcBef>
              <a:spcAft>
                <a:spcPts val="0"/>
              </a:spcAft>
              <a:buNone/>
            </a:pPr>
            <a:r>
              <a:t/>
            </a:r>
            <a:endParaRPr/>
          </a:p>
          <a:p>
            <a:pPr indent="0" lvl="0" marL="0" rtl="0" algn="l">
              <a:spcBef>
                <a:spcPts val="0"/>
              </a:spcBef>
              <a:spcAft>
                <a:spcPts val="0"/>
              </a:spcAft>
              <a:buClr>
                <a:schemeClr val="dk1"/>
              </a:buClr>
              <a:buSzPts val="1100"/>
              <a:buFont typeface="Arial"/>
              <a:buNone/>
            </a:pPr>
            <a:r>
              <a:rPr b="1" lang="en">
                <a:solidFill>
                  <a:schemeClr val="accent1"/>
                </a:solidFill>
              </a:rPr>
              <a:t>VECTORS</a:t>
            </a:r>
            <a:endParaRPr b="1">
              <a:solidFill>
                <a:schemeClr val="accent1"/>
              </a:solidFill>
            </a:endParaRPr>
          </a:p>
          <a:p>
            <a:pPr indent="-285750" lvl="0" marL="457200" rtl="0" algn="l">
              <a:spcBef>
                <a:spcPts val="1600"/>
              </a:spcBef>
              <a:spcAft>
                <a:spcPts val="0"/>
              </a:spcAft>
              <a:buClr>
                <a:srgbClr val="000000"/>
              </a:buClr>
              <a:buSzPts val="900"/>
              <a:buChar char="●"/>
            </a:pPr>
            <a:r>
              <a:rPr lang="en">
                <a:uFill>
                  <a:noFill/>
                </a:uFill>
                <a:hlinkClick r:id="rId33"/>
              </a:rPr>
              <a:t>Gradient technology logo template collection</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3" name="Shape 1473"/>
        <p:cNvGrpSpPr/>
        <p:nvPr/>
      </p:nvGrpSpPr>
      <p:grpSpPr>
        <a:xfrm>
          <a:off x="0" y="0"/>
          <a:ext cx="0" cy="0"/>
          <a:chOff x="0" y="0"/>
          <a:chExt cx="0" cy="0"/>
        </a:xfrm>
      </p:grpSpPr>
      <p:sp>
        <p:nvSpPr>
          <p:cNvPr id="1474" name="Google Shape;1474;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475" name="Google Shape;1475;p46"/>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476" name="Google Shape;1476;p46"/>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0" name="Shape 1480"/>
        <p:cNvGrpSpPr/>
        <p:nvPr/>
      </p:nvGrpSpPr>
      <p:grpSpPr>
        <a:xfrm>
          <a:off x="0" y="0"/>
          <a:ext cx="0" cy="0"/>
          <a:chOff x="0" y="0"/>
          <a:chExt cx="0" cy="0"/>
        </a:xfrm>
      </p:grpSpPr>
      <p:sp>
        <p:nvSpPr>
          <p:cNvPr id="1481" name="Google Shape;1481;p47"/>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482" name="Google Shape;1482;p47"/>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483" name="Google Shape;1483;p47"/>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Fjalla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https://fonts.google.com/specimen/Fjalla+One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Muli</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https://fonts.google.com/specimen/Muli</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484" name="Google Shape;1484;p47"/>
          <p:cNvGrpSpPr/>
          <p:nvPr/>
        </p:nvGrpSpPr>
        <p:grpSpPr>
          <a:xfrm>
            <a:off x="3134213" y="3498875"/>
            <a:ext cx="2915050" cy="754200"/>
            <a:chOff x="2052655" y="3498875"/>
            <a:chExt cx="2915050" cy="754200"/>
          </a:xfrm>
        </p:grpSpPr>
        <p:sp>
          <p:nvSpPr>
            <p:cNvPr id="1485" name="Google Shape;1485;p47"/>
            <p:cNvSpPr/>
            <p:nvPr/>
          </p:nvSpPr>
          <p:spPr>
            <a:xfrm>
              <a:off x="3114480"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7"/>
            <p:cNvSpPr/>
            <p:nvPr/>
          </p:nvSpPr>
          <p:spPr>
            <a:xfrm>
              <a:off x="417630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7"/>
            <p:cNvSpPr/>
            <p:nvPr/>
          </p:nvSpPr>
          <p:spPr>
            <a:xfrm>
              <a:off x="2052655" y="3498875"/>
              <a:ext cx="791400" cy="754200"/>
            </a:xfrm>
            <a:prstGeom prst="roundRect">
              <a:avLst>
                <a:gd fmla="val 16667" name="adj"/>
              </a:avLst>
            </a:prstGeom>
            <a:solidFill>
              <a:srgbClr val="E25E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7"/>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#000000ff</a:t>
              </a:r>
              <a:endParaRPr sz="1000">
                <a:solidFill>
                  <a:srgbClr val="FFFFFF"/>
                </a:solidFill>
              </a:endParaRPr>
            </a:p>
          </p:txBody>
        </p:sp>
        <p:sp>
          <p:nvSpPr>
            <p:cNvPr id="1489" name="Google Shape;1489;p47"/>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#ffffffff</a:t>
              </a:r>
              <a:endParaRPr sz="1000"/>
            </a:p>
          </p:txBody>
        </p:sp>
        <p:sp>
          <p:nvSpPr>
            <p:cNvPr id="1490" name="Google Shape;1490;p47"/>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#e25effff</a:t>
              </a:r>
              <a:endParaRPr sz="1000">
                <a:solidFill>
                  <a:srgbClr val="FFFFFF"/>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4" name="Shape 1494"/>
        <p:cNvGrpSpPr/>
        <p:nvPr/>
      </p:nvGrpSpPr>
      <p:grpSpPr>
        <a:xfrm>
          <a:off x="0" y="0"/>
          <a:ext cx="0" cy="0"/>
          <a:chOff x="0" y="0"/>
          <a:chExt cx="0" cy="0"/>
        </a:xfrm>
      </p:grpSpPr>
      <p:sp>
        <p:nvSpPr>
          <p:cNvPr id="1495" name="Google Shape;1495;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496" name="Google Shape;1496;p48"/>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497" name="Google Shape;1497;p48"/>
          <p:cNvGrpSpPr/>
          <p:nvPr/>
        </p:nvGrpSpPr>
        <p:grpSpPr>
          <a:xfrm>
            <a:off x="5156078" y="3085736"/>
            <a:ext cx="474294" cy="551291"/>
            <a:chOff x="4727025" y="1332775"/>
            <a:chExt cx="59900" cy="69625"/>
          </a:xfrm>
        </p:grpSpPr>
        <p:sp>
          <p:nvSpPr>
            <p:cNvPr id="1498" name="Google Shape;1498;p4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48"/>
          <p:cNvGrpSpPr/>
          <p:nvPr/>
        </p:nvGrpSpPr>
        <p:grpSpPr>
          <a:xfrm>
            <a:off x="5769734" y="2314340"/>
            <a:ext cx="555653" cy="557031"/>
            <a:chOff x="4820425" y="1329900"/>
            <a:chExt cx="70175" cy="70350"/>
          </a:xfrm>
        </p:grpSpPr>
        <p:sp>
          <p:nvSpPr>
            <p:cNvPr id="1501" name="Google Shape;1501;p4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48"/>
          <p:cNvGrpSpPr/>
          <p:nvPr/>
        </p:nvGrpSpPr>
        <p:grpSpPr>
          <a:xfrm>
            <a:off x="6396103" y="2318845"/>
            <a:ext cx="582574" cy="533871"/>
            <a:chOff x="4903200" y="1331525"/>
            <a:chExt cx="73575" cy="67425"/>
          </a:xfrm>
        </p:grpSpPr>
        <p:sp>
          <p:nvSpPr>
            <p:cNvPr id="1506" name="Google Shape;1506;p4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48"/>
          <p:cNvGrpSpPr/>
          <p:nvPr/>
        </p:nvGrpSpPr>
        <p:grpSpPr>
          <a:xfrm>
            <a:off x="5755581" y="3078709"/>
            <a:ext cx="583960" cy="565345"/>
            <a:chOff x="4815575" y="1416800"/>
            <a:chExt cx="73750" cy="71400"/>
          </a:xfrm>
        </p:grpSpPr>
        <p:sp>
          <p:nvSpPr>
            <p:cNvPr id="1509" name="Google Shape;1509;p4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 name="Google Shape;1512;p48"/>
          <p:cNvGrpSpPr/>
          <p:nvPr/>
        </p:nvGrpSpPr>
        <p:grpSpPr>
          <a:xfrm>
            <a:off x="6390362" y="3108896"/>
            <a:ext cx="589898" cy="504970"/>
            <a:chOff x="4902475" y="1418875"/>
            <a:chExt cx="74500" cy="63775"/>
          </a:xfrm>
        </p:grpSpPr>
        <p:sp>
          <p:nvSpPr>
            <p:cNvPr id="1513" name="Google Shape;1513;p4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48"/>
          <p:cNvGrpSpPr/>
          <p:nvPr/>
        </p:nvGrpSpPr>
        <p:grpSpPr>
          <a:xfrm>
            <a:off x="5765577" y="3826000"/>
            <a:ext cx="563967" cy="567127"/>
            <a:chOff x="4818100" y="1507675"/>
            <a:chExt cx="71225" cy="71625"/>
          </a:xfrm>
        </p:grpSpPr>
        <p:sp>
          <p:nvSpPr>
            <p:cNvPr id="1516" name="Google Shape;1516;p4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 name="Google Shape;1520;p48"/>
          <p:cNvGrpSpPr/>
          <p:nvPr/>
        </p:nvGrpSpPr>
        <p:grpSpPr>
          <a:xfrm>
            <a:off x="5079075" y="3829461"/>
            <a:ext cx="628301" cy="588505"/>
            <a:chOff x="4721450" y="1509475"/>
            <a:chExt cx="79350" cy="74325"/>
          </a:xfrm>
        </p:grpSpPr>
        <p:sp>
          <p:nvSpPr>
            <p:cNvPr id="1521" name="Google Shape;1521;p4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 name="Google Shape;1525;p48"/>
          <p:cNvGrpSpPr/>
          <p:nvPr/>
        </p:nvGrpSpPr>
        <p:grpSpPr>
          <a:xfrm>
            <a:off x="6424608" y="3814027"/>
            <a:ext cx="557038" cy="562772"/>
            <a:chOff x="4906800" y="1507500"/>
            <a:chExt cx="70350" cy="71075"/>
          </a:xfrm>
        </p:grpSpPr>
        <p:sp>
          <p:nvSpPr>
            <p:cNvPr id="1526" name="Google Shape;1526;p4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 name="Google Shape;1531;p48"/>
          <p:cNvGrpSpPr/>
          <p:nvPr/>
        </p:nvGrpSpPr>
        <p:grpSpPr>
          <a:xfrm>
            <a:off x="4462216" y="2340963"/>
            <a:ext cx="517934" cy="517934"/>
            <a:chOff x="3736598" y="2170606"/>
            <a:chExt cx="404889" cy="404889"/>
          </a:xfrm>
        </p:grpSpPr>
        <p:sp>
          <p:nvSpPr>
            <p:cNvPr id="1532" name="Google Shape;1532;p4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48"/>
          <p:cNvGrpSpPr/>
          <p:nvPr/>
        </p:nvGrpSpPr>
        <p:grpSpPr>
          <a:xfrm>
            <a:off x="3729277" y="2341061"/>
            <a:ext cx="586986" cy="517740"/>
            <a:chOff x="3161917" y="2170682"/>
            <a:chExt cx="458870" cy="404737"/>
          </a:xfrm>
        </p:grpSpPr>
        <p:sp>
          <p:nvSpPr>
            <p:cNvPr id="1537" name="Google Shape;1537;p4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 name="Google Shape;1540;p48"/>
          <p:cNvGrpSpPr/>
          <p:nvPr/>
        </p:nvGrpSpPr>
        <p:grpSpPr>
          <a:xfrm>
            <a:off x="3752299" y="3102400"/>
            <a:ext cx="540943" cy="517963"/>
            <a:chOff x="3179914" y="2889488"/>
            <a:chExt cx="422876" cy="404911"/>
          </a:xfrm>
        </p:grpSpPr>
        <p:sp>
          <p:nvSpPr>
            <p:cNvPr id="1541" name="Google Shape;1541;p4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 name="Google Shape;1547;p48"/>
          <p:cNvGrpSpPr/>
          <p:nvPr/>
        </p:nvGrpSpPr>
        <p:grpSpPr>
          <a:xfrm>
            <a:off x="4453093" y="3102358"/>
            <a:ext cx="536180" cy="518047"/>
            <a:chOff x="3729467" y="2889422"/>
            <a:chExt cx="419153" cy="404977"/>
          </a:xfrm>
        </p:grpSpPr>
        <p:sp>
          <p:nvSpPr>
            <p:cNvPr id="1548" name="Google Shape;1548;p4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48"/>
          <p:cNvGrpSpPr/>
          <p:nvPr/>
        </p:nvGrpSpPr>
        <p:grpSpPr>
          <a:xfrm>
            <a:off x="1990126" y="3445787"/>
            <a:ext cx="965351" cy="134611"/>
            <a:chOff x="4411970" y="2962952"/>
            <a:chExt cx="706544" cy="104212"/>
          </a:xfrm>
        </p:grpSpPr>
        <p:sp>
          <p:nvSpPr>
            <p:cNvPr id="1556" name="Google Shape;1556;p4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 name="Google Shape;1560;p48"/>
          <p:cNvGrpSpPr/>
          <p:nvPr/>
        </p:nvGrpSpPr>
        <p:grpSpPr>
          <a:xfrm>
            <a:off x="1990126" y="3041077"/>
            <a:ext cx="960158" cy="289172"/>
            <a:chOff x="4411970" y="2726085"/>
            <a:chExt cx="643107" cy="193659"/>
          </a:xfrm>
        </p:grpSpPr>
        <p:sp>
          <p:nvSpPr>
            <p:cNvPr id="1561" name="Google Shape;1561;p4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48"/>
          <p:cNvGrpSpPr/>
          <p:nvPr/>
        </p:nvGrpSpPr>
        <p:grpSpPr>
          <a:xfrm>
            <a:off x="998624" y="3295400"/>
            <a:ext cx="811503" cy="252584"/>
            <a:chOff x="4411970" y="4340222"/>
            <a:chExt cx="779467" cy="242683"/>
          </a:xfrm>
        </p:grpSpPr>
        <p:sp>
          <p:nvSpPr>
            <p:cNvPr id="1565" name="Google Shape;1565;p4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 name="Google Shape;1568;p48"/>
          <p:cNvGrpSpPr/>
          <p:nvPr/>
        </p:nvGrpSpPr>
        <p:grpSpPr>
          <a:xfrm>
            <a:off x="1990126" y="2709308"/>
            <a:ext cx="965160" cy="216230"/>
            <a:chOff x="4411970" y="2468674"/>
            <a:chExt cx="747317" cy="167425"/>
          </a:xfrm>
        </p:grpSpPr>
        <p:sp>
          <p:nvSpPr>
            <p:cNvPr id="1569" name="Google Shape;1569;p4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 name="Google Shape;1571;p48"/>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 name="Google Shape;1572;p48"/>
          <p:cNvGrpSpPr/>
          <p:nvPr/>
        </p:nvGrpSpPr>
        <p:grpSpPr>
          <a:xfrm>
            <a:off x="997692" y="2334687"/>
            <a:ext cx="1959041" cy="208784"/>
            <a:chOff x="6336019" y="3733725"/>
            <a:chExt cx="2566206" cy="351310"/>
          </a:xfrm>
        </p:grpSpPr>
        <p:sp>
          <p:nvSpPr>
            <p:cNvPr id="1573" name="Google Shape;1573;p4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48"/>
          <p:cNvGrpSpPr/>
          <p:nvPr/>
        </p:nvGrpSpPr>
        <p:grpSpPr>
          <a:xfrm>
            <a:off x="1990126" y="3950602"/>
            <a:ext cx="946551" cy="153200"/>
            <a:chOff x="4404545" y="3301592"/>
            <a:chExt cx="782403" cy="129272"/>
          </a:xfrm>
        </p:grpSpPr>
        <p:sp>
          <p:nvSpPr>
            <p:cNvPr id="1578" name="Google Shape;1578;p4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 name="Google Shape;1580;p48"/>
          <p:cNvGrpSpPr/>
          <p:nvPr/>
        </p:nvGrpSpPr>
        <p:grpSpPr>
          <a:xfrm>
            <a:off x="1990126" y="3695937"/>
            <a:ext cx="962257" cy="139127"/>
            <a:chOff x="4411970" y="3131459"/>
            <a:chExt cx="710520" cy="117397"/>
          </a:xfrm>
        </p:grpSpPr>
        <p:sp>
          <p:nvSpPr>
            <p:cNvPr id="1581" name="Google Shape;1581;p4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583" name="Google Shape;1583;p48"/>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 name="Google Shape;1584;p48"/>
          <p:cNvGrpSpPr/>
          <p:nvPr/>
        </p:nvGrpSpPr>
        <p:grpSpPr>
          <a:xfrm>
            <a:off x="990271" y="3621603"/>
            <a:ext cx="823838" cy="458988"/>
            <a:chOff x="4411970" y="1801825"/>
            <a:chExt cx="734586" cy="409262"/>
          </a:xfrm>
        </p:grpSpPr>
        <p:sp>
          <p:nvSpPr>
            <p:cNvPr id="1585" name="Google Shape;1585;p4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 name="Google Shape;1587;p48"/>
          <p:cNvGrpSpPr/>
          <p:nvPr/>
        </p:nvGrpSpPr>
        <p:grpSpPr>
          <a:xfrm>
            <a:off x="3095243" y="2339173"/>
            <a:ext cx="521514" cy="521514"/>
            <a:chOff x="5681300" y="2527788"/>
            <a:chExt cx="805800" cy="805800"/>
          </a:xfrm>
        </p:grpSpPr>
        <p:sp>
          <p:nvSpPr>
            <p:cNvPr id="1588" name="Google Shape;1588;p4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 name="Google Shape;1590;p48"/>
          <p:cNvGrpSpPr/>
          <p:nvPr/>
        </p:nvGrpSpPr>
        <p:grpSpPr>
          <a:xfrm>
            <a:off x="3089483" y="3094865"/>
            <a:ext cx="533033" cy="533033"/>
            <a:chOff x="4049800" y="640400"/>
            <a:chExt cx="858900" cy="858900"/>
          </a:xfrm>
        </p:grpSpPr>
        <p:sp>
          <p:nvSpPr>
            <p:cNvPr id="1591" name="Google Shape;1591;p4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 name="Google Shape;1593;p48"/>
          <p:cNvGrpSpPr/>
          <p:nvPr/>
        </p:nvGrpSpPr>
        <p:grpSpPr>
          <a:xfrm>
            <a:off x="3014966" y="3772543"/>
            <a:ext cx="682068" cy="682068"/>
            <a:chOff x="5080188" y="927900"/>
            <a:chExt cx="961200" cy="961200"/>
          </a:xfrm>
        </p:grpSpPr>
        <p:sp>
          <p:nvSpPr>
            <p:cNvPr id="1594" name="Google Shape;1594;p4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 name="Google Shape;1602;p48"/>
          <p:cNvGrpSpPr/>
          <p:nvPr/>
        </p:nvGrpSpPr>
        <p:grpSpPr>
          <a:xfrm>
            <a:off x="4478465" y="3869234"/>
            <a:ext cx="505650" cy="504006"/>
            <a:chOff x="6039282" y="1042577"/>
            <a:chExt cx="734315" cy="731929"/>
          </a:xfrm>
        </p:grpSpPr>
        <p:sp>
          <p:nvSpPr>
            <p:cNvPr id="1603" name="Google Shape;1603;p4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48"/>
          <p:cNvGrpSpPr/>
          <p:nvPr/>
        </p:nvGrpSpPr>
        <p:grpSpPr>
          <a:xfrm>
            <a:off x="5091067" y="2298862"/>
            <a:ext cx="567744" cy="602136"/>
            <a:chOff x="1825800" y="1651625"/>
            <a:chExt cx="539989" cy="571775"/>
          </a:xfrm>
        </p:grpSpPr>
        <p:sp>
          <p:nvSpPr>
            <p:cNvPr id="1625" name="Google Shape;1625;p4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 name="Google Shape;1629;p48"/>
          <p:cNvGrpSpPr/>
          <p:nvPr/>
        </p:nvGrpSpPr>
        <p:grpSpPr>
          <a:xfrm>
            <a:off x="3765995" y="3855579"/>
            <a:ext cx="508123" cy="507955"/>
            <a:chOff x="1897577" y="2802432"/>
            <a:chExt cx="492176" cy="492014"/>
          </a:xfrm>
        </p:grpSpPr>
        <p:sp>
          <p:nvSpPr>
            <p:cNvPr id="1630" name="Google Shape;1630;p4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48"/>
          <p:cNvGrpSpPr/>
          <p:nvPr/>
        </p:nvGrpSpPr>
        <p:grpSpPr>
          <a:xfrm>
            <a:off x="997525" y="4169123"/>
            <a:ext cx="809227" cy="200842"/>
            <a:chOff x="2013045" y="4813233"/>
            <a:chExt cx="921986" cy="228854"/>
          </a:xfrm>
        </p:grpSpPr>
        <p:sp>
          <p:nvSpPr>
            <p:cNvPr id="1643" name="Google Shape;1643;p4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 name="Google Shape;1645;p48"/>
          <p:cNvGrpSpPr/>
          <p:nvPr/>
        </p:nvGrpSpPr>
        <p:grpSpPr>
          <a:xfrm>
            <a:off x="1005985" y="2656004"/>
            <a:ext cx="792421" cy="269941"/>
            <a:chOff x="1046767" y="4756633"/>
            <a:chExt cx="859646" cy="292841"/>
          </a:xfrm>
        </p:grpSpPr>
        <p:sp>
          <p:nvSpPr>
            <p:cNvPr id="1646" name="Google Shape;1646;p4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9" name="Google Shape;1649;p4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3" name="Google Shape;1653;p48"/>
          <p:cNvGrpSpPr/>
          <p:nvPr/>
        </p:nvGrpSpPr>
        <p:grpSpPr>
          <a:xfrm>
            <a:off x="7141841" y="2550562"/>
            <a:ext cx="166473" cy="141497"/>
            <a:chOff x="4660325" y="1866850"/>
            <a:chExt cx="68350" cy="58100"/>
          </a:xfrm>
        </p:grpSpPr>
        <p:sp>
          <p:nvSpPr>
            <p:cNvPr id="1654" name="Google Shape;1654;p4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 name="Google Shape;1656;p48"/>
          <p:cNvGrpSpPr/>
          <p:nvPr/>
        </p:nvGrpSpPr>
        <p:grpSpPr>
          <a:xfrm>
            <a:off x="7451186" y="2576286"/>
            <a:ext cx="162515" cy="90049"/>
            <a:chOff x="4791775" y="1877500"/>
            <a:chExt cx="66725" cy="36975"/>
          </a:xfrm>
        </p:grpSpPr>
        <p:sp>
          <p:nvSpPr>
            <p:cNvPr id="1657" name="Google Shape;1657;p4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 name="Google Shape;1659;p48"/>
          <p:cNvGrpSpPr/>
          <p:nvPr/>
        </p:nvGrpSpPr>
        <p:grpSpPr>
          <a:xfrm>
            <a:off x="7772899" y="2576286"/>
            <a:ext cx="144979" cy="90049"/>
            <a:chOff x="4923925" y="1877500"/>
            <a:chExt cx="59525" cy="36975"/>
          </a:xfrm>
        </p:grpSpPr>
        <p:sp>
          <p:nvSpPr>
            <p:cNvPr id="1660" name="Google Shape;1660;p4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48"/>
          <p:cNvGrpSpPr/>
          <p:nvPr/>
        </p:nvGrpSpPr>
        <p:grpSpPr>
          <a:xfrm>
            <a:off x="8067390" y="2558477"/>
            <a:ext cx="141447" cy="125667"/>
            <a:chOff x="5058450" y="1870100"/>
            <a:chExt cx="58075" cy="51600"/>
          </a:xfrm>
        </p:grpSpPr>
        <p:sp>
          <p:nvSpPr>
            <p:cNvPr id="1663" name="Google Shape;1663;p4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48"/>
          <p:cNvGrpSpPr/>
          <p:nvPr/>
        </p:nvGrpSpPr>
        <p:grpSpPr>
          <a:xfrm>
            <a:off x="7481905" y="2980885"/>
            <a:ext cx="101077" cy="107645"/>
            <a:chOff x="4811425" y="2065025"/>
            <a:chExt cx="41500" cy="44200"/>
          </a:xfrm>
        </p:grpSpPr>
        <p:sp>
          <p:nvSpPr>
            <p:cNvPr id="1666" name="Google Shape;1666;p4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 name="Google Shape;1668;p48"/>
          <p:cNvGrpSpPr/>
          <p:nvPr/>
        </p:nvGrpSpPr>
        <p:grpSpPr>
          <a:xfrm>
            <a:off x="7774342" y="2981098"/>
            <a:ext cx="120867" cy="107218"/>
            <a:chOff x="4929875" y="2065025"/>
            <a:chExt cx="49625" cy="44025"/>
          </a:xfrm>
        </p:grpSpPr>
        <p:sp>
          <p:nvSpPr>
            <p:cNvPr id="1669" name="Google Shape;1669;p4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48"/>
          <p:cNvGrpSpPr/>
          <p:nvPr/>
        </p:nvGrpSpPr>
        <p:grpSpPr>
          <a:xfrm>
            <a:off x="8103011" y="2984112"/>
            <a:ext cx="70206" cy="101191"/>
            <a:chOff x="5083925" y="2066350"/>
            <a:chExt cx="28825" cy="41550"/>
          </a:xfrm>
        </p:grpSpPr>
        <p:sp>
          <p:nvSpPr>
            <p:cNvPr id="1672" name="Google Shape;1672;p4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 name="Google Shape;1674;p48"/>
          <p:cNvGrpSpPr/>
          <p:nvPr/>
        </p:nvGrpSpPr>
        <p:grpSpPr>
          <a:xfrm>
            <a:off x="7134565" y="2999759"/>
            <a:ext cx="181026" cy="69896"/>
            <a:chOff x="4659775" y="2072775"/>
            <a:chExt cx="74325" cy="28700"/>
          </a:xfrm>
        </p:grpSpPr>
        <p:sp>
          <p:nvSpPr>
            <p:cNvPr id="1675" name="Google Shape;1675;p4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48"/>
          <p:cNvGrpSpPr/>
          <p:nvPr/>
        </p:nvGrpSpPr>
        <p:grpSpPr>
          <a:xfrm>
            <a:off x="8054421" y="2790324"/>
            <a:ext cx="167387" cy="89197"/>
            <a:chOff x="4662475" y="1976500"/>
            <a:chExt cx="68725" cy="36625"/>
          </a:xfrm>
        </p:grpSpPr>
        <p:sp>
          <p:nvSpPr>
            <p:cNvPr id="1679" name="Google Shape;1679;p4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 name="Google Shape;1682;p48"/>
          <p:cNvGrpSpPr/>
          <p:nvPr/>
        </p:nvGrpSpPr>
        <p:grpSpPr>
          <a:xfrm>
            <a:off x="7751326" y="2793764"/>
            <a:ext cx="166899" cy="82317"/>
            <a:chOff x="4920150" y="1977875"/>
            <a:chExt cx="68525" cy="33800"/>
          </a:xfrm>
        </p:grpSpPr>
        <p:sp>
          <p:nvSpPr>
            <p:cNvPr id="1683" name="Google Shape;1683;p4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 name="Google Shape;1686;p48"/>
          <p:cNvGrpSpPr/>
          <p:nvPr/>
        </p:nvGrpSpPr>
        <p:grpSpPr>
          <a:xfrm>
            <a:off x="7162483" y="3197682"/>
            <a:ext cx="125190" cy="127859"/>
            <a:chOff x="4676550" y="2160575"/>
            <a:chExt cx="51400" cy="52500"/>
          </a:xfrm>
        </p:grpSpPr>
        <p:sp>
          <p:nvSpPr>
            <p:cNvPr id="1687" name="Google Shape;1687;p4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48"/>
          <p:cNvGrpSpPr/>
          <p:nvPr/>
        </p:nvGrpSpPr>
        <p:grpSpPr>
          <a:xfrm>
            <a:off x="7459741" y="3204714"/>
            <a:ext cx="145405" cy="113794"/>
            <a:chOff x="4768325" y="2163475"/>
            <a:chExt cx="59700" cy="46725"/>
          </a:xfrm>
        </p:grpSpPr>
        <p:sp>
          <p:nvSpPr>
            <p:cNvPr id="1691" name="Google Shape;1691;p4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3" name="Google Shape;1693;p4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9" name="Google Shape;1699;p48"/>
          <p:cNvGrpSpPr/>
          <p:nvPr/>
        </p:nvGrpSpPr>
        <p:grpSpPr>
          <a:xfrm>
            <a:off x="7476059" y="3459808"/>
            <a:ext cx="112768" cy="106853"/>
            <a:chOff x="4768575" y="2253950"/>
            <a:chExt cx="46300" cy="43875"/>
          </a:xfrm>
        </p:grpSpPr>
        <p:sp>
          <p:nvSpPr>
            <p:cNvPr id="1700" name="Google Shape;1700;p4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 name="Google Shape;1702;p48"/>
          <p:cNvGrpSpPr/>
          <p:nvPr/>
        </p:nvGrpSpPr>
        <p:grpSpPr>
          <a:xfrm>
            <a:off x="7775682" y="3948834"/>
            <a:ext cx="118187" cy="146246"/>
            <a:chOff x="4960900" y="2433225"/>
            <a:chExt cx="48525" cy="60050"/>
          </a:xfrm>
        </p:grpSpPr>
        <p:sp>
          <p:nvSpPr>
            <p:cNvPr id="1703" name="Google Shape;1703;p4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 name="Google Shape;1705;p48"/>
          <p:cNvGrpSpPr/>
          <p:nvPr/>
        </p:nvGrpSpPr>
        <p:grpSpPr>
          <a:xfrm>
            <a:off x="7464247" y="4212895"/>
            <a:ext cx="136394" cy="143810"/>
            <a:chOff x="4854075" y="2527625"/>
            <a:chExt cx="56000" cy="59050"/>
          </a:xfrm>
        </p:grpSpPr>
        <p:sp>
          <p:nvSpPr>
            <p:cNvPr id="1706" name="Google Shape;1706;p4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8" name="Google Shape;1708;p4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1" name="Google Shape;1711;p48"/>
          <p:cNvGrpSpPr/>
          <p:nvPr/>
        </p:nvGrpSpPr>
        <p:grpSpPr>
          <a:xfrm>
            <a:off x="8088458" y="3676639"/>
            <a:ext cx="99312" cy="160797"/>
            <a:chOff x="5059700" y="2334775"/>
            <a:chExt cx="40775" cy="66025"/>
          </a:xfrm>
        </p:grpSpPr>
        <p:sp>
          <p:nvSpPr>
            <p:cNvPr id="1712" name="Google Shape;1712;p4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 name="Google Shape;1721;p48"/>
          <p:cNvGrpSpPr/>
          <p:nvPr/>
        </p:nvGrpSpPr>
        <p:grpSpPr>
          <a:xfrm>
            <a:off x="8045622" y="3941771"/>
            <a:ext cx="184984" cy="160371"/>
            <a:chOff x="5037700" y="2430325"/>
            <a:chExt cx="75950" cy="65850"/>
          </a:xfrm>
        </p:grpSpPr>
        <p:sp>
          <p:nvSpPr>
            <p:cNvPr id="1722" name="Google Shape;1722;p4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 name="Google Shape;1724;p48"/>
          <p:cNvGrpSpPr/>
          <p:nvPr/>
        </p:nvGrpSpPr>
        <p:grpSpPr>
          <a:xfrm>
            <a:off x="7465128" y="3708223"/>
            <a:ext cx="173014" cy="97629"/>
            <a:chOff x="4756975" y="2341800"/>
            <a:chExt cx="91975" cy="51925"/>
          </a:xfrm>
        </p:grpSpPr>
        <p:sp>
          <p:nvSpPr>
            <p:cNvPr id="1725" name="Google Shape;1725;p4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48"/>
          <p:cNvGrpSpPr/>
          <p:nvPr/>
        </p:nvGrpSpPr>
        <p:grpSpPr>
          <a:xfrm>
            <a:off x="7732065" y="4196920"/>
            <a:ext cx="212497" cy="175761"/>
            <a:chOff x="4943575" y="2516350"/>
            <a:chExt cx="98675" cy="81700"/>
          </a:xfrm>
        </p:grpSpPr>
        <p:sp>
          <p:nvSpPr>
            <p:cNvPr id="1746" name="Google Shape;1746;p4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4" name="Google Shape;1824;p4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8"/>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8"/>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1" name="Shape 1831"/>
        <p:cNvGrpSpPr/>
        <p:nvPr/>
      </p:nvGrpSpPr>
      <p:grpSpPr>
        <a:xfrm>
          <a:off x="0" y="0"/>
          <a:ext cx="0" cy="0"/>
          <a:chOff x="0" y="0"/>
          <a:chExt cx="0" cy="0"/>
        </a:xfrm>
      </p:grpSpPr>
      <p:grpSp>
        <p:nvGrpSpPr>
          <p:cNvPr id="1832" name="Google Shape;1832;p49"/>
          <p:cNvGrpSpPr/>
          <p:nvPr/>
        </p:nvGrpSpPr>
        <p:grpSpPr>
          <a:xfrm>
            <a:off x="3642951" y="1176740"/>
            <a:ext cx="2078182" cy="1366558"/>
            <a:chOff x="235800" y="830650"/>
            <a:chExt cx="6978450" cy="4588844"/>
          </a:xfrm>
        </p:grpSpPr>
        <p:sp>
          <p:nvSpPr>
            <p:cNvPr id="1833" name="Google Shape;1833;p4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 name="Google Shape;1839;p49"/>
          <p:cNvGrpSpPr/>
          <p:nvPr/>
        </p:nvGrpSpPr>
        <p:grpSpPr>
          <a:xfrm>
            <a:off x="738454" y="3007842"/>
            <a:ext cx="2622876" cy="1333540"/>
            <a:chOff x="238125" y="1038125"/>
            <a:chExt cx="7146800" cy="3633625"/>
          </a:xfrm>
        </p:grpSpPr>
        <p:sp>
          <p:nvSpPr>
            <p:cNvPr id="1840" name="Google Shape;1840;p4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49"/>
          <p:cNvGrpSpPr/>
          <p:nvPr/>
        </p:nvGrpSpPr>
        <p:grpSpPr>
          <a:xfrm>
            <a:off x="5961311" y="1231136"/>
            <a:ext cx="2435960" cy="1297725"/>
            <a:chOff x="233350" y="949250"/>
            <a:chExt cx="7137300" cy="3802300"/>
          </a:xfrm>
        </p:grpSpPr>
        <p:sp>
          <p:nvSpPr>
            <p:cNvPr id="3413" name="Google Shape;3413;p4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49"/>
          <p:cNvGrpSpPr/>
          <p:nvPr/>
        </p:nvGrpSpPr>
        <p:grpSpPr>
          <a:xfrm>
            <a:off x="7714435" y="3194726"/>
            <a:ext cx="104231" cy="320340"/>
            <a:chOff x="7564426" y="3224343"/>
            <a:chExt cx="119985" cy="368801"/>
          </a:xfrm>
        </p:grpSpPr>
        <p:sp>
          <p:nvSpPr>
            <p:cNvPr id="3465" name="Google Shape;3465;p4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49"/>
          <p:cNvGrpSpPr/>
          <p:nvPr/>
        </p:nvGrpSpPr>
        <p:grpSpPr>
          <a:xfrm>
            <a:off x="7413923" y="3188827"/>
            <a:ext cx="189489" cy="332132"/>
            <a:chOff x="8370831" y="3202002"/>
            <a:chExt cx="218129" cy="382376"/>
          </a:xfrm>
        </p:grpSpPr>
        <p:sp>
          <p:nvSpPr>
            <p:cNvPr id="3468" name="Google Shape;3468;p4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49"/>
          <p:cNvGrpSpPr/>
          <p:nvPr/>
        </p:nvGrpSpPr>
        <p:grpSpPr>
          <a:xfrm>
            <a:off x="8137312" y="3599959"/>
            <a:ext cx="309429" cy="267000"/>
            <a:chOff x="6742064" y="3750480"/>
            <a:chExt cx="399315" cy="344560"/>
          </a:xfrm>
        </p:grpSpPr>
        <p:sp>
          <p:nvSpPr>
            <p:cNvPr id="3471" name="Google Shape;3471;p4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3" name="Google Shape;3473;p49"/>
          <p:cNvGrpSpPr/>
          <p:nvPr/>
        </p:nvGrpSpPr>
        <p:grpSpPr>
          <a:xfrm>
            <a:off x="7676331" y="3951006"/>
            <a:ext cx="180437" cy="281608"/>
            <a:chOff x="7248525" y="3739696"/>
            <a:chExt cx="230531" cy="359790"/>
          </a:xfrm>
        </p:grpSpPr>
        <p:sp>
          <p:nvSpPr>
            <p:cNvPr id="3474" name="Google Shape;3474;p4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6" name="Google Shape;3476;p49"/>
          <p:cNvGrpSpPr/>
          <p:nvPr/>
        </p:nvGrpSpPr>
        <p:grpSpPr>
          <a:xfrm>
            <a:off x="7922251" y="3594231"/>
            <a:ext cx="162896" cy="278710"/>
            <a:chOff x="7601242" y="3729267"/>
            <a:chExt cx="222566" cy="380803"/>
          </a:xfrm>
        </p:grpSpPr>
        <p:sp>
          <p:nvSpPr>
            <p:cNvPr id="3477" name="Google Shape;3477;p4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9" name="Google Shape;3479;p49"/>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0" name="Google Shape;3480;p49"/>
          <p:cNvGrpSpPr/>
          <p:nvPr/>
        </p:nvGrpSpPr>
        <p:grpSpPr>
          <a:xfrm>
            <a:off x="7411896" y="3595371"/>
            <a:ext cx="193543" cy="275990"/>
            <a:chOff x="8304647" y="3738687"/>
            <a:chExt cx="225076" cy="320956"/>
          </a:xfrm>
        </p:grpSpPr>
        <p:sp>
          <p:nvSpPr>
            <p:cNvPr id="3481" name="Google Shape;3481;p4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4" name="Google Shape;3484;p49"/>
          <p:cNvGrpSpPr/>
          <p:nvPr/>
        </p:nvGrpSpPr>
        <p:grpSpPr>
          <a:xfrm>
            <a:off x="7684389" y="3595371"/>
            <a:ext cx="178492" cy="275990"/>
            <a:chOff x="8615101" y="3738687"/>
            <a:chExt cx="207573" cy="320956"/>
          </a:xfrm>
        </p:grpSpPr>
        <p:sp>
          <p:nvSpPr>
            <p:cNvPr id="3485" name="Google Shape;3485;p4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8" name="Google Shape;3488;p49"/>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9" name="Google Shape;3489;p49"/>
          <p:cNvGrpSpPr/>
          <p:nvPr/>
        </p:nvGrpSpPr>
        <p:grpSpPr>
          <a:xfrm>
            <a:off x="7909920" y="3998032"/>
            <a:ext cx="187557" cy="187557"/>
            <a:chOff x="8565775" y="671075"/>
            <a:chExt cx="441000" cy="441000"/>
          </a:xfrm>
        </p:grpSpPr>
        <p:sp>
          <p:nvSpPr>
            <p:cNvPr id="3490" name="Google Shape;3490;p4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2" name="Google Shape;3492;p49"/>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9"/>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4" name="Google Shape;3494;p49"/>
          <p:cNvGrpSpPr/>
          <p:nvPr/>
        </p:nvGrpSpPr>
        <p:grpSpPr>
          <a:xfrm>
            <a:off x="3561370" y="3009282"/>
            <a:ext cx="2241344" cy="1330656"/>
            <a:chOff x="230250" y="739925"/>
            <a:chExt cx="7124425" cy="4229675"/>
          </a:xfrm>
        </p:grpSpPr>
        <p:sp>
          <p:nvSpPr>
            <p:cNvPr id="3495" name="Google Shape;3495;p49"/>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9"/>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9"/>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9"/>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9"/>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9"/>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9"/>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9"/>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9"/>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9"/>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9"/>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9"/>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9"/>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9"/>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9"/>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9"/>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9"/>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9"/>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9"/>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9"/>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9"/>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9"/>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9"/>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9"/>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9"/>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9"/>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9"/>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9"/>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9"/>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9"/>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9"/>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9"/>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9"/>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9"/>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9"/>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9"/>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9"/>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9"/>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9"/>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9"/>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9"/>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9"/>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9"/>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9"/>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9"/>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9"/>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9"/>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9"/>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9"/>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9"/>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9"/>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9"/>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9"/>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9"/>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9"/>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9"/>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9"/>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9"/>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9"/>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9"/>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9"/>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9"/>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9"/>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9"/>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9"/>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9"/>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9"/>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9"/>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9"/>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9"/>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9"/>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9"/>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9"/>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9"/>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9"/>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9"/>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9"/>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9"/>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9"/>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9"/>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9"/>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9"/>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9"/>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9"/>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9"/>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9"/>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9"/>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9"/>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9"/>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9"/>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9"/>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9"/>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9"/>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9"/>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9"/>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9"/>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9"/>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9"/>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9"/>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9"/>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9"/>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9"/>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9"/>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9"/>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9"/>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9"/>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9"/>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9"/>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9"/>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9"/>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9"/>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9"/>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9"/>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9"/>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9"/>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9"/>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9"/>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9"/>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9"/>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9"/>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9"/>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9"/>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9"/>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9"/>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9"/>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9"/>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9"/>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9"/>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9"/>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9"/>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9"/>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9"/>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9"/>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9"/>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9"/>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9"/>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9"/>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9"/>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9"/>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9"/>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9"/>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9"/>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9"/>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9"/>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9"/>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9"/>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9"/>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9"/>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9"/>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9"/>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9"/>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9"/>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9"/>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9"/>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9"/>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9"/>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9"/>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9"/>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9"/>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9"/>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9"/>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9"/>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9"/>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9"/>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9"/>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9"/>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9"/>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9"/>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9"/>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9"/>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9"/>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9"/>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9"/>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9"/>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9"/>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9"/>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9"/>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9"/>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9"/>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9"/>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9"/>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9"/>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9"/>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9"/>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9"/>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9"/>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9"/>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9"/>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9"/>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9"/>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9"/>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9"/>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9"/>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9"/>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9"/>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9"/>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9"/>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9"/>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9"/>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9"/>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9"/>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9"/>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9"/>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9"/>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9"/>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9"/>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9"/>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9"/>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9"/>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9"/>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9"/>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9"/>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9"/>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9"/>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9"/>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9"/>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9"/>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9"/>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9"/>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9"/>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9"/>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9"/>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9"/>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9"/>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9"/>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9"/>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9"/>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9"/>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9"/>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9"/>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9"/>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9"/>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9"/>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9"/>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9"/>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9"/>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9"/>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9"/>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9"/>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9"/>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9"/>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9"/>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9"/>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9"/>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9"/>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9"/>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9"/>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9"/>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9"/>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9"/>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9"/>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9"/>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9"/>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9"/>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9"/>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9"/>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9"/>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9"/>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9"/>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9"/>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9"/>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9"/>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9"/>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9"/>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9"/>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9"/>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9"/>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9"/>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9"/>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9"/>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9"/>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9"/>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9"/>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9"/>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9"/>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9"/>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9"/>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9"/>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9"/>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9"/>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9"/>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9"/>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9"/>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9"/>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9"/>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9"/>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9"/>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9"/>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9"/>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9"/>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9"/>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9"/>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9"/>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9"/>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9"/>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9"/>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9"/>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9"/>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9"/>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9"/>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9"/>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9"/>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9"/>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9"/>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9"/>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9"/>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9"/>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9"/>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9"/>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9"/>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9"/>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9"/>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9"/>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9"/>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9"/>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9"/>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9"/>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9"/>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9"/>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9"/>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9"/>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9"/>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9"/>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9"/>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9"/>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9"/>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9"/>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9"/>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9"/>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9"/>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9"/>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9"/>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9"/>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9"/>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9"/>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9"/>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9"/>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9"/>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9"/>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9"/>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9"/>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9"/>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9"/>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9"/>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9"/>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9"/>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9"/>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9"/>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9"/>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9"/>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9"/>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9"/>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9"/>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9"/>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9"/>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9"/>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9"/>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9"/>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9"/>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9"/>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9"/>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9"/>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9"/>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9"/>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9"/>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9"/>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9"/>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9"/>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9"/>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9"/>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9"/>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9"/>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9"/>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9"/>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9"/>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9"/>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9"/>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9"/>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9"/>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9"/>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9"/>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9"/>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9"/>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9"/>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9"/>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9"/>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9"/>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9"/>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9"/>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9"/>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9"/>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9"/>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9"/>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9"/>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9"/>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9"/>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9"/>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9"/>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9"/>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9"/>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9"/>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9"/>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9"/>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9"/>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9"/>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9"/>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9"/>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9"/>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9"/>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9"/>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9"/>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9"/>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9"/>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9"/>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9"/>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9"/>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9"/>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9"/>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9"/>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9"/>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9"/>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9"/>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9"/>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9"/>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9"/>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9"/>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9"/>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9"/>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9"/>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9"/>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9"/>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9"/>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9"/>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9"/>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9"/>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9"/>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9"/>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9"/>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9"/>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9"/>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9"/>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9"/>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9"/>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9"/>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9"/>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9"/>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9"/>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9"/>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9"/>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9"/>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9"/>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9"/>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9"/>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9"/>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9"/>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9"/>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9"/>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9"/>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9"/>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9"/>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9"/>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9"/>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9"/>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9"/>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9"/>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9"/>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9"/>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9"/>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9"/>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9"/>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9"/>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9"/>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9"/>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9"/>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9"/>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9"/>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9"/>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9"/>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9"/>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9"/>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9"/>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9"/>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9"/>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9"/>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9"/>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9"/>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9"/>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9"/>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9"/>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9"/>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9"/>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9"/>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9"/>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9"/>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9"/>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9"/>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9"/>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9"/>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9"/>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9"/>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9"/>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9"/>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9"/>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9"/>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9"/>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9"/>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9"/>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9"/>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9"/>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9"/>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9"/>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9"/>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9"/>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9"/>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9"/>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9"/>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9"/>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9"/>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9"/>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9"/>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9"/>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9"/>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9"/>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9"/>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9"/>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9"/>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9"/>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9"/>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9"/>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9"/>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9"/>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9"/>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9"/>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9"/>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9"/>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9"/>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9"/>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9"/>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9"/>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9"/>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9"/>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9"/>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9"/>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9"/>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9"/>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9"/>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9"/>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9"/>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9"/>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9"/>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9"/>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9"/>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9"/>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9"/>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9"/>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9"/>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9"/>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9"/>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9"/>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9"/>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9"/>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9"/>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9"/>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9"/>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9"/>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9"/>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9"/>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9"/>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9"/>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9"/>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9"/>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9"/>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9"/>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9"/>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9"/>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9"/>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9"/>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9"/>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9"/>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9"/>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9"/>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9"/>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9"/>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9"/>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9"/>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9"/>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9"/>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9"/>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49"/>
          <p:cNvGrpSpPr/>
          <p:nvPr/>
        </p:nvGrpSpPr>
        <p:grpSpPr>
          <a:xfrm>
            <a:off x="6064392" y="3070557"/>
            <a:ext cx="587865" cy="517731"/>
            <a:chOff x="6000718" y="3070557"/>
            <a:chExt cx="587865" cy="517731"/>
          </a:xfrm>
        </p:grpSpPr>
        <p:sp>
          <p:nvSpPr>
            <p:cNvPr id="4084" name="Google Shape;4084;p4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4" name="Google Shape;4094;p49"/>
          <p:cNvGrpSpPr/>
          <p:nvPr/>
        </p:nvGrpSpPr>
        <p:grpSpPr>
          <a:xfrm>
            <a:off x="6079197" y="3714217"/>
            <a:ext cx="557665" cy="516387"/>
            <a:chOff x="6015523" y="3714217"/>
            <a:chExt cx="557665" cy="516387"/>
          </a:xfrm>
        </p:grpSpPr>
        <p:grpSp>
          <p:nvGrpSpPr>
            <p:cNvPr id="4095" name="Google Shape;4095;p49"/>
            <p:cNvGrpSpPr/>
            <p:nvPr/>
          </p:nvGrpSpPr>
          <p:grpSpPr>
            <a:xfrm>
              <a:off x="6036094" y="3716980"/>
              <a:ext cx="529822" cy="510480"/>
              <a:chOff x="3148311" y="-545634"/>
              <a:chExt cx="1006118" cy="969572"/>
            </a:xfrm>
          </p:grpSpPr>
          <p:sp>
            <p:nvSpPr>
              <p:cNvPr id="4096" name="Google Shape;4096;p4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6" name="Google Shape;4106;p4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49"/>
          <p:cNvGrpSpPr/>
          <p:nvPr/>
        </p:nvGrpSpPr>
        <p:grpSpPr>
          <a:xfrm>
            <a:off x="6707979" y="3073628"/>
            <a:ext cx="576302" cy="511871"/>
            <a:chOff x="6644304" y="3073628"/>
            <a:chExt cx="576302" cy="511871"/>
          </a:xfrm>
        </p:grpSpPr>
        <p:grpSp>
          <p:nvGrpSpPr>
            <p:cNvPr id="4108" name="Google Shape;4108;p49"/>
            <p:cNvGrpSpPr/>
            <p:nvPr/>
          </p:nvGrpSpPr>
          <p:grpSpPr>
            <a:xfrm>
              <a:off x="6712169" y="3073651"/>
              <a:ext cx="481611" cy="506713"/>
              <a:chOff x="1833536" y="-546641"/>
              <a:chExt cx="914567" cy="962419"/>
            </a:xfrm>
          </p:grpSpPr>
          <p:grpSp>
            <p:nvGrpSpPr>
              <p:cNvPr id="4109" name="Google Shape;4109;p49"/>
              <p:cNvGrpSpPr/>
              <p:nvPr/>
            </p:nvGrpSpPr>
            <p:grpSpPr>
              <a:xfrm>
                <a:off x="1833536" y="-524249"/>
                <a:ext cx="914567" cy="940027"/>
                <a:chOff x="1833536" y="-524249"/>
                <a:chExt cx="914567" cy="940027"/>
              </a:xfrm>
            </p:grpSpPr>
            <p:sp>
              <p:nvSpPr>
                <p:cNvPr id="4110" name="Google Shape;4110;p4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5" name="Google Shape;4115;p4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9" name="Google Shape;4119;p4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49"/>
          <p:cNvGrpSpPr/>
          <p:nvPr/>
        </p:nvGrpSpPr>
        <p:grpSpPr>
          <a:xfrm>
            <a:off x="6715725" y="3714143"/>
            <a:ext cx="560636" cy="516497"/>
            <a:chOff x="6652051" y="3714143"/>
            <a:chExt cx="560636" cy="516497"/>
          </a:xfrm>
        </p:grpSpPr>
        <p:grpSp>
          <p:nvGrpSpPr>
            <p:cNvPr id="4121" name="Google Shape;4121;p49"/>
            <p:cNvGrpSpPr/>
            <p:nvPr/>
          </p:nvGrpSpPr>
          <p:grpSpPr>
            <a:xfrm>
              <a:off x="6669657" y="3716715"/>
              <a:ext cx="466768" cy="464314"/>
              <a:chOff x="3139766" y="765669"/>
              <a:chExt cx="886380" cy="881888"/>
            </a:xfrm>
          </p:grpSpPr>
          <p:grpSp>
            <p:nvGrpSpPr>
              <p:cNvPr id="4122" name="Google Shape;4122;p49"/>
              <p:cNvGrpSpPr/>
              <p:nvPr/>
            </p:nvGrpSpPr>
            <p:grpSpPr>
              <a:xfrm>
                <a:off x="3139766" y="765669"/>
                <a:ext cx="886380" cy="881888"/>
                <a:chOff x="3139766" y="765669"/>
                <a:chExt cx="886380" cy="881888"/>
              </a:xfrm>
            </p:grpSpPr>
            <p:sp>
              <p:nvSpPr>
                <p:cNvPr id="4123" name="Google Shape;4123;p4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2" name="Google Shape;4132;p4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6" name="Google Shape;4136;p4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7" name="Google Shape;4137;p49"/>
          <p:cNvGrpSpPr/>
          <p:nvPr/>
        </p:nvGrpSpPr>
        <p:grpSpPr>
          <a:xfrm>
            <a:off x="726609" y="1192826"/>
            <a:ext cx="2665073" cy="1317140"/>
            <a:chOff x="793334" y="1192826"/>
            <a:chExt cx="2665073" cy="1317140"/>
          </a:xfrm>
        </p:grpSpPr>
        <p:sp>
          <p:nvSpPr>
            <p:cNvPr id="4138" name="Google Shape;4138;p4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9"/>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9"/>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9"/>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9"/>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9"/>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9"/>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9"/>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9"/>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9"/>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4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4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4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4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4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4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4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4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4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4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4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4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4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4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4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4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4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4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4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4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4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4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4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4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4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4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4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4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4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4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4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4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4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4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4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4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4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4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4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4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4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4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4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4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4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4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4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4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4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4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4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4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4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4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4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4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4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4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4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4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4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4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4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4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4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4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4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4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4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4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4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4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4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4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4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4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4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4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4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4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4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4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4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4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4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4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4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4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4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4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4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4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4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4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4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4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4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4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4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4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4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4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4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4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4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4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4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4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4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4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4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4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4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4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4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4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4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4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4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4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49"/>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4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4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4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4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4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4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4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4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4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4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4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4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4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4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4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4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4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4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4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4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4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4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4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4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4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4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4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4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4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4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4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4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4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4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4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4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4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4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4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4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4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4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4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4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4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4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4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4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4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4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4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4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4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4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4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4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4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4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4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4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4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4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4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4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4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4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4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4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4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4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4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4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4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4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4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4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4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4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4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4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4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4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4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4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4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4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4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4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4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4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4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4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4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4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4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4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4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4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4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4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4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4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4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4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4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4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4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4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4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4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4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4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4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4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4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4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4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4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4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4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4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4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4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4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4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4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4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49"/>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4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4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4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4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4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4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4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4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4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4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4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4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4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4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4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4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4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4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4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4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4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4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4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4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4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4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4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4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4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4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4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4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4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4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4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4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4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4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4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4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4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4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4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4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4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4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4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4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4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4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4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4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4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4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4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4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4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4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4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4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4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4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4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4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4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4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4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4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4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4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4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4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4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4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4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4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4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4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4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4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4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4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4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4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4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4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4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4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4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4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4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4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4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4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4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4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4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4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4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4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4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4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4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4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4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4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4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4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4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4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4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4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4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4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4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4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4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4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4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4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4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4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4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4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4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4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4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4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4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4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4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4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4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4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4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4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4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4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4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4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4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4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4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4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4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4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4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4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4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4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4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4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4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4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4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4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4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4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4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4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4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4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4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4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4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4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4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4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4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4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4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4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4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4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4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4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4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4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4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4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4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4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4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4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4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4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4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4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4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4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4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4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4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4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4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4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4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4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4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4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4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4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4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4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4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4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4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4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4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4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4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4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4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4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4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4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4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4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4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4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4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4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4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4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4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4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4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4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4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4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4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4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4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4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4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4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4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4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4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4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4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4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4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4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4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4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4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4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4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4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4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4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4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4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4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4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4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4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4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4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4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4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4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4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4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4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4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4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4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4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4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4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4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4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4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4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4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4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4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4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4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4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4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4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4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4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4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4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4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4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4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4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4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4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4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4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4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4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4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4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4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4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4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4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4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4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4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4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4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4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4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4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4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4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4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4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4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4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4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4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4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4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4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49"/>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49"/>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4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49"/>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4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4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4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4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4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4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4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4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4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4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4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4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4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4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4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4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4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4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4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4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4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4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4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4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4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4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4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4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4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4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4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4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4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4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4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4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4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4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4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4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4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4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4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4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4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4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4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4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4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4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4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4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4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4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4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4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4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4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4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4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4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4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4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4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4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4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4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4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4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4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4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4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4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4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4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4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4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4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4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4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4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4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4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4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4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4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4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4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4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4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4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4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4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4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4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4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4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4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4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4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4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4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4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4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4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4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4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4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4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4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4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4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4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4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4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4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4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4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4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4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4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4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4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4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4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4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4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4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49"/>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4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4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4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4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4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4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4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4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4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4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4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4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4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4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4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4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4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4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4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4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4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4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4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4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4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4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4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4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4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4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4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4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4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4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4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4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4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4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4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4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4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4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4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4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4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4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4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4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4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4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4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4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4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4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4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4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4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4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4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4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4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4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4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4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4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4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4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4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4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4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4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4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4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4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4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4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4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4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4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4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4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4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4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4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4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4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4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4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4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4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4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4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4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4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4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4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4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4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4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4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4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4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4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4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4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4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4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4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4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4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4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4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4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4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4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4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4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4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4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4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4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4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4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4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4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4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4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4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4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4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4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4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4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4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4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4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4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4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4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4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4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4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4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4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4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4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4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4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4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4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4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4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4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4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4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4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49"/>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4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4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4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4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4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4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4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4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4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4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4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4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4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4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4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4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4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4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4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4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4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4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4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4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4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4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4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4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4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4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4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4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4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4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4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4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4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4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4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4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4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4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4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4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4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4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4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4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4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4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4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4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4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4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4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4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4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4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4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4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4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4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4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4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4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4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4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4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4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4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4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4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4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4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4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4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4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4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4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4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4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4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4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4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4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4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4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4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4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4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4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4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4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4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4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4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4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4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4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4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4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8" name="Shape 8108"/>
        <p:cNvGrpSpPr/>
        <p:nvPr/>
      </p:nvGrpSpPr>
      <p:grpSpPr>
        <a:xfrm>
          <a:off x="0" y="0"/>
          <a:ext cx="0" cy="0"/>
          <a:chOff x="0" y="0"/>
          <a:chExt cx="0" cy="0"/>
        </a:xfrm>
      </p:grpSpPr>
      <p:grpSp>
        <p:nvGrpSpPr>
          <p:cNvPr id="8109" name="Google Shape;8109;p50"/>
          <p:cNvGrpSpPr/>
          <p:nvPr/>
        </p:nvGrpSpPr>
        <p:grpSpPr>
          <a:xfrm>
            <a:off x="2126623" y="3607908"/>
            <a:ext cx="1102891" cy="760337"/>
            <a:chOff x="4967783" y="2151471"/>
            <a:chExt cx="3920692" cy="2702940"/>
          </a:xfrm>
        </p:grpSpPr>
        <p:grpSp>
          <p:nvGrpSpPr>
            <p:cNvPr id="8110" name="Google Shape;8110;p50"/>
            <p:cNvGrpSpPr/>
            <p:nvPr/>
          </p:nvGrpSpPr>
          <p:grpSpPr>
            <a:xfrm>
              <a:off x="5045709" y="2252109"/>
              <a:ext cx="3761071" cy="2501708"/>
              <a:chOff x="2691784" y="1805334"/>
              <a:chExt cx="3761071" cy="2501708"/>
            </a:xfrm>
          </p:grpSpPr>
          <p:sp>
            <p:nvSpPr>
              <p:cNvPr id="8111" name="Google Shape;8111;p5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50"/>
            <p:cNvGrpSpPr/>
            <p:nvPr/>
          </p:nvGrpSpPr>
          <p:grpSpPr>
            <a:xfrm>
              <a:off x="4967783" y="2151471"/>
              <a:ext cx="3920692" cy="2702940"/>
              <a:chOff x="2613858" y="1704696"/>
              <a:chExt cx="3920692" cy="2702940"/>
            </a:xfrm>
          </p:grpSpPr>
          <p:sp>
            <p:nvSpPr>
              <p:cNvPr id="8119" name="Google Shape;8119;p5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4" name="Google Shape;8124;p50"/>
          <p:cNvGrpSpPr/>
          <p:nvPr/>
        </p:nvGrpSpPr>
        <p:grpSpPr>
          <a:xfrm>
            <a:off x="3530532" y="1496185"/>
            <a:ext cx="1561911" cy="708580"/>
            <a:chOff x="3530532" y="1496185"/>
            <a:chExt cx="1561911" cy="708580"/>
          </a:xfrm>
        </p:grpSpPr>
        <p:grpSp>
          <p:nvGrpSpPr>
            <p:cNvPr id="8125" name="Google Shape;8125;p50"/>
            <p:cNvGrpSpPr/>
            <p:nvPr/>
          </p:nvGrpSpPr>
          <p:grpSpPr>
            <a:xfrm>
              <a:off x="3720318" y="1857562"/>
              <a:ext cx="1372125" cy="54"/>
              <a:chOff x="3720318" y="1857562"/>
              <a:chExt cx="1372125" cy="54"/>
            </a:xfrm>
          </p:grpSpPr>
          <p:cxnSp>
            <p:nvCxnSpPr>
              <p:cNvPr id="8126" name="Google Shape;8126;p50"/>
              <p:cNvCxnSpPr>
                <a:endCxn id="812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28" name="Google Shape;8128;p5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29" name="Google Shape;8129;p5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30" name="Google Shape;8130;p50"/>
              <p:cNvCxnSpPr>
                <a:stCxn id="812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131" name="Google Shape;8131;p50"/>
            <p:cNvGrpSpPr/>
            <p:nvPr/>
          </p:nvGrpSpPr>
          <p:grpSpPr>
            <a:xfrm>
              <a:off x="3567462" y="1496185"/>
              <a:ext cx="286500" cy="272914"/>
              <a:chOff x="3567462" y="1496185"/>
              <a:chExt cx="286500" cy="272914"/>
            </a:xfrm>
          </p:grpSpPr>
          <p:cxnSp>
            <p:nvCxnSpPr>
              <p:cNvPr id="8132" name="Google Shape;8132;p5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33" name="Google Shape;8133;p5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4" name="Google Shape;8134;p5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6" name="Google Shape;8136;p50"/>
            <p:cNvGrpSpPr/>
            <p:nvPr/>
          </p:nvGrpSpPr>
          <p:grpSpPr>
            <a:xfrm>
              <a:off x="3929014" y="1960574"/>
              <a:ext cx="286500" cy="242342"/>
              <a:chOff x="3929014" y="1960574"/>
              <a:chExt cx="286500" cy="242342"/>
            </a:xfrm>
          </p:grpSpPr>
          <p:cxnSp>
            <p:nvCxnSpPr>
              <p:cNvPr id="8137" name="Google Shape;8137;p5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138" name="Google Shape;8138;p5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50"/>
            <p:cNvGrpSpPr/>
            <p:nvPr/>
          </p:nvGrpSpPr>
          <p:grpSpPr>
            <a:xfrm>
              <a:off x="4290828" y="1496185"/>
              <a:ext cx="286500" cy="272914"/>
              <a:chOff x="4290828" y="1496185"/>
              <a:chExt cx="286500" cy="272914"/>
            </a:xfrm>
          </p:grpSpPr>
          <p:cxnSp>
            <p:nvCxnSpPr>
              <p:cNvPr id="8140" name="Google Shape;8140;p5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41" name="Google Shape;8141;p5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2" name="Google Shape;8142;p5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3" name="Google Shape;8143;p50"/>
            <p:cNvGrpSpPr/>
            <p:nvPr/>
          </p:nvGrpSpPr>
          <p:grpSpPr>
            <a:xfrm>
              <a:off x="4657726" y="1959674"/>
              <a:ext cx="286500" cy="245092"/>
              <a:chOff x="4657726" y="1959674"/>
              <a:chExt cx="286500" cy="245092"/>
            </a:xfrm>
          </p:grpSpPr>
          <p:cxnSp>
            <p:nvCxnSpPr>
              <p:cNvPr id="8144" name="Google Shape;8144;p5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145" name="Google Shape;8145;p5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6" name="Google Shape;8146;p50"/>
          <p:cNvGrpSpPr/>
          <p:nvPr/>
        </p:nvGrpSpPr>
        <p:grpSpPr>
          <a:xfrm>
            <a:off x="3512551" y="2358282"/>
            <a:ext cx="1597032" cy="378649"/>
            <a:chOff x="3512551" y="2358282"/>
            <a:chExt cx="1597032" cy="378649"/>
          </a:xfrm>
        </p:grpSpPr>
        <p:grpSp>
          <p:nvGrpSpPr>
            <p:cNvPr id="8147" name="Google Shape;8147;p50"/>
            <p:cNvGrpSpPr/>
            <p:nvPr/>
          </p:nvGrpSpPr>
          <p:grpSpPr>
            <a:xfrm>
              <a:off x="3738198" y="2553002"/>
              <a:ext cx="1145834" cy="117"/>
              <a:chOff x="3738198" y="2553002"/>
              <a:chExt cx="1145834" cy="117"/>
            </a:xfrm>
          </p:grpSpPr>
          <p:cxnSp>
            <p:nvCxnSpPr>
              <p:cNvPr id="8148" name="Google Shape;8148;p5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49" name="Google Shape;8149;p5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50" name="Google Shape;8150;p50"/>
              <p:cNvCxnSpPr>
                <a:stCxn id="8151" idx="6"/>
                <a:endCxn id="815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153" name="Google Shape;8153;p50"/>
            <p:cNvGrpSpPr/>
            <p:nvPr/>
          </p:nvGrpSpPr>
          <p:grpSpPr>
            <a:xfrm>
              <a:off x="3969644" y="2440153"/>
              <a:ext cx="225900" cy="296779"/>
              <a:chOff x="3969644" y="2440153"/>
              <a:chExt cx="225900" cy="296779"/>
            </a:xfrm>
          </p:grpSpPr>
          <p:cxnSp>
            <p:nvCxnSpPr>
              <p:cNvPr id="8154" name="Google Shape;8154;p5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152" name="Google Shape;8152;p5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50"/>
            <p:cNvGrpSpPr/>
            <p:nvPr/>
          </p:nvGrpSpPr>
          <p:grpSpPr>
            <a:xfrm>
              <a:off x="4426818" y="2358282"/>
              <a:ext cx="225600" cy="307471"/>
              <a:chOff x="4426818" y="2358282"/>
              <a:chExt cx="225600" cy="307471"/>
            </a:xfrm>
          </p:grpSpPr>
          <p:cxnSp>
            <p:nvCxnSpPr>
              <p:cNvPr id="8157" name="Google Shape;8157;p50"/>
              <p:cNvCxnSpPr>
                <a:stCxn id="815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159" name="Google Shape;8159;p5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50"/>
            <p:cNvGrpSpPr/>
            <p:nvPr/>
          </p:nvGrpSpPr>
          <p:grpSpPr>
            <a:xfrm>
              <a:off x="4883984" y="2440153"/>
              <a:ext cx="225600" cy="296479"/>
              <a:chOff x="4883984" y="2440153"/>
              <a:chExt cx="225600" cy="296479"/>
            </a:xfrm>
          </p:grpSpPr>
          <p:cxnSp>
            <p:nvCxnSpPr>
              <p:cNvPr id="8161" name="Google Shape;8161;p5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162" name="Google Shape;8162;p5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50"/>
            <p:cNvGrpSpPr/>
            <p:nvPr/>
          </p:nvGrpSpPr>
          <p:grpSpPr>
            <a:xfrm>
              <a:off x="3512551" y="2358356"/>
              <a:ext cx="225647" cy="307629"/>
              <a:chOff x="2182679" y="2005014"/>
              <a:chExt cx="792300" cy="1080158"/>
            </a:xfrm>
          </p:grpSpPr>
          <p:cxnSp>
            <p:nvCxnSpPr>
              <p:cNvPr id="8165" name="Google Shape;8165;p50"/>
              <p:cNvCxnSpPr>
                <a:stCxn id="816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151" name="Google Shape;8151;p5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7" name="Google Shape;8167;p50"/>
          <p:cNvGrpSpPr/>
          <p:nvPr/>
        </p:nvGrpSpPr>
        <p:grpSpPr>
          <a:xfrm>
            <a:off x="6872633" y="1182079"/>
            <a:ext cx="1559809" cy="722610"/>
            <a:chOff x="634175" y="2986275"/>
            <a:chExt cx="3147949" cy="1458344"/>
          </a:xfrm>
        </p:grpSpPr>
        <p:cxnSp>
          <p:nvCxnSpPr>
            <p:cNvPr id="8168" name="Google Shape;8168;p50"/>
            <p:cNvCxnSpPr>
              <a:stCxn id="8169" idx="4"/>
              <a:endCxn id="8170"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8171" name="Google Shape;8171;p50"/>
            <p:cNvCxnSpPr>
              <a:stCxn id="8170" idx="0"/>
              <a:endCxn id="8172"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8173" name="Google Shape;8173;p50"/>
            <p:cNvCxnSpPr>
              <a:stCxn id="8172" idx="4"/>
              <a:endCxn id="8174"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8175" name="Google Shape;8175;p50"/>
            <p:cNvCxnSpPr>
              <a:stCxn id="8174" idx="0"/>
              <a:endCxn id="8176"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8176" name="Google Shape;8176;p5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72" name="Google Shape;8172;p5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69" name="Google Shape;8169;p5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74" name="Google Shape;8174;p5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70" name="Google Shape;8170;p5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177" name="Google Shape;8177;p50"/>
          <p:cNvGrpSpPr/>
          <p:nvPr/>
        </p:nvGrpSpPr>
        <p:grpSpPr>
          <a:xfrm>
            <a:off x="3526424" y="2891987"/>
            <a:ext cx="1570719" cy="294123"/>
            <a:chOff x="998425" y="1182125"/>
            <a:chExt cx="1065400" cy="199500"/>
          </a:xfrm>
        </p:grpSpPr>
        <p:sp>
          <p:nvSpPr>
            <p:cNvPr id="8178" name="Google Shape;8178;p5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50"/>
          <p:cNvGrpSpPr/>
          <p:nvPr/>
        </p:nvGrpSpPr>
        <p:grpSpPr>
          <a:xfrm>
            <a:off x="6869680" y="2009474"/>
            <a:ext cx="1565716" cy="366729"/>
            <a:chOff x="1247650" y="2075423"/>
            <a:chExt cx="6648477" cy="1557238"/>
          </a:xfrm>
        </p:grpSpPr>
        <p:sp>
          <p:nvSpPr>
            <p:cNvPr id="8184" name="Google Shape;8184;p5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50"/>
          <p:cNvGrpSpPr/>
          <p:nvPr/>
        </p:nvGrpSpPr>
        <p:grpSpPr>
          <a:xfrm>
            <a:off x="6853992" y="3158289"/>
            <a:ext cx="1597061" cy="663440"/>
            <a:chOff x="6796238" y="3158297"/>
            <a:chExt cx="1630319" cy="677257"/>
          </a:xfrm>
        </p:grpSpPr>
        <p:cxnSp>
          <p:nvCxnSpPr>
            <p:cNvPr id="8191" name="Google Shape;8191;p5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192" name="Google Shape;8192;p5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193" name="Google Shape;8193;p5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194" name="Google Shape;8194;p5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195" name="Google Shape;8195;p50"/>
            <p:cNvGrpSpPr/>
            <p:nvPr/>
          </p:nvGrpSpPr>
          <p:grpSpPr>
            <a:xfrm>
              <a:off x="6796238" y="3311904"/>
              <a:ext cx="1630319" cy="377697"/>
              <a:chOff x="6796238" y="3311904"/>
              <a:chExt cx="1630319" cy="377697"/>
            </a:xfrm>
          </p:grpSpPr>
          <p:sp>
            <p:nvSpPr>
              <p:cNvPr id="8196" name="Google Shape;8196;p5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9" name="Google Shape;8199;p50"/>
          <p:cNvGrpSpPr/>
          <p:nvPr/>
        </p:nvGrpSpPr>
        <p:grpSpPr>
          <a:xfrm>
            <a:off x="5375130" y="1179681"/>
            <a:ext cx="1368606" cy="1593805"/>
            <a:chOff x="1839112" y="2209163"/>
            <a:chExt cx="1918159" cy="2233784"/>
          </a:xfrm>
        </p:grpSpPr>
        <p:sp>
          <p:nvSpPr>
            <p:cNvPr id="8200" name="Google Shape;8200;p5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3" name="Google Shape;8203;p50"/>
            <p:cNvCxnSpPr>
              <a:stCxn id="8200" idx="6"/>
              <a:endCxn id="8201"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04" name="Google Shape;8204;p50"/>
            <p:cNvCxnSpPr>
              <a:stCxn id="8201" idx="4"/>
              <a:endCxn id="820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206" name="Google Shape;8206;p50"/>
            <p:cNvCxnSpPr>
              <a:stCxn id="8205" idx="6"/>
              <a:endCxn id="8202"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07" name="Google Shape;8207;p50"/>
            <p:cNvCxnSpPr>
              <a:stCxn id="8202" idx="4"/>
              <a:endCxn id="820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205" name="Google Shape;8205;p5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10" name="Google Shape;8210;p50"/>
            <p:cNvCxnSpPr>
              <a:endCxn id="820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211" name="Google Shape;8211;p50"/>
          <p:cNvGrpSpPr/>
          <p:nvPr/>
        </p:nvGrpSpPr>
        <p:grpSpPr>
          <a:xfrm>
            <a:off x="3507503" y="1185917"/>
            <a:ext cx="1637968" cy="154942"/>
            <a:chOff x="238125" y="2506075"/>
            <a:chExt cx="7115411" cy="673075"/>
          </a:xfrm>
        </p:grpSpPr>
        <p:sp>
          <p:nvSpPr>
            <p:cNvPr id="8212" name="Google Shape;8212;p5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50"/>
          <p:cNvGrpSpPr/>
          <p:nvPr/>
        </p:nvGrpSpPr>
        <p:grpSpPr>
          <a:xfrm>
            <a:off x="746187" y="1507514"/>
            <a:ext cx="2476762" cy="91743"/>
            <a:chOff x="1464850" y="436376"/>
            <a:chExt cx="6001362" cy="222300"/>
          </a:xfrm>
        </p:grpSpPr>
        <p:sp>
          <p:nvSpPr>
            <p:cNvPr id="8218" name="Google Shape;8218;p5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3" name="Google Shape;8223;p5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24" name="Google Shape;8224;p5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25" name="Google Shape;8225;p5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26" name="Google Shape;8226;p5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227" name="Google Shape;8227;p50"/>
          <p:cNvGrpSpPr/>
          <p:nvPr/>
        </p:nvGrpSpPr>
        <p:grpSpPr>
          <a:xfrm>
            <a:off x="732455" y="2742980"/>
            <a:ext cx="1452710" cy="651923"/>
            <a:chOff x="803162" y="2667727"/>
            <a:chExt cx="1411906" cy="633611"/>
          </a:xfrm>
        </p:grpSpPr>
        <p:cxnSp>
          <p:nvCxnSpPr>
            <p:cNvPr id="8228" name="Google Shape;8228;p50"/>
            <p:cNvCxnSpPr>
              <a:stCxn id="8229" idx="2"/>
              <a:endCxn id="823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31" name="Google Shape;8231;p50"/>
            <p:cNvCxnSpPr>
              <a:stCxn id="8232" idx="0"/>
              <a:endCxn id="822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33" name="Google Shape;8233;p50"/>
            <p:cNvCxnSpPr>
              <a:stCxn id="8232" idx="2"/>
              <a:endCxn id="823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35" name="Google Shape;8235;p50"/>
            <p:cNvCxnSpPr>
              <a:stCxn id="8236" idx="0"/>
              <a:endCxn id="823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37" name="Google Shape;8237;p50"/>
            <p:cNvCxnSpPr>
              <a:stCxn id="8230" idx="2"/>
              <a:endCxn id="823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39" name="Google Shape;8239;p50"/>
            <p:cNvCxnSpPr>
              <a:stCxn id="8240" idx="0"/>
              <a:endCxn id="823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236" name="Google Shape;8236;p5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4" name="Google Shape;8234;p5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40" name="Google Shape;8240;p5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8" name="Google Shape;8238;p5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0" name="Google Shape;8230;p5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2" name="Google Shape;8232;p5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29" name="Google Shape;8229;p5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241" name="Google Shape;8241;p50"/>
          <p:cNvGrpSpPr/>
          <p:nvPr/>
        </p:nvGrpSpPr>
        <p:grpSpPr>
          <a:xfrm>
            <a:off x="732456" y="1178518"/>
            <a:ext cx="2518541" cy="209309"/>
            <a:chOff x="803163" y="1111966"/>
            <a:chExt cx="2447800" cy="203430"/>
          </a:xfrm>
        </p:grpSpPr>
        <p:grpSp>
          <p:nvGrpSpPr>
            <p:cNvPr id="8242" name="Google Shape;8242;p50"/>
            <p:cNvGrpSpPr/>
            <p:nvPr/>
          </p:nvGrpSpPr>
          <p:grpSpPr>
            <a:xfrm>
              <a:off x="1958180" y="1111966"/>
              <a:ext cx="588019" cy="121396"/>
              <a:chOff x="4808316" y="2800065"/>
              <a:chExt cx="1999386" cy="412910"/>
            </a:xfrm>
          </p:grpSpPr>
          <p:sp>
            <p:nvSpPr>
              <p:cNvPr id="8243" name="Google Shape;8243;p5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4" name="Google Shape;8244;p50"/>
              <p:cNvGrpSpPr/>
              <p:nvPr/>
            </p:nvGrpSpPr>
            <p:grpSpPr>
              <a:xfrm>
                <a:off x="4808316" y="2800065"/>
                <a:ext cx="92400" cy="411825"/>
                <a:chOff x="845575" y="2563700"/>
                <a:chExt cx="92400" cy="411825"/>
              </a:xfrm>
            </p:grpSpPr>
            <p:cxnSp>
              <p:nvCxnSpPr>
                <p:cNvPr id="8245" name="Google Shape;8245;p5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46" name="Google Shape;8246;p5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247" name="Google Shape;8247;p5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248" name="Google Shape;8248;p5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9" name="Google Shape;8249;p50"/>
            <p:cNvGrpSpPr/>
            <p:nvPr/>
          </p:nvGrpSpPr>
          <p:grpSpPr>
            <a:xfrm>
              <a:off x="803163" y="1111974"/>
              <a:ext cx="591158" cy="121545"/>
              <a:chOff x="803163" y="1111974"/>
              <a:chExt cx="591158" cy="121545"/>
            </a:xfrm>
          </p:grpSpPr>
          <p:grpSp>
            <p:nvGrpSpPr>
              <p:cNvPr id="8250" name="Google Shape;8250;p50"/>
              <p:cNvGrpSpPr/>
              <p:nvPr/>
            </p:nvGrpSpPr>
            <p:grpSpPr>
              <a:xfrm>
                <a:off x="803163" y="1111974"/>
                <a:ext cx="27175" cy="121077"/>
                <a:chOff x="845575" y="2563700"/>
                <a:chExt cx="92400" cy="411825"/>
              </a:xfrm>
            </p:grpSpPr>
            <p:cxnSp>
              <p:nvCxnSpPr>
                <p:cNvPr id="8251" name="Google Shape;8251;p5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52" name="Google Shape;8252;p5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3" name="Google Shape;8253;p5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50"/>
            <p:cNvGrpSpPr/>
            <p:nvPr/>
          </p:nvGrpSpPr>
          <p:grpSpPr>
            <a:xfrm>
              <a:off x="1381910" y="1194219"/>
              <a:ext cx="588341" cy="121177"/>
              <a:chOff x="1381910" y="1194219"/>
              <a:chExt cx="588341" cy="121177"/>
            </a:xfrm>
          </p:grpSpPr>
          <p:grpSp>
            <p:nvGrpSpPr>
              <p:cNvPr id="8255" name="Google Shape;8255;p50"/>
              <p:cNvGrpSpPr/>
              <p:nvPr/>
            </p:nvGrpSpPr>
            <p:grpSpPr>
              <a:xfrm rot="10800000">
                <a:off x="1381910" y="1194319"/>
                <a:ext cx="27175" cy="121077"/>
                <a:chOff x="2070100" y="2563700"/>
                <a:chExt cx="92400" cy="411825"/>
              </a:xfrm>
            </p:grpSpPr>
            <p:cxnSp>
              <p:nvCxnSpPr>
                <p:cNvPr id="8256" name="Google Shape;8256;p5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57" name="Google Shape;8257;p5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8" name="Google Shape;8258;p5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50"/>
            <p:cNvGrpSpPr/>
            <p:nvPr/>
          </p:nvGrpSpPr>
          <p:grpSpPr>
            <a:xfrm>
              <a:off x="2532079" y="1194219"/>
              <a:ext cx="704927" cy="121177"/>
              <a:chOff x="2532079" y="1194219"/>
              <a:chExt cx="704927" cy="121177"/>
            </a:xfrm>
          </p:grpSpPr>
          <p:grpSp>
            <p:nvGrpSpPr>
              <p:cNvPr id="8260" name="Google Shape;8260;p50"/>
              <p:cNvGrpSpPr/>
              <p:nvPr/>
            </p:nvGrpSpPr>
            <p:grpSpPr>
              <a:xfrm rot="10800000">
                <a:off x="2532079" y="1194319"/>
                <a:ext cx="27175" cy="121077"/>
                <a:chOff x="2070100" y="2563700"/>
                <a:chExt cx="92400" cy="411825"/>
              </a:xfrm>
            </p:grpSpPr>
            <p:cxnSp>
              <p:nvCxnSpPr>
                <p:cNvPr id="8261" name="Google Shape;8261;p5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62" name="Google Shape;8262;p5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3" name="Google Shape;8263;p5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4" name="Google Shape;8264;p50"/>
          <p:cNvGrpSpPr/>
          <p:nvPr/>
        </p:nvGrpSpPr>
        <p:grpSpPr>
          <a:xfrm>
            <a:off x="3525467" y="3875150"/>
            <a:ext cx="1567778" cy="491677"/>
            <a:chOff x="5194708" y="3484366"/>
            <a:chExt cx="3148148" cy="987304"/>
          </a:xfrm>
        </p:grpSpPr>
        <p:grpSp>
          <p:nvGrpSpPr>
            <p:cNvPr id="8265" name="Google Shape;8265;p50"/>
            <p:cNvGrpSpPr/>
            <p:nvPr/>
          </p:nvGrpSpPr>
          <p:grpSpPr>
            <a:xfrm>
              <a:off x="7531521" y="3484366"/>
              <a:ext cx="811335" cy="987304"/>
              <a:chOff x="3379425" y="1617275"/>
              <a:chExt cx="1090650" cy="1327200"/>
            </a:xfrm>
          </p:grpSpPr>
          <p:sp>
            <p:nvSpPr>
              <p:cNvPr id="8266" name="Google Shape;8266;p5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50"/>
            <p:cNvGrpSpPr/>
            <p:nvPr/>
          </p:nvGrpSpPr>
          <p:grpSpPr>
            <a:xfrm>
              <a:off x="6752546" y="3484366"/>
              <a:ext cx="811428" cy="987304"/>
              <a:chOff x="2332275" y="1617275"/>
              <a:chExt cx="1090775" cy="1327200"/>
            </a:xfrm>
          </p:grpSpPr>
          <p:sp>
            <p:nvSpPr>
              <p:cNvPr id="8270" name="Google Shape;8270;p5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50"/>
            <p:cNvGrpSpPr/>
            <p:nvPr/>
          </p:nvGrpSpPr>
          <p:grpSpPr>
            <a:xfrm>
              <a:off x="5973664" y="3484366"/>
              <a:ext cx="811335" cy="987304"/>
              <a:chOff x="1285250" y="1617275"/>
              <a:chExt cx="1090650" cy="1327200"/>
            </a:xfrm>
          </p:grpSpPr>
          <p:sp>
            <p:nvSpPr>
              <p:cNvPr id="8274" name="Google Shape;8274;p5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50"/>
            <p:cNvGrpSpPr/>
            <p:nvPr/>
          </p:nvGrpSpPr>
          <p:grpSpPr>
            <a:xfrm>
              <a:off x="5194708" y="3484366"/>
              <a:ext cx="811409" cy="987304"/>
              <a:chOff x="238125" y="1617275"/>
              <a:chExt cx="1090750" cy="1327200"/>
            </a:xfrm>
          </p:grpSpPr>
          <p:sp>
            <p:nvSpPr>
              <p:cNvPr id="8278" name="Google Shape;8278;p5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1" name="Google Shape;8281;p50"/>
          <p:cNvGrpSpPr/>
          <p:nvPr/>
        </p:nvGrpSpPr>
        <p:grpSpPr>
          <a:xfrm>
            <a:off x="3486076" y="3355561"/>
            <a:ext cx="1616964" cy="346256"/>
            <a:chOff x="1808063" y="4294338"/>
            <a:chExt cx="3370782" cy="721817"/>
          </a:xfrm>
        </p:grpSpPr>
        <p:sp>
          <p:nvSpPr>
            <p:cNvPr id="8282" name="Google Shape;8282;p5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50"/>
          <p:cNvGrpSpPr/>
          <p:nvPr/>
        </p:nvGrpSpPr>
        <p:grpSpPr>
          <a:xfrm>
            <a:off x="764288" y="3641590"/>
            <a:ext cx="1295882" cy="646587"/>
            <a:chOff x="834100" y="3642869"/>
            <a:chExt cx="1259483" cy="628426"/>
          </a:xfrm>
        </p:grpSpPr>
        <p:sp>
          <p:nvSpPr>
            <p:cNvPr id="8293" name="Google Shape;8293;p5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8" name="Google Shape;8318;p50"/>
            <p:cNvGrpSpPr/>
            <p:nvPr/>
          </p:nvGrpSpPr>
          <p:grpSpPr>
            <a:xfrm>
              <a:off x="1360364" y="3847835"/>
              <a:ext cx="208119" cy="224359"/>
              <a:chOff x="1360769" y="3847100"/>
              <a:chExt cx="208119" cy="224359"/>
            </a:xfrm>
          </p:grpSpPr>
          <p:sp>
            <p:nvSpPr>
              <p:cNvPr id="8319" name="Google Shape;8319;p5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9" name="Google Shape;8339;p5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50"/>
          <p:cNvGrpSpPr/>
          <p:nvPr/>
        </p:nvGrpSpPr>
        <p:grpSpPr>
          <a:xfrm rot="5400000">
            <a:off x="5977401" y="3438087"/>
            <a:ext cx="164064" cy="1414916"/>
            <a:chOff x="4428249" y="1369375"/>
            <a:chExt cx="36905" cy="429569"/>
          </a:xfrm>
        </p:grpSpPr>
        <p:sp>
          <p:nvSpPr>
            <p:cNvPr id="8354" name="Google Shape;8354;p5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50"/>
          <p:cNvGrpSpPr/>
          <p:nvPr/>
        </p:nvGrpSpPr>
        <p:grpSpPr>
          <a:xfrm flipH="1" rot="10800000">
            <a:off x="5349830" y="3026630"/>
            <a:ext cx="1419207" cy="24808"/>
            <a:chOff x="219558" y="4738465"/>
            <a:chExt cx="5852400" cy="102300"/>
          </a:xfrm>
        </p:grpSpPr>
        <p:cxnSp>
          <p:nvCxnSpPr>
            <p:cNvPr id="8387" name="Google Shape;8387;p5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388" name="Google Shape;8388;p5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50"/>
          <p:cNvGrpSpPr/>
          <p:nvPr/>
        </p:nvGrpSpPr>
        <p:grpSpPr>
          <a:xfrm>
            <a:off x="5361148" y="3399694"/>
            <a:ext cx="1396570" cy="385016"/>
            <a:chOff x="5286284" y="2966544"/>
            <a:chExt cx="1396570" cy="385016"/>
          </a:xfrm>
        </p:grpSpPr>
        <p:cxnSp>
          <p:nvCxnSpPr>
            <p:cNvPr id="8394" name="Google Shape;8394;p5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395" name="Google Shape;8395;p5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396" name="Google Shape;8396;p50"/>
            <p:cNvGrpSpPr/>
            <p:nvPr/>
          </p:nvGrpSpPr>
          <p:grpSpPr>
            <a:xfrm>
              <a:off x="5287688" y="3173364"/>
              <a:ext cx="1395166" cy="74100"/>
              <a:chOff x="5287688" y="3173364"/>
              <a:chExt cx="1395166" cy="74100"/>
            </a:xfrm>
          </p:grpSpPr>
          <p:cxnSp>
            <p:nvCxnSpPr>
              <p:cNvPr id="8397" name="Google Shape;8397;p5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398" name="Google Shape;8398;p5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399" name="Google Shape;8399;p5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00" name="Google Shape;8400;p5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01" name="Google Shape;8401;p5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02" name="Google Shape;8402;p5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03" name="Google Shape;8403;p5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04" name="Google Shape;8404;p5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405" name="Google Shape;8405;p5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406" name="Google Shape;8406;p50"/>
          <p:cNvGrpSpPr/>
          <p:nvPr/>
        </p:nvGrpSpPr>
        <p:grpSpPr>
          <a:xfrm>
            <a:off x="2047214" y="1818470"/>
            <a:ext cx="1182276" cy="662027"/>
            <a:chOff x="2029517" y="1732295"/>
            <a:chExt cx="1149068" cy="643432"/>
          </a:xfrm>
        </p:grpSpPr>
        <p:grpSp>
          <p:nvGrpSpPr>
            <p:cNvPr id="8407" name="Google Shape;8407;p50"/>
            <p:cNvGrpSpPr/>
            <p:nvPr/>
          </p:nvGrpSpPr>
          <p:grpSpPr>
            <a:xfrm>
              <a:off x="2708660" y="1746937"/>
              <a:ext cx="455427" cy="244429"/>
              <a:chOff x="2700693" y="1746937"/>
              <a:chExt cx="455427" cy="244429"/>
            </a:xfrm>
          </p:grpSpPr>
          <p:grpSp>
            <p:nvGrpSpPr>
              <p:cNvPr id="8408" name="Google Shape;8408;p50"/>
              <p:cNvGrpSpPr/>
              <p:nvPr/>
            </p:nvGrpSpPr>
            <p:grpSpPr>
              <a:xfrm>
                <a:off x="2905682" y="1782817"/>
                <a:ext cx="250438" cy="208549"/>
                <a:chOff x="2905682" y="1782817"/>
                <a:chExt cx="250438" cy="208549"/>
              </a:xfrm>
            </p:grpSpPr>
            <p:cxnSp>
              <p:nvCxnSpPr>
                <p:cNvPr id="8409" name="Google Shape;8409;p5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10" name="Google Shape;8410;p5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50"/>
              <p:cNvGrpSpPr/>
              <p:nvPr/>
            </p:nvGrpSpPr>
            <p:grpSpPr>
              <a:xfrm>
                <a:off x="2700693" y="1746937"/>
                <a:ext cx="449967" cy="72374"/>
                <a:chOff x="2700693" y="1746937"/>
                <a:chExt cx="449967" cy="72374"/>
              </a:xfrm>
            </p:grpSpPr>
            <p:cxnSp>
              <p:nvCxnSpPr>
                <p:cNvPr id="8412" name="Google Shape;8412;p5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13" name="Google Shape;8413;p5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4" name="Google Shape;8414;p50"/>
            <p:cNvGrpSpPr/>
            <p:nvPr/>
          </p:nvGrpSpPr>
          <p:grpSpPr>
            <a:xfrm>
              <a:off x="2029517" y="1732295"/>
              <a:ext cx="1149068" cy="643432"/>
              <a:chOff x="2029517" y="1732295"/>
              <a:chExt cx="1149068" cy="643432"/>
            </a:xfrm>
          </p:grpSpPr>
          <p:grpSp>
            <p:nvGrpSpPr>
              <p:cNvPr id="8415" name="Google Shape;8415;p50"/>
              <p:cNvGrpSpPr/>
              <p:nvPr/>
            </p:nvGrpSpPr>
            <p:grpSpPr>
              <a:xfrm>
                <a:off x="2703618" y="2103152"/>
                <a:ext cx="474966" cy="260017"/>
                <a:chOff x="2703618" y="2103152"/>
                <a:chExt cx="474966" cy="260017"/>
              </a:xfrm>
            </p:grpSpPr>
            <p:grpSp>
              <p:nvGrpSpPr>
                <p:cNvPr id="8416" name="Google Shape;8416;p50"/>
                <p:cNvGrpSpPr/>
                <p:nvPr/>
              </p:nvGrpSpPr>
              <p:grpSpPr>
                <a:xfrm>
                  <a:off x="2703618" y="2290640"/>
                  <a:ext cx="450291" cy="72529"/>
                  <a:chOff x="2703618" y="2290640"/>
                  <a:chExt cx="450291" cy="72529"/>
                </a:xfrm>
              </p:grpSpPr>
              <p:cxnSp>
                <p:nvCxnSpPr>
                  <p:cNvPr id="8417" name="Google Shape;8417;p5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18" name="Google Shape;8418;p5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50"/>
                <p:cNvGrpSpPr/>
                <p:nvPr/>
              </p:nvGrpSpPr>
              <p:grpSpPr>
                <a:xfrm>
                  <a:off x="2908607" y="2103152"/>
                  <a:ext cx="269977" cy="223538"/>
                  <a:chOff x="2908607" y="2103152"/>
                  <a:chExt cx="269977" cy="223538"/>
                </a:xfrm>
              </p:grpSpPr>
              <p:cxnSp>
                <p:nvCxnSpPr>
                  <p:cNvPr id="8420" name="Google Shape;8420;p5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21" name="Google Shape;8421;p5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2" name="Google Shape;8422;p50"/>
              <p:cNvGrpSpPr/>
              <p:nvPr/>
            </p:nvGrpSpPr>
            <p:grpSpPr>
              <a:xfrm>
                <a:off x="2029517" y="1732295"/>
                <a:ext cx="685827" cy="643432"/>
                <a:chOff x="2029517" y="1732295"/>
                <a:chExt cx="685827" cy="643432"/>
              </a:xfrm>
            </p:grpSpPr>
            <p:sp>
              <p:nvSpPr>
                <p:cNvPr id="8423" name="Google Shape;8423;p5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4" name="Google Shape;8424;p50"/>
                <p:cNvGrpSpPr/>
                <p:nvPr/>
              </p:nvGrpSpPr>
              <p:grpSpPr>
                <a:xfrm>
                  <a:off x="2158948" y="1732295"/>
                  <a:ext cx="556396" cy="333108"/>
                  <a:chOff x="2158948" y="1732295"/>
                  <a:chExt cx="556396" cy="333108"/>
                </a:xfrm>
              </p:grpSpPr>
              <p:cxnSp>
                <p:nvCxnSpPr>
                  <p:cNvPr id="8425" name="Google Shape;8425;p5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26" name="Google Shape;8426;p5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50"/>
                <p:cNvGrpSpPr/>
                <p:nvPr/>
              </p:nvGrpSpPr>
              <p:grpSpPr>
                <a:xfrm>
                  <a:off x="2159908" y="2065057"/>
                  <a:ext cx="550884" cy="310670"/>
                  <a:chOff x="2159908" y="2065057"/>
                  <a:chExt cx="550884" cy="310670"/>
                </a:xfrm>
              </p:grpSpPr>
              <p:cxnSp>
                <p:nvCxnSpPr>
                  <p:cNvPr id="8428" name="Google Shape;8428;p5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29" name="Google Shape;8429;p5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430" name="Google Shape;8430;p50"/>
          <p:cNvGrpSpPr/>
          <p:nvPr/>
        </p:nvGrpSpPr>
        <p:grpSpPr>
          <a:xfrm>
            <a:off x="732462" y="1766083"/>
            <a:ext cx="962651" cy="810058"/>
            <a:chOff x="844912" y="1681380"/>
            <a:chExt cx="935611" cy="787305"/>
          </a:xfrm>
        </p:grpSpPr>
        <p:grpSp>
          <p:nvGrpSpPr>
            <p:cNvPr id="8431" name="Google Shape;8431;p50"/>
            <p:cNvGrpSpPr/>
            <p:nvPr/>
          </p:nvGrpSpPr>
          <p:grpSpPr>
            <a:xfrm>
              <a:off x="844912" y="1819635"/>
              <a:ext cx="329836" cy="510016"/>
              <a:chOff x="844912" y="1819635"/>
              <a:chExt cx="329836" cy="510016"/>
            </a:xfrm>
          </p:grpSpPr>
          <p:sp>
            <p:nvSpPr>
              <p:cNvPr id="8432" name="Google Shape;8432;p5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0"/>
            <p:cNvGrpSpPr/>
            <p:nvPr/>
          </p:nvGrpSpPr>
          <p:grpSpPr>
            <a:xfrm>
              <a:off x="1284601" y="2158168"/>
              <a:ext cx="495923" cy="310517"/>
              <a:chOff x="1284601" y="2158168"/>
              <a:chExt cx="495923" cy="310517"/>
            </a:xfrm>
          </p:grpSpPr>
          <p:sp>
            <p:nvSpPr>
              <p:cNvPr id="8439" name="Google Shape;8439;p5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0" name="Google Shape;8440;p50"/>
              <p:cNvGrpSpPr/>
              <p:nvPr/>
            </p:nvGrpSpPr>
            <p:grpSpPr>
              <a:xfrm>
                <a:off x="1507666" y="2158168"/>
                <a:ext cx="272858" cy="310517"/>
                <a:chOff x="1507666" y="2158168"/>
                <a:chExt cx="272858" cy="310517"/>
              </a:xfrm>
            </p:grpSpPr>
            <p:grpSp>
              <p:nvGrpSpPr>
                <p:cNvPr id="8441" name="Google Shape;8441;p50"/>
                <p:cNvGrpSpPr/>
                <p:nvPr/>
              </p:nvGrpSpPr>
              <p:grpSpPr>
                <a:xfrm>
                  <a:off x="1507666" y="2176104"/>
                  <a:ext cx="166395" cy="273149"/>
                  <a:chOff x="1507666" y="2176104"/>
                  <a:chExt cx="166395" cy="273149"/>
                </a:xfrm>
              </p:grpSpPr>
              <p:sp>
                <p:nvSpPr>
                  <p:cNvPr id="8442" name="Google Shape;8442;p5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9" name="Google Shape;8449;p5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1" name="Google Shape;8451;p50"/>
            <p:cNvGrpSpPr/>
            <p:nvPr/>
          </p:nvGrpSpPr>
          <p:grpSpPr>
            <a:xfrm>
              <a:off x="1284601" y="1681380"/>
              <a:ext cx="495923" cy="310517"/>
              <a:chOff x="1284601" y="1681380"/>
              <a:chExt cx="495923" cy="310517"/>
            </a:xfrm>
          </p:grpSpPr>
          <p:sp>
            <p:nvSpPr>
              <p:cNvPr id="8452" name="Google Shape;8452;p5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3" name="Google Shape;8453;p50"/>
              <p:cNvGrpSpPr/>
              <p:nvPr/>
            </p:nvGrpSpPr>
            <p:grpSpPr>
              <a:xfrm>
                <a:off x="1507666" y="1681380"/>
                <a:ext cx="272858" cy="310517"/>
                <a:chOff x="1507666" y="1681380"/>
                <a:chExt cx="272858" cy="310517"/>
              </a:xfrm>
            </p:grpSpPr>
            <p:grpSp>
              <p:nvGrpSpPr>
                <p:cNvPr id="8454" name="Google Shape;8454;p50"/>
                <p:cNvGrpSpPr/>
                <p:nvPr/>
              </p:nvGrpSpPr>
              <p:grpSpPr>
                <a:xfrm>
                  <a:off x="1507666" y="1700120"/>
                  <a:ext cx="166395" cy="272984"/>
                  <a:chOff x="1507666" y="1700120"/>
                  <a:chExt cx="166395" cy="272984"/>
                </a:xfrm>
              </p:grpSpPr>
              <p:sp>
                <p:nvSpPr>
                  <p:cNvPr id="8455" name="Google Shape;8455;p5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2" name="Google Shape;8462;p5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64" name="Google Shape;8464;p50"/>
          <p:cNvGrpSpPr/>
          <p:nvPr/>
        </p:nvGrpSpPr>
        <p:grpSpPr>
          <a:xfrm>
            <a:off x="6841403" y="2533512"/>
            <a:ext cx="1622269" cy="552443"/>
            <a:chOff x="6894650" y="2574740"/>
            <a:chExt cx="1445100" cy="492111"/>
          </a:xfrm>
        </p:grpSpPr>
        <p:sp>
          <p:nvSpPr>
            <p:cNvPr id="8465" name="Google Shape;8465;p5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0" name="Google Shape;8470;p5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471" name="Google Shape;8471;p50"/>
          <p:cNvGrpSpPr/>
          <p:nvPr/>
        </p:nvGrpSpPr>
        <p:grpSpPr>
          <a:xfrm>
            <a:off x="6860946" y="3907768"/>
            <a:ext cx="1583206" cy="475705"/>
            <a:chOff x="6953919" y="3907920"/>
            <a:chExt cx="1377300" cy="475705"/>
          </a:xfrm>
        </p:grpSpPr>
        <p:cxnSp>
          <p:nvCxnSpPr>
            <p:cNvPr id="8472" name="Google Shape;8472;p5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473" name="Google Shape;8473;p5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474" name="Google Shape;8474;p5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475" name="Google Shape;8475;p5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476" name="Google Shape;8476;p5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477" name="Google Shape;8477;p50"/>
          <p:cNvGrpSpPr/>
          <p:nvPr/>
        </p:nvGrpSpPr>
        <p:grpSpPr>
          <a:xfrm>
            <a:off x="2364534" y="2668913"/>
            <a:ext cx="836286" cy="824529"/>
            <a:chOff x="2389399" y="2595741"/>
            <a:chExt cx="812796" cy="801369"/>
          </a:xfrm>
        </p:grpSpPr>
        <p:grpSp>
          <p:nvGrpSpPr>
            <p:cNvPr id="8478" name="Google Shape;8478;p50"/>
            <p:cNvGrpSpPr/>
            <p:nvPr/>
          </p:nvGrpSpPr>
          <p:grpSpPr>
            <a:xfrm>
              <a:off x="2492145" y="2881565"/>
              <a:ext cx="607300" cy="229751"/>
              <a:chOff x="2492145" y="2881565"/>
              <a:chExt cx="607300" cy="229751"/>
            </a:xfrm>
          </p:grpSpPr>
          <p:sp>
            <p:nvSpPr>
              <p:cNvPr id="8479" name="Google Shape;8479;p5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50"/>
            <p:cNvGrpSpPr/>
            <p:nvPr/>
          </p:nvGrpSpPr>
          <p:grpSpPr>
            <a:xfrm>
              <a:off x="2389399" y="2595741"/>
              <a:ext cx="812796" cy="296825"/>
              <a:chOff x="2389399" y="2595741"/>
              <a:chExt cx="812796" cy="296825"/>
            </a:xfrm>
          </p:grpSpPr>
          <p:grpSp>
            <p:nvGrpSpPr>
              <p:cNvPr id="8483" name="Google Shape;8483;p50"/>
              <p:cNvGrpSpPr/>
              <p:nvPr/>
            </p:nvGrpSpPr>
            <p:grpSpPr>
              <a:xfrm>
                <a:off x="2389399" y="2595741"/>
                <a:ext cx="363638" cy="296825"/>
                <a:chOff x="2389399" y="2595741"/>
                <a:chExt cx="363638" cy="296825"/>
              </a:xfrm>
            </p:grpSpPr>
            <p:grpSp>
              <p:nvGrpSpPr>
                <p:cNvPr id="8484" name="Google Shape;8484;p50"/>
                <p:cNvGrpSpPr/>
                <p:nvPr/>
              </p:nvGrpSpPr>
              <p:grpSpPr>
                <a:xfrm>
                  <a:off x="2493852" y="2794333"/>
                  <a:ext cx="259185" cy="98232"/>
                  <a:chOff x="2493852" y="2794333"/>
                  <a:chExt cx="259185" cy="98232"/>
                </a:xfrm>
              </p:grpSpPr>
              <p:sp>
                <p:nvSpPr>
                  <p:cNvPr id="8485" name="Google Shape;8485;p5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0"/>
                <p:cNvGrpSpPr/>
                <p:nvPr/>
              </p:nvGrpSpPr>
              <p:grpSpPr>
                <a:xfrm>
                  <a:off x="2389399" y="2595741"/>
                  <a:ext cx="224343" cy="182054"/>
                  <a:chOff x="2389399" y="2595741"/>
                  <a:chExt cx="224343" cy="182054"/>
                </a:xfrm>
              </p:grpSpPr>
              <p:sp>
                <p:nvSpPr>
                  <p:cNvPr id="8489" name="Google Shape;8489;p5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1" name="Google Shape;8491;p50"/>
              <p:cNvGrpSpPr/>
              <p:nvPr/>
            </p:nvGrpSpPr>
            <p:grpSpPr>
              <a:xfrm>
                <a:off x="2683630" y="2595741"/>
                <a:ext cx="224334" cy="296825"/>
                <a:chOff x="2683630" y="2595741"/>
                <a:chExt cx="224334" cy="296825"/>
              </a:xfrm>
            </p:grpSpPr>
            <p:grpSp>
              <p:nvGrpSpPr>
                <p:cNvPr id="8492" name="Google Shape;8492;p50"/>
                <p:cNvGrpSpPr/>
                <p:nvPr/>
              </p:nvGrpSpPr>
              <p:grpSpPr>
                <a:xfrm>
                  <a:off x="2788083" y="2794333"/>
                  <a:ext cx="15356" cy="98232"/>
                  <a:chOff x="2788083" y="2794333"/>
                  <a:chExt cx="15356" cy="98232"/>
                </a:xfrm>
              </p:grpSpPr>
              <p:sp>
                <p:nvSpPr>
                  <p:cNvPr id="8493" name="Google Shape;8493;p5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50"/>
                <p:cNvGrpSpPr/>
                <p:nvPr/>
              </p:nvGrpSpPr>
              <p:grpSpPr>
                <a:xfrm>
                  <a:off x="2683630" y="2595741"/>
                  <a:ext cx="224334" cy="182054"/>
                  <a:chOff x="2683630" y="2595741"/>
                  <a:chExt cx="224334" cy="182054"/>
                </a:xfrm>
              </p:grpSpPr>
              <p:sp>
                <p:nvSpPr>
                  <p:cNvPr id="8497" name="Google Shape;8497;p5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9" name="Google Shape;8499;p50"/>
              <p:cNvGrpSpPr/>
              <p:nvPr/>
            </p:nvGrpSpPr>
            <p:grpSpPr>
              <a:xfrm>
                <a:off x="2838475" y="2595741"/>
                <a:ext cx="363719" cy="296825"/>
                <a:chOff x="2838475" y="2595741"/>
                <a:chExt cx="363719" cy="296825"/>
              </a:xfrm>
            </p:grpSpPr>
            <p:grpSp>
              <p:nvGrpSpPr>
                <p:cNvPr id="8500" name="Google Shape;8500;p50"/>
                <p:cNvGrpSpPr/>
                <p:nvPr/>
              </p:nvGrpSpPr>
              <p:grpSpPr>
                <a:xfrm>
                  <a:off x="2838475" y="2794333"/>
                  <a:ext cx="259185" cy="98232"/>
                  <a:chOff x="2838475" y="2794333"/>
                  <a:chExt cx="259185" cy="98232"/>
                </a:xfrm>
              </p:grpSpPr>
              <p:sp>
                <p:nvSpPr>
                  <p:cNvPr id="8501" name="Google Shape;8501;p5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50"/>
                <p:cNvGrpSpPr/>
                <p:nvPr/>
              </p:nvGrpSpPr>
              <p:grpSpPr>
                <a:xfrm>
                  <a:off x="2977852" y="2595741"/>
                  <a:ext cx="224343" cy="182054"/>
                  <a:chOff x="2977852" y="2595741"/>
                  <a:chExt cx="224343" cy="182054"/>
                </a:xfrm>
              </p:grpSpPr>
              <p:sp>
                <p:nvSpPr>
                  <p:cNvPr id="8505" name="Google Shape;8505;p5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07" name="Google Shape;8507;p50"/>
            <p:cNvGrpSpPr/>
            <p:nvPr/>
          </p:nvGrpSpPr>
          <p:grpSpPr>
            <a:xfrm>
              <a:off x="2389399" y="3100241"/>
              <a:ext cx="812796" cy="296869"/>
              <a:chOff x="2389399" y="3100241"/>
              <a:chExt cx="812796" cy="296869"/>
            </a:xfrm>
          </p:grpSpPr>
          <p:grpSp>
            <p:nvGrpSpPr>
              <p:cNvPr id="8508" name="Google Shape;8508;p50"/>
              <p:cNvGrpSpPr/>
              <p:nvPr/>
            </p:nvGrpSpPr>
            <p:grpSpPr>
              <a:xfrm>
                <a:off x="2683630" y="3100241"/>
                <a:ext cx="224334" cy="296869"/>
                <a:chOff x="2683630" y="3100241"/>
                <a:chExt cx="224334" cy="296869"/>
              </a:xfrm>
            </p:grpSpPr>
            <p:grpSp>
              <p:nvGrpSpPr>
                <p:cNvPr id="8509" name="Google Shape;8509;p50"/>
                <p:cNvGrpSpPr/>
                <p:nvPr/>
              </p:nvGrpSpPr>
              <p:grpSpPr>
                <a:xfrm>
                  <a:off x="2788083" y="3100241"/>
                  <a:ext cx="15356" cy="98237"/>
                  <a:chOff x="2788083" y="3100241"/>
                  <a:chExt cx="15356" cy="98237"/>
                </a:xfrm>
              </p:grpSpPr>
              <p:sp>
                <p:nvSpPr>
                  <p:cNvPr id="8510" name="Google Shape;8510;p5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50"/>
                <p:cNvGrpSpPr/>
                <p:nvPr/>
              </p:nvGrpSpPr>
              <p:grpSpPr>
                <a:xfrm>
                  <a:off x="2683630" y="3215065"/>
                  <a:ext cx="224334" cy="182045"/>
                  <a:chOff x="2683630" y="3215065"/>
                  <a:chExt cx="224334" cy="182045"/>
                </a:xfrm>
              </p:grpSpPr>
              <p:sp>
                <p:nvSpPr>
                  <p:cNvPr id="8514" name="Google Shape;8514;p5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6" name="Google Shape;8516;p50"/>
              <p:cNvGrpSpPr/>
              <p:nvPr/>
            </p:nvGrpSpPr>
            <p:grpSpPr>
              <a:xfrm>
                <a:off x="2389399" y="3100241"/>
                <a:ext cx="363638" cy="296869"/>
                <a:chOff x="2389399" y="3100241"/>
                <a:chExt cx="363638" cy="296869"/>
              </a:xfrm>
            </p:grpSpPr>
            <p:grpSp>
              <p:nvGrpSpPr>
                <p:cNvPr id="8517" name="Google Shape;8517;p50"/>
                <p:cNvGrpSpPr/>
                <p:nvPr/>
              </p:nvGrpSpPr>
              <p:grpSpPr>
                <a:xfrm>
                  <a:off x="2493852" y="3100241"/>
                  <a:ext cx="259185" cy="98237"/>
                  <a:chOff x="2493852" y="3100241"/>
                  <a:chExt cx="259185" cy="98237"/>
                </a:xfrm>
              </p:grpSpPr>
              <p:sp>
                <p:nvSpPr>
                  <p:cNvPr id="8518" name="Google Shape;8518;p5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50"/>
                <p:cNvGrpSpPr/>
                <p:nvPr/>
              </p:nvGrpSpPr>
              <p:grpSpPr>
                <a:xfrm>
                  <a:off x="2389399" y="3215065"/>
                  <a:ext cx="224343" cy="182045"/>
                  <a:chOff x="2389399" y="3215065"/>
                  <a:chExt cx="224343" cy="182045"/>
                </a:xfrm>
              </p:grpSpPr>
              <p:sp>
                <p:nvSpPr>
                  <p:cNvPr id="8522" name="Google Shape;8522;p5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4" name="Google Shape;8524;p50"/>
              <p:cNvGrpSpPr/>
              <p:nvPr/>
            </p:nvGrpSpPr>
            <p:grpSpPr>
              <a:xfrm>
                <a:off x="2838475" y="3100241"/>
                <a:ext cx="363719" cy="296869"/>
                <a:chOff x="2838475" y="3100241"/>
                <a:chExt cx="363719" cy="296869"/>
              </a:xfrm>
            </p:grpSpPr>
            <p:grpSp>
              <p:nvGrpSpPr>
                <p:cNvPr id="8525" name="Google Shape;8525;p50"/>
                <p:cNvGrpSpPr/>
                <p:nvPr/>
              </p:nvGrpSpPr>
              <p:grpSpPr>
                <a:xfrm>
                  <a:off x="2838475" y="3100241"/>
                  <a:ext cx="259185" cy="98237"/>
                  <a:chOff x="2838475" y="3100241"/>
                  <a:chExt cx="259185" cy="98237"/>
                </a:xfrm>
              </p:grpSpPr>
              <p:sp>
                <p:nvSpPr>
                  <p:cNvPr id="8526" name="Google Shape;8526;p5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50"/>
                <p:cNvGrpSpPr/>
                <p:nvPr/>
              </p:nvGrpSpPr>
              <p:grpSpPr>
                <a:xfrm>
                  <a:off x="2977852" y="3215065"/>
                  <a:ext cx="224343" cy="182045"/>
                  <a:chOff x="2977852" y="3215065"/>
                  <a:chExt cx="224343" cy="182045"/>
                </a:xfrm>
              </p:grpSpPr>
              <p:sp>
                <p:nvSpPr>
                  <p:cNvPr id="8530" name="Google Shape;8530;p5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5" name="Shape 8535"/>
        <p:cNvGrpSpPr/>
        <p:nvPr/>
      </p:nvGrpSpPr>
      <p:grpSpPr>
        <a:xfrm>
          <a:off x="0" y="0"/>
          <a:ext cx="0" cy="0"/>
          <a:chOff x="0" y="0"/>
          <a:chExt cx="0" cy="0"/>
        </a:xfrm>
      </p:grpSpPr>
      <p:grpSp>
        <p:nvGrpSpPr>
          <p:cNvPr id="8536" name="Google Shape;8536;p51"/>
          <p:cNvGrpSpPr/>
          <p:nvPr/>
        </p:nvGrpSpPr>
        <p:grpSpPr>
          <a:xfrm>
            <a:off x="718875" y="3363288"/>
            <a:ext cx="2390414" cy="1024800"/>
            <a:chOff x="728925" y="3296613"/>
            <a:chExt cx="2390414" cy="1024800"/>
          </a:xfrm>
        </p:grpSpPr>
        <p:grpSp>
          <p:nvGrpSpPr>
            <p:cNvPr id="8537" name="Google Shape;8537;p51"/>
            <p:cNvGrpSpPr/>
            <p:nvPr/>
          </p:nvGrpSpPr>
          <p:grpSpPr>
            <a:xfrm>
              <a:off x="728925" y="3619800"/>
              <a:ext cx="2390414" cy="500893"/>
              <a:chOff x="728925" y="3619800"/>
              <a:chExt cx="2390414" cy="500893"/>
            </a:xfrm>
          </p:grpSpPr>
          <p:sp>
            <p:nvSpPr>
              <p:cNvPr id="8538" name="Google Shape;8538;p5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39" name="Google Shape;8539;p5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40" name="Google Shape;8540;p51"/>
            <p:cNvGrpSpPr/>
            <p:nvPr/>
          </p:nvGrpSpPr>
          <p:grpSpPr>
            <a:xfrm>
              <a:off x="1348050" y="3296613"/>
              <a:ext cx="1706152" cy="1024800"/>
              <a:chOff x="1348050" y="3296613"/>
              <a:chExt cx="1706152" cy="1024800"/>
            </a:xfrm>
          </p:grpSpPr>
          <p:sp>
            <p:nvSpPr>
              <p:cNvPr id="8541" name="Google Shape;8541;p5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42" name="Google Shape;8542;p5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43" name="Google Shape;8543;p5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44" name="Google Shape;8544;p5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45" name="Google Shape;8545;p5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46" name="Google Shape;8546;p51"/>
            <p:cNvGrpSpPr/>
            <p:nvPr/>
          </p:nvGrpSpPr>
          <p:grpSpPr>
            <a:xfrm>
              <a:off x="1455707" y="3654858"/>
              <a:ext cx="1491150" cy="417657"/>
              <a:chOff x="1455707" y="3654858"/>
              <a:chExt cx="1491150" cy="417657"/>
            </a:xfrm>
          </p:grpSpPr>
          <p:sp>
            <p:nvSpPr>
              <p:cNvPr id="8547" name="Google Shape;8547;p5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567" name="Google Shape;8567;p51"/>
          <p:cNvGraphicFramePr/>
          <p:nvPr/>
        </p:nvGraphicFramePr>
        <p:xfrm>
          <a:off x="5954575" y="2361200"/>
          <a:ext cx="3000000" cy="3000000"/>
        </p:xfrm>
        <a:graphic>
          <a:graphicData uri="http://schemas.openxmlformats.org/drawingml/2006/table">
            <a:tbl>
              <a:tblPr>
                <a:noFill/>
                <a:tableStyleId>{977536FC-7D61-4BC3-B29A-C8C761BC3CD3}</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568" name="Google Shape;8568;p51"/>
          <p:cNvGrpSpPr/>
          <p:nvPr/>
        </p:nvGrpSpPr>
        <p:grpSpPr>
          <a:xfrm>
            <a:off x="727251" y="1188964"/>
            <a:ext cx="2396505" cy="976502"/>
            <a:chOff x="749309" y="1112739"/>
            <a:chExt cx="2371603" cy="976502"/>
          </a:xfrm>
        </p:grpSpPr>
        <p:grpSp>
          <p:nvGrpSpPr>
            <p:cNvPr id="8569" name="Google Shape;8569;p51"/>
            <p:cNvGrpSpPr/>
            <p:nvPr/>
          </p:nvGrpSpPr>
          <p:grpSpPr>
            <a:xfrm>
              <a:off x="1092126" y="1112739"/>
              <a:ext cx="2028786" cy="975464"/>
              <a:chOff x="1092126" y="1112739"/>
              <a:chExt cx="2028786" cy="975464"/>
            </a:xfrm>
          </p:grpSpPr>
          <p:sp>
            <p:nvSpPr>
              <p:cNvPr id="8570" name="Google Shape;8570;p5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51"/>
            <p:cNvGrpSpPr/>
            <p:nvPr/>
          </p:nvGrpSpPr>
          <p:grpSpPr>
            <a:xfrm>
              <a:off x="749309" y="1112739"/>
              <a:ext cx="314700" cy="975464"/>
              <a:chOff x="749309" y="1112739"/>
              <a:chExt cx="314700" cy="975464"/>
            </a:xfrm>
          </p:grpSpPr>
          <p:sp>
            <p:nvSpPr>
              <p:cNvPr id="8595" name="Google Shape;8595;p5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9" name="Google Shape;8599;p5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603" name="Google Shape;8603;p51"/>
          <p:cNvGraphicFramePr/>
          <p:nvPr/>
        </p:nvGraphicFramePr>
        <p:xfrm>
          <a:off x="5954600" y="1188950"/>
          <a:ext cx="3000000" cy="3000000"/>
        </p:xfrm>
        <a:graphic>
          <a:graphicData uri="http://schemas.openxmlformats.org/drawingml/2006/table">
            <a:tbl>
              <a:tblPr>
                <a:noFill/>
                <a:tableStyleId>{977536FC-7D61-4BC3-B29A-C8C761BC3CD3}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604" name="Google Shape;8604;p51"/>
          <p:cNvGraphicFramePr/>
          <p:nvPr/>
        </p:nvGraphicFramePr>
        <p:xfrm>
          <a:off x="3375463" y="2361200"/>
          <a:ext cx="3000000" cy="3000000"/>
        </p:xfrm>
        <a:graphic>
          <a:graphicData uri="http://schemas.openxmlformats.org/drawingml/2006/table">
            <a:tbl>
              <a:tblPr>
                <a:noFill/>
                <a:tableStyleId>{977536FC-7D61-4BC3-B29A-C8C761BC3CD3}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605" name="Google Shape;8605;p51"/>
          <p:cNvGrpSpPr/>
          <p:nvPr/>
        </p:nvGrpSpPr>
        <p:grpSpPr>
          <a:xfrm>
            <a:off x="3377449" y="3352160"/>
            <a:ext cx="2363377" cy="1047062"/>
            <a:chOff x="3358399" y="3285485"/>
            <a:chExt cx="2363377" cy="1047062"/>
          </a:xfrm>
        </p:grpSpPr>
        <p:grpSp>
          <p:nvGrpSpPr>
            <p:cNvPr id="8606" name="Google Shape;8606;p51"/>
            <p:cNvGrpSpPr/>
            <p:nvPr/>
          </p:nvGrpSpPr>
          <p:grpSpPr>
            <a:xfrm>
              <a:off x="3358412" y="3285485"/>
              <a:ext cx="2363244" cy="139500"/>
              <a:chOff x="3358412" y="3285485"/>
              <a:chExt cx="2363244" cy="139500"/>
            </a:xfrm>
          </p:grpSpPr>
          <p:sp>
            <p:nvSpPr>
              <p:cNvPr id="8607" name="Google Shape;8607;p5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51"/>
            <p:cNvGrpSpPr/>
            <p:nvPr/>
          </p:nvGrpSpPr>
          <p:grpSpPr>
            <a:xfrm>
              <a:off x="3358412" y="3466996"/>
              <a:ext cx="2363244" cy="139500"/>
              <a:chOff x="3358412" y="3466996"/>
              <a:chExt cx="2363244" cy="139500"/>
            </a:xfrm>
          </p:grpSpPr>
          <p:sp>
            <p:nvSpPr>
              <p:cNvPr id="8613" name="Google Shape;8613;p5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51"/>
            <p:cNvGrpSpPr/>
            <p:nvPr/>
          </p:nvGrpSpPr>
          <p:grpSpPr>
            <a:xfrm>
              <a:off x="3358412" y="3648507"/>
              <a:ext cx="2363244" cy="139500"/>
              <a:chOff x="3358412" y="3648507"/>
              <a:chExt cx="2363244" cy="139500"/>
            </a:xfrm>
          </p:grpSpPr>
          <p:sp>
            <p:nvSpPr>
              <p:cNvPr id="8619" name="Google Shape;8619;p5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51"/>
            <p:cNvGrpSpPr/>
            <p:nvPr/>
          </p:nvGrpSpPr>
          <p:grpSpPr>
            <a:xfrm>
              <a:off x="3358412" y="3830018"/>
              <a:ext cx="2363244" cy="139500"/>
              <a:chOff x="3358412" y="3830018"/>
              <a:chExt cx="2363244" cy="139500"/>
            </a:xfrm>
          </p:grpSpPr>
          <p:sp>
            <p:nvSpPr>
              <p:cNvPr id="8625" name="Google Shape;8625;p5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51"/>
            <p:cNvGrpSpPr/>
            <p:nvPr/>
          </p:nvGrpSpPr>
          <p:grpSpPr>
            <a:xfrm>
              <a:off x="3358399" y="4011514"/>
              <a:ext cx="2363377" cy="139537"/>
              <a:chOff x="3294800" y="4134603"/>
              <a:chExt cx="2638876" cy="152400"/>
            </a:xfrm>
          </p:grpSpPr>
          <p:sp>
            <p:nvSpPr>
              <p:cNvPr id="8631" name="Google Shape;8631;p5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51"/>
            <p:cNvGrpSpPr/>
            <p:nvPr/>
          </p:nvGrpSpPr>
          <p:grpSpPr>
            <a:xfrm>
              <a:off x="3358399" y="4193010"/>
              <a:ext cx="2363377" cy="139537"/>
              <a:chOff x="3294800" y="4134603"/>
              <a:chExt cx="2638876" cy="152400"/>
            </a:xfrm>
          </p:grpSpPr>
          <p:sp>
            <p:nvSpPr>
              <p:cNvPr id="8637" name="Google Shape;8637;p5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42" name="Google Shape;8642;p51"/>
          <p:cNvGraphicFramePr/>
          <p:nvPr/>
        </p:nvGraphicFramePr>
        <p:xfrm>
          <a:off x="728250" y="2361200"/>
          <a:ext cx="3000000" cy="3000000"/>
        </p:xfrm>
        <a:graphic>
          <a:graphicData uri="http://schemas.openxmlformats.org/drawingml/2006/table">
            <a:tbl>
              <a:tblPr>
                <a:noFill/>
                <a:tableStyleId>{977536FC-7D61-4BC3-B29A-C8C761BC3CD3}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643" name="Google Shape;8643;p51"/>
          <p:cNvGrpSpPr/>
          <p:nvPr/>
        </p:nvGrpSpPr>
        <p:grpSpPr>
          <a:xfrm>
            <a:off x="4177919" y="2765014"/>
            <a:ext cx="1302095" cy="60959"/>
            <a:chOff x="3558802" y="4011427"/>
            <a:chExt cx="1866000" cy="111300"/>
          </a:xfrm>
        </p:grpSpPr>
        <p:sp>
          <p:nvSpPr>
            <p:cNvPr id="8644" name="Google Shape;8644;p5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51"/>
          <p:cNvGrpSpPr/>
          <p:nvPr/>
        </p:nvGrpSpPr>
        <p:grpSpPr>
          <a:xfrm>
            <a:off x="4723407" y="3047174"/>
            <a:ext cx="914340" cy="60959"/>
            <a:chOff x="3558802" y="4011427"/>
            <a:chExt cx="1866000" cy="111300"/>
          </a:xfrm>
        </p:grpSpPr>
        <p:sp>
          <p:nvSpPr>
            <p:cNvPr id="8647" name="Google Shape;8647;p5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51"/>
          <p:cNvGrpSpPr/>
          <p:nvPr/>
        </p:nvGrpSpPr>
        <p:grpSpPr>
          <a:xfrm>
            <a:off x="5926924" y="3381697"/>
            <a:ext cx="2519825" cy="1001454"/>
            <a:chOff x="1906114" y="789980"/>
            <a:chExt cx="1487676" cy="606868"/>
          </a:xfrm>
        </p:grpSpPr>
        <p:cxnSp>
          <p:nvCxnSpPr>
            <p:cNvPr id="8650" name="Google Shape;8650;p5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51" name="Google Shape;8651;p5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52" name="Google Shape;8652;p5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653" name="Google Shape;8653;p5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654" name="Google Shape;8654;p5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655" name="Google Shape;8655;p5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656" name="Google Shape;8656;p5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657" name="Google Shape;8657;p5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664" name="Google Shape;8664;p5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665" name="Google Shape;8665;p5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666" name="Google Shape;8666;p5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51"/>
          <p:cNvGrpSpPr/>
          <p:nvPr/>
        </p:nvGrpSpPr>
        <p:grpSpPr>
          <a:xfrm>
            <a:off x="3372612" y="1159008"/>
            <a:ext cx="2363393" cy="1005865"/>
            <a:chOff x="3292400" y="1193188"/>
            <a:chExt cx="2615240" cy="1131075"/>
          </a:xfrm>
        </p:grpSpPr>
        <p:sp>
          <p:nvSpPr>
            <p:cNvPr id="8668" name="Google Shape;8668;p5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9" name="Google Shape;8669;p5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70" name="Google Shape;8670;p5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671" name="Google Shape;8671;p5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672" name="Google Shape;8672;p5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673" name="Google Shape;8673;p5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674" name="Google Shape;8674;p5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675" name="Google Shape;8675;p5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676" name="Google Shape;8676;p5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677" name="Google Shape;8677;p5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678" name="Google Shape;8678;p5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679" name="Google Shape;8679;p5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680" name="Google Shape;8680;p5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681" name="Google Shape;8681;p5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682" name="Google Shape;8682;p51"/>
            <p:cNvGrpSpPr/>
            <p:nvPr/>
          </p:nvGrpSpPr>
          <p:grpSpPr>
            <a:xfrm>
              <a:off x="3748438" y="1378608"/>
              <a:ext cx="2159202" cy="903971"/>
              <a:chOff x="1683525" y="2179850"/>
              <a:chExt cx="4519050" cy="2134525"/>
            </a:xfrm>
          </p:grpSpPr>
          <p:sp>
            <p:nvSpPr>
              <p:cNvPr id="8683" name="Google Shape;8683;p5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84" name="Google Shape;8684;p5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85" name="Google Shape;8685;p5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86" name="Google Shape;8686;p5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87" name="Google Shape;8687;p5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88" name="Google Shape;8688;p5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89" name="Google Shape;8689;p5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90" name="Google Shape;8690;p5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91" name="Google Shape;8691;p5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92" name="Google Shape;8692;p5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93" name="Google Shape;8693;p5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94" name="Google Shape;8694;p5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8" name="Shape 8698"/>
        <p:cNvGrpSpPr/>
        <p:nvPr/>
      </p:nvGrpSpPr>
      <p:grpSpPr>
        <a:xfrm>
          <a:off x="0" y="0"/>
          <a:ext cx="0" cy="0"/>
          <a:chOff x="0" y="0"/>
          <a:chExt cx="0" cy="0"/>
        </a:xfrm>
      </p:grpSpPr>
      <p:grpSp>
        <p:nvGrpSpPr>
          <p:cNvPr id="8699" name="Google Shape;8699;p52"/>
          <p:cNvGrpSpPr/>
          <p:nvPr/>
        </p:nvGrpSpPr>
        <p:grpSpPr>
          <a:xfrm>
            <a:off x="4814684" y="1191441"/>
            <a:ext cx="745431" cy="718863"/>
            <a:chOff x="4249973" y="1201875"/>
            <a:chExt cx="1958568" cy="1888762"/>
          </a:xfrm>
        </p:grpSpPr>
        <p:sp>
          <p:nvSpPr>
            <p:cNvPr id="8700" name="Google Shape;8700;p5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1" name="Google Shape;8701;p52"/>
            <p:cNvGrpSpPr/>
            <p:nvPr/>
          </p:nvGrpSpPr>
          <p:grpSpPr>
            <a:xfrm>
              <a:off x="5853086" y="1789142"/>
              <a:ext cx="355454" cy="1048099"/>
              <a:chOff x="5576108" y="2016725"/>
              <a:chExt cx="565200" cy="1666560"/>
            </a:xfrm>
          </p:grpSpPr>
          <p:sp>
            <p:nvSpPr>
              <p:cNvPr id="8702" name="Google Shape;8702;p5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03" name="Google Shape;8703;p5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52"/>
            <p:cNvGrpSpPr/>
            <p:nvPr/>
          </p:nvGrpSpPr>
          <p:grpSpPr>
            <a:xfrm>
              <a:off x="4869455" y="2691676"/>
              <a:ext cx="1013897" cy="398961"/>
              <a:chOff x="4012057" y="3451825"/>
              <a:chExt cx="1612175" cy="634379"/>
            </a:xfrm>
          </p:grpSpPr>
          <p:sp>
            <p:nvSpPr>
              <p:cNvPr id="8705" name="Google Shape;8705;p5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06" name="Google Shape;8706;p5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52"/>
            <p:cNvGrpSpPr/>
            <p:nvPr/>
          </p:nvGrpSpPr>
          <p:grpSpPr>
            <a:xfrm>
              <a:off x="4276937" y="2155961"/>
              <a:ext cx="651965" cy="891358"/>
              <a:chOff x="3069908" y="2599997"/>
              <a:chExt cx="1036675" cy="1417328"/>
            </a:xfrm>
          </p:grpSpPr>
          <p:sp>
            <p:nvSpPr>
              <p:cNvPr id="8708" name="Google Shape;8708;p5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09" name="Google Shape;8709;p5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52"/>
            <p:cNvGrpSpPr/>
            <p:nvPr/>
          </p:nvGrpSpPr>
          <p:grpSpPr>
            <a:xfrm>
              <a:off x="5054918" y="1201875"/>
              <a:ext cx="999548" cy="602711"/>
              <a:chOff x="4306958" y="1082925"/>
              <a:chExt cx="1589359" cy="958358"/>
            </a:xfrm>
          </p:grpSpPr>
          <p:sp>
            <p:nvSpPr>
              <p:cNvPr id="8711" name="Google Shape;8711;p5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12" name="Google Shape;8712;p5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52"/>
            <p:cNvGrpSpPr/>
            <p:nvPr/>
          </p:nvGrpSpPr>
          <p:grpSpPr>
            <a:xfrm>
              <a:off x="4249973" y="1303451"/>
              <a:ext cx="799317" cy="841334"/>
              <a:chOff x="3027033" y="1244439"/>
              <a:chExt cx="1270977" cy="1337786"/>
            </a:xfrm>
          </p:grpSpPr>
          <p:sp>
            <p:nvSpPr>
              <p:cNvPr id="8714" name="Google Shape;8714;p5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15" name="Google Shape;8715;p5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6" name="Google Shape;8716;p52"/>
          <p:cNvGrpSpPr/>
          <p:nvPr/>
        </p:nvGrpSpPr>
        <p:grpSpPr>
          <a:xfrm>
            <a:off x="731057" y="2069890"/>
            <a:ext cx="761767" cy="729896"/>
            <a:chOff x="2657744" y="2337745"/>
            <a:chExt cx="832987" cy="798137"/>
          </a:xfrm>
        </p:grpSpPr>
        <p:sp>
          <p:nvSpPr>
            <p:cNvPr id="8717" name="Google Shape;8717;p5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52"/>
          <p:cNvGrpSpPr/>
          <p:nvPr/>
        </p:nvGrpSpPr>
        <p:grpSpPr>
          <a:xfrm>
            <a:off x="3242022" y="2073097"/>
            <a:ext cx="685569" cy="723586"/>
            <a:chOff x="3398134" y="2057755"/>
            <a:chExt cx="704087" cy="743130"/>
          </a:xfrm>
        </p:grpSpPr>
        <p:grpSp>
          <p:nvGrpSpPr>
            <p:cNvPr id="8724" name="Google Shape;8724;p52"/>
            <p:cNvGrpSpPr/>
            <p:nvPr/>
          </p:nvGrpSpPr>
          <p:grpSpPr>
            <a:xfrm>
              <a:off x="3398134" y="2290183"/>
              <a:ext cx="315300" cy="219900"/>
              <a:chOff x="3398134" y="2290183"/>
              <a:chExt cx="315300" cy="219900"/>
            </a:xfrm>
          </p:grpSpPr>
          <p:sp>
            <p:nvSpPr>
              <p:cNvPr id="8725" name="Google Shape;8725;p5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26" name="Google Shape;8726;p52"/>
              <p:cNvCxnSpPr>
                <a:stCxn id="872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727" name="Google Shape;8727;p52"/>
            <p:cNvGrpSpPr/>
            <p:nvPr/>
          </p:nvGrpSpPr>
          <p:grpSpPr>
            <a:xfrm>
              <a:off x="3547823" y="2467358"/>
              <a:ext cx="219900" cy="333527"/>
              <a:chOff x="3547823" y="2467358"/>
              <a:chExt cx="219900" cy="333527"/>
            </a:xfrm>
          </p:grpSpPr>
          <p:sp>
            <p:nvSpPr>
              <p:cNvPr id="8728" name="Google Shape;8728;p5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29" name="Google Shape;8729;p5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730" name="Google Shape;8730;p52"/>
            <p:cNvGrpSpPr/>
            <p:nvPr/>
          </p:nvGrpSpPr>
          <p:grpSpPr>
            <a:xfrm>
              <a:off x="3734138" y="2467358"/>
              <a:ext cx="219900" cy="333527"/>
              <a:chOff x="3734138" y="2467358"/>
              <a:chExt cx="219900" cy="333527"/>
            </a:xfrm>
          </p:grpSpPr>
          <p:sp>
            <p:nvSpPr>
              <p:cNvPr id="8731" name="Google Shape;8731;p5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32" name="Google Shape;8732;p5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733" name="Google Shape;8733;p52"/>
            <p:cNvGrpSpPr/>
            <p:nvPr/>
          </p:nvGrpSpPr>
          <p:grpSpPr>
            <a:xfrm>
              <a:off x="3787560" y="2288011"/>
              <a:ext cx="314661" cy="219900"/>
              <a:chOff x="3787560" y="2288011"/>
              <a:chExt cx="314661" cy="219900"/>
            </a:xfrm>
          </p:grpSpPr>
          <p:sp>
            <p:nvSpPr>
              <p:cNvPr id="8734" name="Google Shape;8734;p5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35" name="Google Shape;8735;p5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736" name="Google Shape;8736;p52"/>
            <p:cNvGrpSpPr/>
            <p:nvPr/>
          </p:nvGrpSpPr>
          <p:grpSpPr>
            <a:xfrm>
              <a:off x="3637290" y="2057755"/>
              <a:ext cx="219900" cy="335499"/>
              <a:chOff x="3637290" y="2057755"/>
              <a:chExt cx="219900" cy="335499"/>
            </a:xfrm>
          </p:grpSpPr>
          <p:sp>
            <p:nvSpPr>
              <p:cNvPr id="8737" name="Google Shape;8737;p5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738" name="Google Shape;8738;p5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739" name="Google Shape;8739;p52"/>
          <p:cNvGrpSpPr/>
          <p:nvPr/>
        </p:nvGrpSpPr>
        <p:grpSpPr>
          <a:xfrm>
            <a:off x="4917244" y="2079792"/>
            <a:ext cx="710153" cy="710153"/>
            <a:chOff x="5007123" y="2079403"/>
            <a:chExt cx="687600" cy="687600"/>
          </a:xfrm>
        </p:grpSpPr>
        <p:sp>
          <p:nvSpPr>
            <p:cNvPr id="8740" name="Google Shape;8740;p5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52"/>
          <p:cNvGrpSpPr/>
          <p:nvPr/>
        </p:nvGrpSpPr>
        <p:grpSpPr>
          <a:xfrm>
            <a:off x="5726681" y="2074299"/>
            <a:ext cx="720998" cy="721183"/>
            <a:chOff x="5797446" y="2063053"/>
            <a:chExt cx="698100" cy="698280"/>
          </a:xfrm>
        </p:grpSpPr>
        <p:sp>
          <p:nvSpPr>
            <p:cNvPr id="8745" name="Google Shape;8745;p5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52"/>
          <p:cNvGrpSpPr/>
          <p:nvPr/>
        </p:nvGrpSpPr>
        <p:grpSpPr>
          <a:xfrm>
            <a:off x="8171828" y="3719904"/>
            <a:ext cx="280585" cy="673164"/>
            <a:chOff x="8075075" y="3754290"/>
            <a:chExt cx="255612" cy="613194"/>
          </a:xfrm>
        </p:grpSpPr>
        <p:grpSp>
          <p:nvGrpSpPr>
            <p:cNvPr id="8750" name="Google Shape;8750;p52"/>
            <p:cNvGrpSpPr/>
            <p:nvPr/>
          </p:nvGrpSpPr>
          <p:grpSpPr>
            <a:xfrm>
              <a:off x="8075075" y="3754290"/>
              <a:ext cx="255612" cy="613194"/>
              <a:chOff x="8075075" y="3754290"/>
              <a:chExt cx="255612" cy="613194"/>
            </a:xfrm>
          </p:grpSpPr>
          <p:sp>
            <p:nvSpPr>
              <p:cNvPr id="8751" name="Google Shape;8751;p5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3" name="Google Shape;8753;p5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52"/>
          <p:cNvGrpSpPr/>
          <p:nvPr/>
        </p:nvGrpSpPr>
        <p:grpSpPr>
          <a:xfrm>
            <a:off x="5288887" y="3708700"/>
            <a:ext cx="470352" cy="683745"/>
            <a:chOff x="1697726" y="3244179"/>
            <a:chExt cx="788124" cy="1146069"/>
          </a:xfrm>
        </p:grpSpPr>
        <p:sp>
          <p:nvSpPr>
            <p:cNvPr id="8755" name="Google Shape;8755;p5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7" name="Google Shape;8757;p52"/>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8" name="Google Shape;8758;p52"/>
          <p:cNvGrpSpPr/>
          <p:nvPr/>
        </p:nvGrpSpPr>
        <p:grpSpPr>
          <a:xfrm>
            <a:off x="5910037" y="3719902"/>
            <a:ext cx="293891" cy="293845"/>
            <a:chOff x="6134814" y="3754290"/>
            <a:chExt cx="293891" cy="293845"/>
          </a:xfrm>
        </p:grpSpPr>
        <p:sp>
          <p:nvSpPr>
            <p:cNvPr id="8759" name="Google Shape;8759;p5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52"/>
          <p:cNvGrpSpPr/>
          <p:nvPr/>
        </p:nvGrpSpPr>
        <p:grpSpPr>
          <a:xfrm>
            <a:off x="5910037" y="4098574"/>
            <a:ext cx="293891" cy="293891"/>
            <a:chOff x="6134814" y="4086186"/>
            <a:chExt cx="293891" cy="293891"/>
          </a:xfrm>
        </p:grpSpPr>
        <p:sp>
          <p:nvSpPr>
            <p:cNvPr id="8762" name="Google Shape;8762;p5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4" name="Google Shape;8764;p52"/>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2"/>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6" name="Google Shape;8766;p52"/>
          <p:cNvGrpSpPr/>
          <p:nvPr/>
        </p:nvGrpSpPr>
        <p:grpSpPr>
          <a:xfrm>
            <a:off x="7835013" y="2927266"/>
            <a:ext cx="622883" cy="621944"/>
            <a:chOff x="1187048" y="238125"/>
            <a:chExt cx="5256397" cy="5248476"/>
          </a:xfrm>
        </p:grpSpPr>
        <p:sp>
          <p:nvSpPr>
            <p:cNvPr id="8767" name="Google Shape;8767;p5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52"/>
          <p:cNvGrpSpPr/>
          <p:nvPr/>
        </p:nvGrpSpPr>
        <p:grpSpPr>
          <a:xfrm>
            <a:off x="2292118" y="2936875"/>
            <a:ext cx="1310987" cy="612407"/>
            <a:chOff x="238125" y="1188750"/>
            <a:chExt cx="7140450" cy="3335550"/>
          </a:xfrm>
        </p:grpSpPr>
        <p:sp>
          <p:nvSpPr>
            <p:cNvPr id="8772" name="Google Shape;8772;p5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52"/>
          <p:cNvGrpSpPr/>
          <p:nvPr/>
        </p:nvGrpSpPr>
        <p:grpSpPr>
          <a:xfrm>
            <a:off x="6617990" y="2927430"/>
            <a:ext cx="1110299" cy="621702"/>
            <a:chOff x="238125" y="1335475"/>
            <a:chExt cx="5418735" cy="3034175"/>
          </a:xfrm>
        </p:grpSpPr>
        <p:sp>
          <p:nvSpPr>
            <p:cNvPr id="8778" name="Google Shape;8778;p5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52"/>
          <p:cNvGrpSpPr/>
          <p:nvPr/>
        </p:nvGrpSpPr>
        <p:grpSpPr>
          <a:xfrm>
            <a:off x="5435649" y="2924327"/>
            <a:ext cx="1074451" cy="627181"/>
            <a:chOff x="5359127" y="2910889"/>
            <a:chExt cx="1097723" cy="640831"/>
          </a:xfrm>
        </p:grpSpPr>
        <p:grpSp>
          <p:nvGrpSpPr>
            <p:cNvPr id="8782" name="Google Shape;8782;p52"/>
            <p:cNvGrpSpPr/>
            <p:nvPr/>
          </p:nvGrpSpPr>
          <p:grpSpPr>
            <a:xfrm>
              <a:off x="5929791" y="3263088"/>
              <a:ext cx="527060" cy="287097"/>
              <a:chOff x="5929791" y="3263088"/>
              <a:chExt cx="527060" cy="287097"/>
            </a:xfrm>
          </p:grpSpPr>
          <p:sp>
            <p:nvSpPr>
              <p:cNvPr id="8783" name="Google Shape;8783;p5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84" name="Google Shape;8784;p5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85" name="Google Shape;8785;p52"/>
            <p:cNvGrpSpPr/>
            <p:nvPr/>
          </p:nvGrpSpPr>
          <p:grpSpPr>
            <a:xfrm>
              <a:off x="5359127" y="3263089"/>
              <a:ext cx="526428" cy="288631"/>
              <a:chOff x="5359127" y="3263089"/>
              <a:chExt cx="526428" cy="288631"/>
            </a:xfrm>
          </p:grpSpPr>
          <p:sp>
            <p:nvSpPr>
              <p:cNvPr id="8786" name="Google Shape;8786;p5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87" name="Google Shape;8787;p5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88" name="Google Shape;8788;p52"/>
            <p:cNvGrpSpPr/>
            <p:nvPr/>
          </p:nvGrpSpPr>
          <p:grpSpPr>
            <a:xfrm>
              <a:off x="5551525" y="2910889"/>
              <a:ext cx="520901" cy="610283"/>
              <a:chOff x="5551525" y="2910889"/>
              <a:chExt cx="520901" cy="610283"/>
            </a:xfrm>
          </p:grpSpPr>
          <p:sp>
            <p:nvSpPr>
              <p:cNvPr id="8789" name="Google Shape;8789;p5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90" name="Google Shape;8790;p5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91" name="Google Shape;8791;p52"/>
            <p:cNvGrpSpPr/>
            <p:nvPr/>
          </p:nvGrpSpPr>
          <p:grpSpPr>
            <a:xfrm>
              <a:off x="5743962" y="2919100"/>
              <a:ext cx="623674" cy="284502"/>
              <a:chOff x="5743962" y="2919100"/>
              <a:chExt cx="623674" cy="284502"/>
            </a:xfrm>
          </p:grpSpPr>
          <p:sp>
            <p:nvSpPr>
              <p:cNvPr id="8792" name="Google Shape;8792;p5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93" name="Google Shape;8793;p5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794" name="Google Shape;8794;p52"/>
          <p:cNvGrpSpPr/>
          <p:nvPr/>
        </p:nvGrpSpPr>
        <p:grpSpPr>
          <a:xfrm>
            <a:off x="7586863" y="2075038"/>
            <a:ext cx="874976" cy="719600"/>
            <a:chOff x="7608988" y="2093194"/>
            <a:chExt cx="817276" cy="672147"/>
          </a:xfrm>
        </p:grpSpPr>
        <p:cxnSp>
          <p:nvCxnSpPr>
            <p:cNvPr id="8795" name="Google Shape;8795;p5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796" name="Google Shape;8796;p5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797" name="Google Shape;8797;p5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798" name="Google Shape;8798;p5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799" name="Google Shape;8799;p5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800" name="Google Shape;8800;p5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801" name="Google Shape;8801;p52"/>
            <p:cNvGrpSpPr/>
            <p:nvPr/>
          </p:nvGrpSpPr>
          <p:grpSpPr>
            <a:xfrm>
              <a:off x="7721175" y="2093194"/>
              <a:ext cx="599587" cy="623846"/>
              <a:chOff x="7721175" y="2093194"/>
              <a:chExt cx="599587" cy="623846"/>
            </a:xfrm>
          </p:grpSpPr>
          <p:grpSp>
            <p:nvGrpSpPr>
              <p:cNvPr id="8802" name="Google Shape;8802;p52"/>
              <p:cNvGrpSpPr/>
              <p:nvPr/>
            </p:nvGrpSpPr>
            <p:grpSpPr>
              <a:xfrm>
                <a:off x="7721175" y="2093194"/>
                <a:ext cx="291605" cy="623846"/>
                <a:chOff x="9405575" y="2061418"/>
                <a:chExt cx="291605" cy="623846"/>
              </a:xfrm>
            </p:grpSpPr>
            <p:sp>
              <p:nvSpPr>
                <p:cNvPr id="8803" name="Google Shape;8803;p5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52"/>
              <p:cNvGrpSpPr/>
              <p:nvPr/>
            </p:nvGrpSpPr>
            <p:grpSpPr>
              <a:xfrm flipH="1">
                <a:off x="8029157" y="2093194"/>
                <a:ext cx="291605" cy="623846"/>
                <a:chOff x="9405575" y="2061418"/>
                <a:chExt cx="291605" cy="623846"/>
              </a:xfrm>
            </p:grpSpPr>
            <p:sp>
              <p:nvSpPr>
                <p:cNvPr id="8811" name="Google Shape;8811;p5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18" name="Google Shape;8818;p52"/>
          <p:cNvGrpSpPr/>
          <p:nvPr/>
        </p:nvGrpSpPr>
        <p:grpSpPr>
          <a:xfrm>
            <a:off x="4031299" y="1191441"/>
            <a:ext cx="712557" cy="785901"/>
            <a:chOff x="4206459" y="1191441"/>
            <a:chExt cx="712557" cy="785901"/>
          </a:xfrm>
        </p:grpSpPr>
        <p:sp>
          <p:nvSpPr>
            <p:cNvPr id="8819" name="Google Shape;8819;p5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3" name="Google Shape;8823;p52"/>
            <p:cNvGrpSpPr/>
            <p:nvPr/>
          </p:nvGrpSpPr>
          <p:grpSpPr>
            <a:xfrm>
              <a:off x="4644280" y="1290523"/>
              <a:ext cx="143716" cy="29463"/>
              <a:chOff x="4644280" y="1290523"/>
              <a:chExt cx="143716" cy="29463"/>
            </a:xfrm>
          </p:grpSpPr>
          <p:sp>
            <p:nvSpPr>
              <p:cNvPr id="8824" name="Google Shape;8824;p5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52"/>
            <p:cNvGrpSpPr/>
            <p:nvPr/>
          </p:nvGrpSpPr>
          <p:grpSpPr>
            <a:xfrm>
              <a:off x="4356567" y="1191441"/>
              <a:ext cx="143690" cy="29488"/>
              <a:chOff x="4356567" y="1191441"/>
              <a:chExt cx="143690" cy="29488"/>
            </a:xfrm>
          </p:grpSpPr>
          <p:sp>
            <p:nvSpPr>
              <p:cNvPr id="8829" name="Google Shape;8829;p5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52"/>
            <p:cNvGrpSpPr/>
            <p:nvPr/>
          </p:nvGrpSpPr>
          <p:grpSpPr>
            <a:xfrm>
              <a:off x="4339009" y="1863727"/>
              <a:ext cx="143703" cy="29476"/>
              <a:chOff x="4339009" y="1863727"/>
              <a:chExt cx="143703" cy="29476"/>
            </a:xfrm>
          </p:grpSpPr>
          <p:sp>
            <p:nvSpPr>
              <p:cNvPr id="8834" name="Google Shape;8834;p5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52"/>
            <p:cNvGrpSpPr/>
            <p:nvPr/>
          </p:nvGrpSpPr>
          <p:grpSpPr>
            <a:xfrm>
              <a:off x="4206459" y="1607315"/>
              <a:ext cx="29539" cy="142899"/>
              <a:chOff x="4206459" y="1607315"/>
              <a:chExt cx="29539" cy="142899"/>
            </a:xfrm>
          </p:grpSpPr>
          <p:sp>
            <p:nvSpPr>
              <p:cNvPr id="8839" name="Google Shape;8839;p5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3" name="Google Shape;8843;p5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7" name="Google Shape;8847;p52"/>
            <p:cNvGrpSpPr/>
            <p:nvPr/>
          </p:nvGrpSpPr>
          <p:grpSpPr>
            <a:xfrm>
              <a:off x="4889463" y="1423737"/>
              <a:ext cx="29552" cy="142899"/>
              <a:chOff x="4889463" y="1423737"/>
              <a:chExt cx="29552" cy="142899"/>
            </a:xfrm>
          </p:grpSpPr>
          <p:sp>
            <p:nvSpPr>
              <p:cNvPr id="8848" name="Google Shape;8848;p5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52"/>
            <p:cNvGrpSpPr/>
            <p:nvPr/>
          </p:nvGrpSpPr>
          <p:grpSpPr>
            <a:xfrm>
              <a:off x="4771663" y="1876896"/>
              <a:ext cx="108651" cy="100447"/>
              <a:chOff x="4771663" y="1876896"/>
              <a:chExt cx="108651" cy="100447"/>
            </a:xfrm>
          </p:grpSpPr>
          <p:sp>
            <p:nvSpPr>
              <p:cNvPr id="8853" name="Google Shape;8853;p5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7" name="Google Shape;8857;p52"/>
          <p:cNvGrpSpPr/>
          <p:nvPr/>
        </p:nvGrpSpPr>
        <p:grpSpPr>
          <a:xfrm>
            <a:off x="4026774" y="2074664"/>
            <a:ext cx="791287" cy="720350"/>
            <a:chOff x="267375" y="1071875"/>
            <a:chExt cx="470500" cy="428550"/>
          </a:xfrm>
        </p:grpSpPr>
        <p:sp>
          <p:nvSpPr>
            <p:cNvPr id="8858" name="Google Shape;8858;p5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52"/>
          <p:cNvGrpSpPr/>
          <p:nvPr/>
        </p:nvGrpSpPr>
        <p:grpSpPr>
          <a:xfrm>
            <a:off x="727269" y="3719294"/>
            <a:ext cx="1408444" cy="673166"/>
            <a:chOff x="712664" y="3693287"/>
            <a:chExt cx="1460738" cy="698160"/>
          </a:xfrm>
        </p:grpSpPr>
        <p:grpSp>
          <p:nvGrpSpPr>
            <p:cNvPr id="8867" name="Google Shape;8867;p52"/>
            <p:cNvGrpSpPr/>
            <p:nvPr/>
          </p:nvGrpSpPr>
          <p:grpSpPr>
            <a:xfrm>
              <a:off x="1380079" y="4133090"/>
              <a:ext cx="234048" cy="258099"/>
              <a:chOff x="1380079" y="4133090"/>
              <a:chExt cx="234048" cy="258099"/>
            </a:xfrm>
          </p:grpSpPr>
          <p:sp>
            <p:nvSpPr>
              <p:cNvPr id="8868" name="Google Shape;8868;p5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52"/>
            <p:cNvGrpSpPr/>
            <p:nvPr/>
          </p:nvGrpSpPr>
          <p:grpSpPr>
            <a:xfrm>
              <a:off x="884610" y="3864082"/>
              <a:ext cx="1118566" cy="527275"/>
              <a:chOff x="890961" y="3865463"/>
              <a:chExt cx="1115221" cy="525698"/>
            </a:xfrm>
          </p:grpSpPr>
          <p:sp>
            <p:nvSpPr>
              <p:cNvPr id="8872" name="Google Shape;8872;p5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52"/>
            <p:cNvGrpSpPr/>
            <p:nvPr/>
          </p:nvGrpSpPr>
          <p:grpSpPr>
            <a:xfrm>
              <a:off x="712664" y="3693287"/>
              <a:ext cx="1460738" cy="698160"/>
              <a:chOff x="712664" y="3693025"/>
              <a:chExt cx="1460738" cy="698160"/>
            </a:xfrm>
          </p:grpSpPr>
          <p:sp>
            <p:nvSpPr>
              <p:cNvPr id="8876" name="Google Shape;8876;p5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2" name="Google Shape;8882;p52"/>
          <p:cNvGrpSpPr/>
          <p:nvPr/>
        </p:nvGrpSpPr>
        <p:grpSpPr>
          <a:xfrm>
            <a:off x="3164985" y="1191441"/>
            <a:ext cx="795485" cy="738831"/>
            <a:chOff x="3348603" y="1236445"/>
            <a:chExt cx="749256" cy="695894"/>
          </a:xfrm>
        </p:grpSpPr>
        <p:grpSp>
          <p:nvGrpSpPr>
            <p:cNvPr id="8883" name="Google Shape;8883;p52"/>
            <p:cNvGrpSpPr/>
            <p:nvPr/>
          </p:nvGrpSpPr>
          <p:grpSpPr>
            <a:xfrm>
              <a:off x="3583779" y="1236445"/>
              <a:ext cx="293795" cy="285811"/>
              <a:chOff x="3750225" y="1774000"/>
              <a:chExt cx="149575" cy="145525"/>
            </a:xfrm>
          </p:grpSpPr>
          <p:sp>
            <p:nvSpPr>
              <p:cNvPr id="8884" name="Google Shape;8884;p5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52"/>
            <p:cNvGrpSpPr/>
            <p:nvPr/>
          </p:nvGrpSpPr>
          <p:grpSpPr>
            <a:xfrm>
              <a:off x="3775534" y="1462599"/>
              <a:ext cx="322325" cy="285958"/>
              <a:chOff x="3847850" y="1889150"/>
              <a:chExt cx="164100" cy="145600"/>
            </a:xfrm>
          </p:grpSpPr>
          <p:sp>
            <p:nvSpPr>
              <p:cNvPr id="8887" name="Google Shape;8887;p5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52"/>
            <p:cNvGrpSpPr/>
            <p:nvPr/>
          </p:nvGrpSpPr>
          <p:grpSpPr>
            <a:xfrm>
              <a:off x="3545329" y="1646528"/>
              <a:ext cx="293746" cy="285811"/>
              <a:chOff x="3730650" y="1982800"/>
              <a:chExt cx="149550" cy="145525"/>
            </a:xfrm>
          </p:grpSpPr>
          <p:sp>
            <p:nvSpPr>
              <p:cNvPr id="8890" name="Google Shape;8890;p5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2"/>
            <p:cNvGrpSpPr/>
            <p:nvPr/>
          </p:nvGrpSpPr>
          <p:grpSpPr>
            <a:xfrm>
              <a:off x="3348603" y="1415046"/>
              <a:ext cx="294384" cy="284387"/>
              <a:chOff x="3630494" y="1864938"/>
              <a:chExt cx="149875" cy="144800"/>
            </a:xfrm>
          </p:grpSpPr>
          <p:sp>
            <p:nvSpPr>
              <p:cNvPr id="8893" name="Google Shape;8893;p5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5" name="Google Shape;8895;p52"/>
          <p:cNvGrpSpPr/>
          <p:nvPr/>
        </p:nvGrpSpPr>
        <p:grpSpPr>
          <a:xfrm>
            <a:off x="2286512" y="3714337"/>
            <a:ext cx="1324924" cy="678083"/>
            <a:chOff x="2413923" y="3711366"/>
            <a:chExt cx="1374117" cy="703260"/>
          </a:xfrm>
        </p:grpSpPr>
        <p:grpSp>
          <p:nvGrpSpPr>
            <p:cNvPr id="8896" name="Google Shape;8896;p52"/>
            <p:cNvGrpSpPr/>
            <p:nvPr/>
          </p:nvGrpSpPr>
          <p:grpSpPr>
            <a:xfrm>
              <a:off x="2413923" y="3711366"/>
              <a:ext cx="1374117" cy="703260"/>
              <a:chOff x="2413923" y="3711366"/>
              <a:chExt cx="1374117" cy="703260"/>
            </a:xfrm>
          </p:grpSpPr>
          <p:sp>
            <p:nvSpPr>
              <p:cNvPr id="8897" name="Google Shape;8897;p5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8" name="Google Shape;8898;p52"/>
              <p:cNvGrpSpPr/>
              <p:nvPr/>
            </p:nvGrpSpPr>
            <p:grpSpPr>
              <a:xfrm>
                <a:off x="2600284" y="3808654"/>
                <a:ext cx="234506" cy="138009"/>
                <a:chOff x="2600284" y="3808654"/>
                <a:chExt cx="234506" cy="138009"/>
              </a:xfrm>
            </p:grpSpPr>
            <p:sp>
              <p:nvSpPr>
                <p:cNvPr id="8899" name="Google Shape;8899;p5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0" name="Google Shape;8900;p5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01" name="Google Shape;8901;p52"/>
              <p:cNvGrpSpPr/>
              <p:nvPr/>
            </p:nvGrpSpPr>
            <p:grpSpPr>
              <a:xfrm>
                <a:off x="3359659" y="3805664"/>
                <a:ext cx="232294" cy="141000"/>
                <a:chOff x="3359659" y="3805664"/>
                <a:chExt cx="232294" cy="141000"/>
              </a:xfrm>
            </p:grpSpPr>
            <p:sp>
              <p:nvSpPr>
                <p:cNvPr id="8902" name="Google Shape;8902;p5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3" name="Google Shape;8903;p5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04" name="Google Shape;8904;p52"/>
              <p:cNvGrpSpPr/>
              <p:nvPr/>
            </p:nvGrpSpPr>
            <p:grpSpPr>
              <a:xfrm>
                <a:off x="3067316" y="3711366"/>
                <a:ext cx="66900" cy="166809"/>
                <a:chOff x="3067316" y="3711366"/>
                <a:chExt cx="66900" cy="166809"/>
              </a:xfrm>
            </p:grpSpPr>
            <p:sp>
              <p:nvSpPr>
                <p:cNvPr id="8905" name="Google Shape;8905;p5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6" name="Google Shape;8906;p5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07" name="Google Shape;8907;p52"/>
              <p:cNvGrpSpPr/>
              <p:nvPr/>
            </p:nvGrpSpPr>
            <p:grpSpPr>
              <a:xfrm>
                <a:off x="2413923" y="4058666"/>
                <a:ext cx="224119" cy="66900"/>
                <a:chOff x="2413923" y="4058666"/>
                <a:chExt cx="224119" cy="66900"/>
              </a:xfrm>
            </p:grpSpPr>
            <p:sp>
              <p:nvSpPr>
                <p:cNvPr id="8908" name="Google Shape;8908;p5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9" name="Google Shape;8909;p5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10" name="Google Shape;8910;p52"/>
              <p:cNvGrpSpPr/>
              <p:nvPr/>
            </p:nvGrpSpPr>
            <p:grpSpPr>
              <a:xfrm>
                <a:off x="3564643" y="4058666"/>
                <a:ext cx="223397" cy="66900"/>
                <a:chOff x="3564643" y="4058666"/>
                <a:chExt cx="223397" cy="66900"/>
              </a:xfrm>
            </p:grpSpPr>
            <p:sp>
              <p:nvSpPr>
                <p:cNvPr id="8911" name="Google Shape;8911;p5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2" name="Google Shape;8912;p5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913" name="Google Shape;8913;p52"/>
            <p:cNvGrpSpPr/>
            <p:nvPr/>
          </p:nvGrpSpPr>
          <p:grpSpPr>
            <a:xfrm>
              <a:off x="2633353" y="3965763"/>
              <a:ext cx="933975" cy="445687"/>
              <a:chOff x="2633353" y="3965763"/>
              <a:chExt cx="933975" cy="445687"/>
            </a:xfrm>
          </p:grpSpPr>
          <p:sp>
            <p:nvSpPr>
              <p:cNvPr id="8914" name="Google Shape;8914;p5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16" name="Google Shape;8916;p52"/>
          <p:cNvGrpSpPr/>
          <p:nvPr/>
        </p:nvGrpSpPr>
        <p:grpSpPr>
          <a:xfrm>
            <a:off x="6410784" y="1264884"/>
            <a:ext cx="1131087" cy="587383"/>
            <a:chOff x="238125" y="999450"/>
            <a:chExt cx="7140700" cy="3708225"/>
          </a:xfrm>
        </p:grpSpPr>
        <p:sp>
          <p:nvSpPr>
            <p:cNvPr id="8917" name="Google Shape;8917;p5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52"/>
          <p:cNvGrpSpPr/>
          <p:nvPr/>
        </p:nvGrpSpPr>
        <p:grpSpPr>
          <a:xfrm>
            <a:off x="3762234" y="3714379"/>
            <a:ext cx="1375854" cy="678131"/>
            <a:chOff x="3913765" y="3641905"/>
            <a:chExt cx="1522805" cy="750560"/>
          </a:xfrm>
        </p:grpSpPr>
        <p:grpSp>
          <p:nvGrpSpPr>
            <p:cNvPr id="8927" name="Google Shape;8927;p52"/>
            <p:cNvGrpSpPr/>
            <p:nvPr/>
          </p:nvGrpSpPr>
          <p:grpSpPr>
            <a:xfrm>
              <a:off x="3913765" y="3997002"/>
              <a:ext cx="1522805" cy="395463"/>
              <a:chOff x="3913765" y="3997002"/>
              <a:chExt cx="1522805" cy="395463"/>
            </a:xfrm>
          </p:grpSpPr>
          <p:grpSp>
            <p:nvGrpSpPr>
              <p:cNvPr id="8928" name="Google Shape;8928;p52"/>
              <p:cNvGrpSpPr/>
              <p:nvPr/>
            </p:nvGrpSpPr>
            <p:grpSpPr>
              <a:xfrm>
                <a:off x="3913765" y="4138659"/>
                <a:ext cx="507602" cy="253806"/>
                <a:chOff x="3913765" y="4138659"/>
                <a:chExt cx="507602" cy="253806"/>
              </a:xfrm>
            </p:grpSpPr>
            <p:sp>
              <p:nvSpPr>
                <p:cNvPr id="8929" name="Google Shape;8929;p5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931" name="Google Shape;8931;p52"/>
              <p:cNvGrpSpPr/>
              <p:nvPr/>
            </p:nvGrpSpPr>
            <p:grpSpPr>
              <a:xfrm>
                <a:off x="4421361" y="3997002"/>
                <a:ext cx="507618" cy="395463"/>
                <a:chOff x="4421361" y="3997002"/>
                <a:chExt cx="507618" cy="395463"/>
              </a:xfrm>
            </p:grpSpPr>
            <p:sp>
              <p:nvSpPr>
                <p:cNvPr id="8932" name="Google Shape;8932;p5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52"/>
              <p:cNvGrpSpPr/>
              <p:nvPr/>
            </p:nvGrpSpPr>
            <p:grpSpPr>
              <a:xfrm>
                <a:off x="4928973" y="4189418"/>
                <a:ext cx="507596" cy="203047"/>
                <a:chOff x="4928973" y="4189418"/>
                <a:chExt cx="507596" cy="203047"/>
              </a:xfrm>
            </p:grpSpPr>
            <p:sp>
              <p:nvSpPr>
                <p:cNvPr id="8935" name="Google Shape;8935;p5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37" name="Google Shape;8937;p52"/>
            <p:cNvGrpSpPr/>
            <p:nvPr/>
          </p:nvGrpSpPr>
          <p:grpSpPr>
            <a:xfrm>
              <a:off x="4482186" y="3641905"/>
              <a:ext cx="397605" cy="349784"/>
              <a:chOff x="2906375" y="1159725"/>
              <a:chExt cx="1860575" cy="1636800"/>
            </a:xfrm>
          </p:grpSpPr>
          <p:sp>
            <p:nvSpPr>
              <p:cNvPr id="8938" name="Google Shape;8938;p5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2" name="Google Shape;8942;p52"/>
          <p:cNvGrpSpPr/>
          <p:nvPr/>
        </p:nvGrpSpPr>
        <p:grpSpPr>
          <a:xfrm>
            <a:off x="6546943" y="2074305"/>
            <a:ext cx="940737" cy="721067"/>
            <a:chOff x="6599718" y="2068734"/>
            <a:chExt cx="940737" cy="721067"/>
          </a:xfrm>
        </p:grpSpPr>
        <p:sp>
          <p:nvSpPr>
            <p:cNvPr id="8943" name="Google Shape;8943;p5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9" name="Google Shape;8949;p52"/>
            <p:cNvGrpSpPr/>
            <p:nvPr/>
          </p:nvGrpSpPr>
          <p:grpSpPr>
            <a:xfrm>
              <a:off x="6836957" y="2068734"/>
              <a:ext cx="461892" cy="721067"/>
              <a:chOff x="6836957" y="2068734"/>
              <a:chExt cx="461892" cy="721067"/>
            </a:xfrm>
          </p:grpSpPr>
          <p:sp>
            <p:nvSpPr>
              <p:cNvPr id="8950" name="Google Shape;8950;p5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6" name="Google Shape;8956;p52"/>
              <p:cNvGrpSpPr/>
              <p:nvPr/>
            </p:nvGrpSpPr>
            <p:grpSpPr>
              <a:xfrm>
                <a:off x="6836957" y="2068734"/>
                <a:ext cx="461892" cy="721067"/>
                <a:chOff x="6836957" y="2068734"/>
                <a:chExt cx="461892" cy="721067"/>
              </a:xfrm>
            </p:grpSpPr>
            <p:sp>
              <p:nvSpPr>
                <p:cNvPr id="8957" name="Google Shape;8957;p5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64" name="Google Shape;8964;p52"/>
          <p:cNvGrpSpPr/>
          <p:nvPr/>
        </p:nvGrpSpPr>
        <p:grpSpPr>
          <a:xfrm>
            <a:off x="2430262" y="2078652"/>
            <a:ext cx="712577" cy="712374"/>
            <a:chOff x="2559249" y="2069323"/>
            <a:chExt cx="685566" cy="685634"/>
          </a:xfrm>
        </p:grpSpPr>
        <p:sp>
          <p:nvSpPr>
            <p:cNvPr id="8965" name="Google Shape;8965;p5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52"/>
          <p:cNvGrpSpPr/>
          <p:nvPr/>
        </p:nvGrpSpPr>
        <p:grpSpPr>
          <a:xfrm>
            <a:off x="7612699" y="1191441"/>
            <a:ext cx="845645" cy="711911"/>
            <a:chOff x="951975" y="315800"/>
            <a:chExt cx="5860325" cy="4933550"/>
          </a:xfrm>
        </p:grpSpPr>
        <p:sp>
          <p:nvSpPr>
            <p:cNvPr id="8979" name="Google Shape;8979;p5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52"/>
          <p:cNvGrpSpPr/>
          <p:nvPr/>
        </p:nvGrpSpPr>
        <p:grpSpPr>
          <a:xfrm>
            <a:off x="3709828" y="2927550"/>
            <a:ext cx="1617932" cy="621724"/>
            <a:chOff x="3862800" y="3038525"/>
            <a:chExt cx="1329006" cy="510698"/>
          </a:xfrm>
        </p:grpSpPr>
        <p:sp>
          <p:nvSpPr>
            <p:cNvPr id="8988" name="Google Shape;8988;p5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0" name="Google Shape;8990;p52"/>
            <p:cNvGrpSpPr/>
            <p:nvPr/>
          </p:nvGrpSpPr>
          <p:grpSpPr>
            <a:xfrm>
              <a:off x="3967075" y="3040337"/>
              <a:ext cx="1019927" cy="402126"/>
              <a:chOff x="3967075" y="3040337"/>
              <a:chExt cx="1019927" cy="402126"/>
            </a:xfrm>
          </p:grpSpPr>
          <p:sp>
            <p:nvSpPr>
              <p:cNvPr id="8991" name="Google Shape;8991;p5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52"/>
            <p:cNvGrpSpPr/>
            <p:nvPr/>
          </p:nvGrpSpPr>
          <p:grpSpPr>
            <a:xfrm>
              <a:off x="4186700" y="3040337"/>
              <a:ext cx="390475" cy="183289"/>
              <a:chOff x="4186700" y="3040337"/>
              <a:chExt cx="390475" cy="183289"/>
            </a:xfrm>
          </p:grpSpPr>
          <p:sp>
            <p:nvSpPr>
              <p:cNvPr id="8994" name="Google Shape;8994;p5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52"/>
            <p:cNvGrpSpPr/>
            <p:nvPr/>
          </p:nvGrpSpPr>
          <p:grpSpPr>
            <a:xfrm>
              <a:off x="4073727" y="3040337"/>
              <a:ext cx="697794" cy="296263"/>
              <a:chOff x="4073727" y="3040337"/>
              <a:chExt cx="697794" cy="296263"/>
            </a:xfrm>
          </p:grpSpPr>
          <p:sp>
            <p:nvSpPr>
              <p:cNvPr id="8997" name="Google Shape;8997;p5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52"/>
            <p:cNvGrpSpPr/>
            <p:nvPr/>
          </p:nvGrpSpPr>
          <p:grpSpPr>
            <a:xfrm>
              <a:off x="3862800" y="3038525"/>
              <a:ext cx="1329006" cy="510698"/>
              <a:chOff x="3862800" y="3038525"/>
              <a:chExt cx="1329006" cy="510698"/>
            </a:xfrm>
          </p:grpSpPr>
          <p:sp>
            <p:nvSpPr>
              <p:cNvPr id="9000" name="Google Shape;9000;p5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2" name="Google Shape;9002;p52"/>
          <p:cNvGrpSpPr/>
          <p:nvPr/>
        </p:nvGrpSpPr>
        <p:grpSpPr>
          <a:xfrm>
            <a:off x="718150" y="1191441"/>
            <a:ext cx="883205" cy="775176"/>
            <a:chOff x="649648" y="271400"/>
            <a:chExt cx="6215377" cy="5455143"/>
          </a:xfrm>
        </p:grpSpPr>
        <p:sp>
          <p:nvSpPr>
            <p:cNvPr id="9003" name="Google Shape;9003;p5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52"/>
          <p:cNvGrpSpPr/>
          <p:nvPr/>
        </p:nvGrpSpPr>
        <p:grpSpPr>
          <a:xfrm>
            <a:off x="2326452" y="1191441"/>
            <a:ext cx="767704" cy="815489"/>
            <a:chOff x="2499700" y="1135950"/>
            <a:chExt cx="732402" cy="777990"/>
          </a:xfrm>
        </p:grpSpPr>
        <p:grpSp>
          <p:nvGrpSpPr>
            <p:cNvPr id="9016" name="Google Shape;9016;p52"/>
            <p:cNvGrpSpPr/>
            <p:nvPr/>
          </p:nvGrpSpPr>
          <p:grpSpPr>
            <a:xfrm>
              <a:off x="2499700" y="1135950"/>
              <a:ext cx="732402" cy="694705"/>
              <a:chOff x="2499700" y="1135950"/>
              <a:chExt cx="732402" cy="694705"/>
            </a:xfrm>
          </p:grpSpPr>
          <p:sp>
            <p:nvSpPr>
              <p:cNvPr id="9017" name="Google Shape;9017;p5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52"/>
            <p:cNvGrpSpPr/>
            <p:nvPr/>
          </p:nvGrpSpPr>
          <p:grpSpPr>
            <a:xfrm>
              <a:off x="2517909" y="1188726"/>
              <a:ext cx="702702" cy="725214"/>
              <a:chOff x="2517909" y="1188726"/>
              <a:chExt cx="702702" cy="725214"/>
            </a:xfrm>
          </p:grpSpPr>
          <p:sp>
            <p:nvSpPr>
              <p:cNvPr id="9045" name="Google Shape;9045;p5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0" name="Google Shape;9050;p52"/>
          <p:cNvGrpSpPr/>
          <p:nvPr/>
        </p:nvGrpSpPr>
        <p:grpSpPr>
          <a:xfrm>
            <a:off x="1672184" y="1191441"/>
            <a:ext cx="583439" cy="870229"/>
            <a:chOff x="1716825" y="1121550"/>
            <a:chExt cx="622800" cy="928938"/>
          </a:xfrm>
        </p:grpSpPr>
        <p:grpSp>
          <p:nvGrpSpPr>
            <p:cNvPr id="9051" name="Google Shape;9051;p52"/>
            <p:cNvGrpSpPr/>
            <p:nvPr/>
          </p:nvGrpSpPr>
          <p:grpSpPr>
            <a:xfrm>
              <a:off x="1716825" y="1121550"/>
              <a:ext cx="622800" cy="928938"/>
              <a:chOff x="1716825" y="1121550"/>
              <a:chExt cx="622800" cy="928938"/>
            </a:xfrm>
          </p:grpSpPr>
          <p:cxnSp>
            <p:nvCxnSpPr>
              <p:cNvPr id="9052" name="Google Shape;9052;p5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053" name="Google Shape;9053;p5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52"/>
            <p:cNvGrpSpPr/>
            <p:nvPr/>
          </p:nvGrpSpPr>
          <p:grpSpPr>
            <a:xfrm>
              <a:off x="1768050" y="1172775"/>
              <a:ext cx="520200" cy="832000"/>
              <a:chOff x="1768050" y="1172775"/>
              <a:chExt cx="520200" cy="832000"/>
            </a:xfrm>
          </p:grpSpPr>
          <p:cxnSp>
            <p:nvCxnSpPr>
              <p:cNvPr id="9055" name="Google Shape;9055;p5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056" name="Google Shape;9056;p5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52"/>
            <p:cNvGrpSpPr/>
            <p:nvPr/>
          </p:nvGrpSpPr>
          <p:grpSpPr>
            <a:xfrm>
              <a:off x="1820100" y="1225475"/>
              <a:ext cx="416400" cy="729575"/>
              <a:chOff x="1820100" y="1225475"/>
              <a:chExt cx="416400" cy="729575"/>
            </a:xfrm>
          </p:grpSpPr>
          <p:cxnSp>
            <p:nvCxnSpPr>
              <p:cNvPr id="9058" name="Google Shape;9058;p5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059" name="Google Shape;9059;p5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52"/>
            <p:cNvGrpSpPr/>
            <p:nvPr/>
          </p:nvGrpSpPr>
          <p:grpSpPr>
            <a:xfrm>
              <a:off x="1874250" y="1278825"/>
              <a:ext cx="308100" cy="605275"/>
              <a:chOff x="1874250" y="1278825"/>
              <a:chExt cx="308100" cy="605275"/>
            </a:xfrm>
          </p:grpSpPr>
          <p:cxnSp>
            <p:nvCxnSpPr>
              <p:cNvPr id="9061" name="Google Shape;9061;p5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062" name="Google Shape;9062;p5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3" name="Google Shape;9063;p5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52"/>
          <p:cNvGrpSpPr/>
          <p:nvPr/>
        </p:nvGrpSpPr>
        <p:grpSpPr>
          <a:xfrm>
            <a:off x="1592007" y="2077763"/>
            <a:ext cx="739072" cy="714152"/>
            <a:chOff x="4334725" y="1355875"/>
            <a:chExt cx="3106650" cy="3001900"/>
          </a:xfrm>
        </p:grpSpPr>
        <p:grpSp>
          <p:nvGrpSpPr>
            <p:cNvPr id="9065" name="Google Shape;9065;p52"/>
            <p:cNvGrpSpPr/>
            <p:nvPr/>
          </p:nvGrpSpPr>
          <p:grpSpPr>
            <a:xfrm>
              <a:off x="4516050" y="1724875"/>
              <a:ext cx="2693725" cy="2632900"/>
              <a:chOff x="4516050" y="1724875"/>
              <a:chExt cx="2693725" cy="2632900"/>
            </a:xfrm>
          </p:grpSpPr>
          <p:sp>
            <p:nvSpPr>
              <p:cNvPr id="9066" name="Google Shape;9066;p5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52"/>
            <p:cNvGrpSpPr/>
            <p:nvPr/>
          </p:nvGrpSpPr>
          <p:grpSpPr>
            <a:xfrm>
              <a:off x="4334725" y="1355875"/>
              <a:ext cx="3106650" cy="2709650"/>
              <a:chOff x="4334725" y="1355875"/>
              <a:chExt cx="3106650" cy="2709650"/>
            </a:xfrm>
          </p:grpSpPr>
          <p:sp>
            <p:nvSpPr>
              <p:cNvPr id="9070" name="Google Shape;9070;p5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3" name="Google Shape;9073;p52"/>
          <p:cNvGrpSpPr/>
          <p:nvPr/>
        </p:nvGrpSpPr>
        <p:grpSpPr>
          <a:xfrm>
            <a:off x="7708956" y="3708534"/>
            <a:ext cx="312074" cy="684173"/>
            <a:chOff x="7645573" y="3754300"/>
            <a:chExt cx="293855" cy="644170"/>
          </a:xfrm>
        </p:grpSpPr>
        <p:sp>
          <p:nvSpPr>
            <p:cNvPr id="9074" name="Google Shape;9074;p5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52"/>
          <p:cNvGrpSpPr/>
          <p:nvPr/>
        </p:nvGrpSpPr>
        <p:grpSpPr>
          <a:xfrm>
            <a:off x="5630944" y="1191441"/>
            <a:ext cx="709011" cy="739359"/>
            <a:chOff x="5830645" y="1256617"/>
            <a:chExt cx="530340" cy="553040"/>
          </a:xfrm>
        </p:grpSpPr>
        <p:grpSp>
          <p:nvGrpSpPr>
            <p:cNvPr id="9077" name="Google Shape;9077;p52"/>
            <p:cNvGrpSpPr/>
            <p:nvPr/>
          </p:nvGrpSpPr>
          <p:grpSpPr>
            <a:xfrm>
              <a:off x="5830645" y="1256617"/>
              <a:ext cx="259743" cy="269909"/>
              <a:chOff x="5830645" y="1256617"/>
              <a:chExt cx="259743" cy="269909"/>
            </a:xfrm>
          </p:grpSpPr>
          <p:sp>
            <p:nvSpPr>
              <p:cNvPr id="9078" name="Google Shape;9078;p5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52"/>
            <p:cNvGrpSpPr/>
            <p:nvPr/>
          </p:nvGrpSpPr>
          <p:grpSpPr>
            <a:xfrm>
              <a:off x="6101293" y="1256617"/>
              <a:ext cx="259692" cy="269909"/>
              <a:chOff x="6101293" y="1256617"/>
              <a:chExt cx="259692" cy="269909"/>
            </a:xfrm>
          </p:grpSpPr>
          <p:sp>
            <p:nvSpPr>
              <p:cNvPr id="9081" name="Google Shape;9081;p5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2"/>
            <p:cNvGrpSpPr/>
            <p:nvPr/>
          </p:nvGrpSpPr>
          <p:grpSpPr>
            <a:xfrm>
              <a:off x="5830645" y="1539749"/>
              <a:ext cx="259692" cy="269909"/>
              <a:chOff x="5830645" y="1539749"/>
              <a:chExt cx="259692" cy="269909"/>
            </a:xfrm>
          </p:grpSpPr>
          <p:sp>
            <p:nvSpPr>
              <p:cNvPr id="9084" name="Google Shape;9084;p5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52"/>
            <p:cNvGrpSpPr/>
            <p:nvPr/>
          </p:nvGrpSpPr>
          <p:grpSpPr>
            <a:xfrm>
              <a:off x="6101293" y="1539749"/>
              <a:ext cx="259692" cy="269909"/>
              <a:chOff x="6101293" y="1539749"/>
              <a:chExt cx="259692" cy="269909"/>
            </a:xfrm>
          </p:grpSpPr>
          <p:sp>
            <p:nvSpPr>
              <p:cNvPr id="9087" name="Google Shape;9087;p5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9" name="Google Shape;9089;p5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52"/>
          <p:cNvGrpSpPr/>
          <p:nvPr/>
        </p:nvGrpSpPr>
        <p:grpSpPr>
          <a:xfrm>
            <a:off x="732438" y="2927557"/>
            <a:ext cx="1452955" cy="621360"/>
            <a:chOff x="732422" y="2990152"/>
            <a:chExt cx="1337773" cy="572102"/>
          </a:xfrm>
        </p:grpSpPr>
        <p:sp>
          <p:nvSpPr>
            <p:cNvPr id="9091" name="Google Shape;9091;p5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0" name="Shape 9100"/>
        <p:cNvGrpSpPr/>
        <p:nvPr/>
      </p:nvGrpSpPr>
      <p:grpSpPr>
        <a:xfrm>
          <a:off x="0" y="0"/>
          <a:ext cx="0" cy="0"/>
          <a:chOff x="0" y="0"/>
          <a:chExt cx="0" cy="0"/>
        </a:xfrm>
      </p:grpSpPr>
      <p:grpSp>
        <p:nvGrpSpPr>
          <p:cNvPr id="9101" name="Google Shape;9101;p53"/>
          <p:cNvGrpSpPr/>
          <p:nvPr/>
        </p:nvGrpSpPr>
        <p:grpSpPr>
          <a:xfrm>
            <a:off x="729238" y="1179665"/>
            <a:ext cx="1636117" cy="1526144"/>
            <a:chOff x="729238" y="1179665"/>
            <a:chExt cx="1636117" cy="1526144"/>
          </a:xfrm>
        </p:grpSpPr>
        <p:grpSp>
          <p:nvGrpSpPr>
            <p:cNvPr id="9102" name="Google Shape;9102;p53"/>
            <p:cNvGrpSpPr/>
            <p:nvPr/>
          </p:nvGrpSpPr>
          <p:grpSpPr>
            <a:xfrm>
              <a:off x="729238" y="1179665"/>
              <a:ext cx="80700" cy="1526144"/>
              <a:chOff x="729238" y="1179665"/>
              <a:chExt cx="80700" cy="1526144"/>
            </a:xfrm>
          </p:grpSpPr>
          <p:sp>
            <p:nvSpPr>
              <p:cNvPr id="9103" name="Google Shape;9103;p5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53"/>
            <p:cNvGrpSpPr/>
            <p:nvPr/>
          </p:nvGrpSpPr>
          <p:grpSpPr>
            <a:xfrm>
              <a:off x="903098" y="1179665"/>
              <a:ext cx="80700" cy="1526144"/>
              <a:chOff x="903098" y="1179665"/>
              <a:chExt cx="80700" cy="1526144"/>
            </a:xfrm>
          </p:grpSpPr>
          <p:sp>
            <p:nvSpPr>
              <p:cNvPr id="9114" name="Google Shape;9114;p5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53"/>
            <p:cNvGrpSpPr/>
            <p:nvPr/>
          </p:nvGrpSpPr>
          <p:grpSpPr>
            <a:xfrm>
              <a:off x="1076958" y="1179665"/>
              <a:ext cx="80700" cy="1526144"/>
              <a:chOff x="1076958" y="1179665"/>
              <a:chExt cx="80700" cy="1526144"/>
            </a:xfrm>
          </p:grpSpPr>
          <p:sp>
            <p:nvSpPr>
              <p:cNvPr id="9125" name="Google Shape;9125;p5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53"/>
            <p:cNvGrpSpPr/>
            <p:nvPr/>
          </p:nvGrpSpPr>
          <p:grpSpPr>
            <a:xfrm>
              <a:off x="1247707" y="1179665"/>
              <a:ext cx="80700" cy="1526144"/>
              <a:chOff x="1247707" y="1179665"/>
              <a:chExt cx="80700" cy="1526144"/>
            </a:xfrm>
          </p:grpSpPr>
          <p:sp>
            <p:nvSpPr>
              <p:cNvPr id="9136" name="Google Shape;9136;p5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53"/>
            <p:cNvGrpSpPr/>
            <p:nvPr/>
          </p:nvGrpSpPr>
          <p:grpSpPr>
            <a:xfrm>
              <a:off x="1421567" y="1179665"/>
              <a:ext cx="80700" cy="1526144"/>
              <a:chOff x="1421567" y="1179665"/>
              <a:chExt cx="80700" cy="1526144"/>
            </a:xfrm>
          </p:grpSpPr>
          <p:sp>
            <p:nvSpPr>
              <p:cNvPr id="9147" name="Google Shape;9147;p5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53"/>
            <p:cNvGrpSpPr/>
            <p:nvPr/>
          </p:nvGrpSpPr>
          <p:grpSpPr>
            <a:xfrm>
              <a:off x="1592327" y="1179665"/>
              <a:ext cx="80700" cy="1526144"/>
              <a:chOff x="1592327" y="1179665"/>
              <a:chExt cx="80700" cy="1526144"/>
            </a:xfrm>
          </p:grpSpPr>
          <p:sp>
            <p:nvSpPr>
              <p:cNvPr id="9158" name="Google Shape;9158;p5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53"/>
            <p:cNvGrpSpPr/>
            <p:nvPr/>
          </p:nvGrpSpPr>
          <p:grpSpPr>
            <a:xfrm>
              <a:off x="1766187" y="1179665"/>
              <a:ext cx="80700" cy="1526144"/>
              <a:chOff x="1766187" y="1179665"/>
              <a:chExt cx="80700" cy="1526144"/>
            </a:xfrm>
          </p:grpSpPr>
          <p:sp>
            <p:nvSpPr>
              <p:cNvPr id="9169" name="Google Shape;9169;p5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53"/>
            <p:cNvGrpSpPr/>
            <p:nvPr/>
          </p:nvGrpSpPr>
          <p:grpSpPr>
            <a:xfrm>
              <a:off x="1936935" y="1179665"/>
              <a:ext cx="80700" cy="1526144"/>
              <a:chOff x="1936935" y="1179665"/>
              <a:chExt cx="80700" cy="1526144"/>
            </a:xfrm>
          </p:grpSpPr>
          <p:sp>
            <p:nvSpPr>
              <p:cNvPr id="9180" name="Google Shape;9180;p5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53"/>
            <p:cNvGrpSpPr/>
            <p:nvPr/>
          </p:nvGrpSpPr>
          <p:grpSpPr>
            <a:xfrm>
              <a:off x="2110795" y="1179665"/>
              <a:ext cx="80700" cy="1526144"/>
              <a:chOff x="2110795" y="1179665"/>
              <a:chExt cx="80700" cy="1526144"/>
            </a:xfrm>
          </p:grpSpPr>
          <p:sp>
            <p:nvSpPr>
              <p:cNvPr id="9191" name="Google Shape;9191;p5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53"/>
            <p:cNvGrpSpPr/>
            <p:nvPr/>
          </p:nvGrpSpPr>
          <p:grpSpPr>
            <a:xfrm>
              <a:off x="2284655" y="1179665"/>
              <a:ext cx="80700" cy="1526144"/>
              <a:chOff x="2284655" y="1179665"/>
              <a:chExt cx="80700" cy="1526144"/>
            </a:xfrm>
          </p:grpSpPr>
          <p:sp>
            <p:nvSpPr>
              <p:cNvPr id="9202" name="Google Shape;9202;p5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2" name="Google Shape;9212;p53"/>
          <p:cNvGrpSpPr/>
          <p:nvPr/>
        </p:nvGrpSpPr>
        <p:grpSpPr>
          <a:xfrm>
            <a:off x="2623904" y="1198803"/>
            <a:ext cx="1364248" cy="1102133"/>
            <a:chOff x="2623904" y="1198803"/>
            <a:chExt cx="1364248" cy="1102133"/>
          </a:xfrm>
        </p:grpSpPr>
        <p:grpSp>
          <p:nvGrpSpPr>
            <p:cNvPr id="9213" name="Google Shape;9213;p53"/>
            <p:cNvGrpSpPr/>
            <p:nvPr/>
          </p:nvGrpSpPr>
          <p:grpSpPr>
            <a:xfrm>
              <a:off x="2623907" y="1198803"/>
              <a:ext cx="1364245" cy="273000"/>
              <a:chOff x="2623907" y="1198803"/>
              <a:chExt cx="1364245" cy="273000"/>
            </a:xfrm>
          </p:grpSpPr>
          <p:sp>
            <p:nvSpPr>
              <p:cNvPr id="9214" name="Google Shape;9214;p5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53"/>
            <p:cNvGrpSpPr/>
            <p:nvPr/>
          </p:nvGrpSpPr>
          <p:grpSpPr>
            <a:xfrm>
              <a:off x="2623904" y="1476964"/>
              <a:ext cx="1364245" cy="273000"/>
              <a:chOff x="2623904" y="1476964"/>
              <a:chExt cx="1364245" cy="273000"/>
            </a:xfrm>
          </p:grpSpPr>
          <p:sp>
            <p:nvSpPr>
              <p:cNvPr id="9220" name="Google Shape;9220;p5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53"/>
            <p:cNvGrpSpPr/>
            <p:nvPr/>
          </p:nvGrpSpPr>
          <p:grpSpPr>
            <a:xfrm>
              <a:off x="2623907" y="1749775"/>
              <a:ext cx="1364245" cy="273000"/>
              <a:chOff x="2623907" y="1749775"/>
              <a:chExt cx="1364245" cy="273000"/>
            </a:xfrm>
          </p:grpSpPr>
          <p:sp>
            <p:nvSpPr>
              <p:cNvPr id="9226" name="Google Shape;9226;p5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53"/>
            <p:cNvGrpSpPr/>
            <p:nvPr/>
          </p:nvGrpSpPr>
          <p:grpSpPr>
            <a:xfrm>
              <a:off x="2623904" y="2027936"/>
              <a:ext cx="1364245" cy="273000"/>
              <a:chOff x="2623904" y="2027936"/>
              <a:chExt cx="1364245" cy="273000"/>
            </a:xfrm>
          </p:grpSpPr>
          <p:sp>
            <p:nvSpPr>
              <p:cNvPr id="9232" name="Google Shape;9232;p5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7" name="Google Shape;9237;p53"/>
          <p:cNvGrpSpPr/>
          <p:nvPr/>
        </p:nvGrpSpPr>
        <p:grpSpPr>
          <a:xfrm>
            <a:off x="2613365" y="2657986"/>
            <a:ext cx="1387541" cy="159124"/>
            <a:chOff x="3200660" y="2180272"/>
            <a:chExt cx="2563824" cy="378237"/>
          </a:xfrm>
        </p:grpSpPr>
        <p:sp>
          <p:nvSpPr>
            <p:cNvPr id="9238" name="Google Shape;9238;p5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53"/>
          <p:cNvGrpSpPr/>
          <p:nvPr/>
        </p:nvGrpSpPr>
        <p:grpSpPr>
          <a:xfrm>
            <a:off x="2609890" y="2935811"/>
            <a:ext cx="1390502" cy="159625"/>
            <a:chOff x="3530150" y="2790075"/>
            <a:chExt cx="1962600" cy="225300"/>
          </a:xfrm>
        </p:grpSpPr>
        <p:sp>
          <p:nvSpPr>
            <p:cNvPr id="9257" name="Google Shape;9257;p5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53"/>
          <p:cNvGrpSpPr/>
          <p:nvPr/>
        </p:nvGrpSpPr>
        <p:grpSpPr>
          <a:xfrm>
            <a:off x="2610543" y="3214137"/>
            <a:ext cx="1411629" cy="153761"/>
            <a:chOff x="3558802" y="4011427"/>
            <a:chExt cx="1866000" cy="111300"/>
          </a:xfrm>
        </p:grpSpPr>
        <p:sp>
          <p:nvSpPr>
            <p:cNvPr id="9260" name="Google Shape;9260;p5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53"/>
          <p:cNvGrpSpPr/>
          <p:nvPr/>
        </p:nvGrpSpPr>
        <p:grpSpPr>
          <a:xfrm>
            <a:off x="2610235" y="2419536"/>
            <a:ext cx="1383503" cy="119749"/>
            <a:chOff x="3465975" y="2270276"/>
            <a:chExt cx="1986364" cy="171929"/>
          </a:xfrm>
        </p:grpSpPr>
        <p:sp>
          <p:nvSpPr>
            <p:cNvPr id="9263" name="Google Shape;9263;p5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53"/>
          <p:cNvGrpSpPr/>
          <p:nvPr/>
        </p:nvGrpSpPr>
        <p:grpSpPr>
          <a:xfrm>
            <a:off x="2621243" y="3783187"/>
            <a:ext cx="1369531" cy="195460"/>
            <a:chOff x="723300" y="4253549"/>
            <a:chExt cx="2276482" cy="324900"/>
          </a:xfrm>
        </p:grpSpPr>
        <p:sp>
          <p:nvSpPr>
            <p:cNvPr id="9272" name="Google Shape;9272;p5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53"/>
          <p:cNvGrpSpPr/>
          <p:nvPr/>
        </p:nvGrpSpPr>
        <p:grpSpPr>
          <a:xfrm>
            <a:off x="2610803" y="3484367"/>
            <a:ext cx="1389066" cy="180119"/>
            <a:chOff x="705948" y="3788465"/>
            <a:chExt cx="2308953" cy="299400"/>
          </a:xfrm>
        </p:grpSpPr>
        <p:sp>
          <p:nvSpPr>
            <p:cNvPr id="9278" name="Google Shape;9278;p5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53"/>
          <p:cNvGrpSpPr/>
          <p:nvPr/>
        </p:nvGrpSpPr>
        <p:grpSpPr>
          <a:xfrm>
            <a:off x="2658741" y="4097347"/>
            <a:ext cx="1304609" cy="294074"/>
            <a:chOff x="2658741" y="4097347"/>
            <a:chExt cx="1304609" cy="294074"/>
          </a:xfrm>
        </p:grpSpPr>
        <p:grpSp>
          <p:nvGrpSpPr>
            <p:cNvPr id="9284" name="Google Shape;9284;p53"/>
            <p:cNvGrpSpPr/>
            <p:nvPr/>
          </p:nvGrpSpPr>
          <p:grpSpPr>
            <a:xfrm>
              <a:off x="2658741" y="4097347"/>
              <a:ext cx="118572" cy="294074"/>
              <a:chOff x="3343310" y="4475555"/>
              <a:chExt cx="127717" cy="316753"/>
            </a:xfrm>
          </p:grpSpPr>
          <p:sp>
            <p:nvSpPr>
              <p:cNvPr id="9285" name="Google Shape;9285;p5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53"/>
            <p:cNvGrpSpPr/>
            <p:nvPr/>
          </p:nvGrpSpPr>
          <p:grpSpPr>
            <a:xfrm>
              <a:off x="3815519" y="4098388"/>
              <a:ext cx="147831" cy="291991"/>
              <a:chOff x="3527539" y="4476677"/>
              <a:chExt cx="159232" cy="314510"/>
            </a:xfrm>
          </p:grpSpPr>
          <p:sp>
            <p:nvSpPr>
              <p:cNvPr id="9288" name="Google Shape;9288;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53"/>
            <p:cNvGrpSpPr/>
            <p:nvPr/>
          </p:nvGrpSpPr>
          <p:grpSpPr>
            <a:xfrm>
              <a:off x="3511696" y="4098388"/>
              <a:ext cx="147831" cy="291991"/>
              <a:chOff x="3527539" y="4476677"/>
              <a:chExt cx="159232" cy="314510"/>
            </a:xfrm>
          </p:grpSpPr>
          <p:sp>
            <p:nvSpPr>
              <p:cNvPr id="9291" name="Google Shape;9291;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53"/>
            <p:cNvGrpSpPr/>
            <p:nvPr/>
          </p:nvGrpSpPr>
          <p:grpSpPr>
            <a:xfrm>
              <a:off x="3207874" y="4098388"/>
              <a:ext cx="147831" cy="291991"/>
              <a:chOff x="3527539" y="4476677"/>
              <a:chExt cx="159232" cy="314510"/>
            </a:xfrm>
          </p:grpSpPr>
          <p:sp>
            <p:nvSpPr>
              <p:cNvPr id="9294" name="Google Shape;9294;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53"/>
            <p:cNvGrpSpPr/>
            <p:nvPr/>
          </p:nvGrpSpPr>
          <p:grpSpPr>
            <a:xfrm>
              <a:off x="2933305" y="4097347"/>
              <a:ext cx="118572" cy="294074"/>
              <a:chOff x="3343310" y="4475555"/>
              <a:chExt cx="127717" cy="316753"/>
            </a:xfrm>
          </p:grpSpPr>
          <p:sp>
            <p:nvSpPr>
              <p:cNvPr id="9297" name="Google Shape;9297;p5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9" name="Google Shape;9299;p53"/>
          <p:cNvGrpSpPr/>
          <p:nvPr/>
        </p:nvGrpSpPr>
        <p:grpSpPr>
          <a:xfrm>
            <a:off x="4277571" y="2080469"/>
            <a:ext cx="1433821" cy="191501"/>
            <a:chOff x="4273350" y="2080469"/>
            <a:chExt cx="1433821" cy="191501"/>
          </a:xfrm>
        </p:grpSpPr>
        <p:grpSp>
          <p:nvGrpSpPr>
            <p:cNvPr id="9300" name="Google Shape;9300;p53"/>
            <p:cNvGrpSpPr/>
            <p:nvPr/>
          </p:nvGrpSpPr>
          <p:grpSpPr>
            <a:xfrm>
              <a:off x="4273350" y="2080469"/>
              <a:ext cx="1433821" cy="0"/>
              <a:chOff x="5224975" y="2962250"/>
              <a:chExt cx="1544400" cy="0"/>
            </a:xfrm>
          </p:grpSpPr>
          <p:cxnSp>
            <p:nvCxnSpPr>
              <p:cNvPr id="9301" name="Google Shape;9301;p5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02" name="Google Shape;9302;p5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303" name="Google Shape;9303;p53"/>
            <p:cNvGrpSpPr/>
            <p:nvPr/>
          </p:nvGrpSpPr>
          <p:grpSpPr>
            <a:xfrm>
              <a:off x="4273350" y="2271969"/>
              <a:ext cx="1433821" cy="0"/>
              <a:chOff x="5224975" y="2962250"/>
              <a:chExt cx="1544400" cy="0"/>
            </a:xfrm>
          </p:grpSpPr>
          <p:cxnSp>
            <p:nvCxnSpPr>
              <p:cNvPr id="9304" name="Google Shape;9304;p5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05" name="Google Shape;9305;p5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306" name="Google Shape;9306;p53"/>
          <p:cNvGrpSpPr/>
          <p:nvPr/>
        </p:nvGrpSpPr>
        <p:grpSpPr>
          <a:xfrm>
            <a:off x="4279126" y="1183036"/>
            <a:ext cx="1430711" cy="743389"/>
            <a:chOff x="5159450" y="1919950"/>
            <a:chExt cx="1541050" cy="862500"/>
          </a:xfrm>
        </p:grpSpPr>
        <p:sp>
          <p:nvSpPr>
            <p:cNvPr id="9307" name="Google Shape;9307;p5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308" name="Google Shape;9308;p53"/>
            <p:cNvGrpSpPr/>
            <p:nvPr/>
          </p:nvGrpSpPr>
          <p:grpSpPr>
            <a:xfrm>
              <a:off x="5159450" y="1919950"/>
              <a:ext cx="1541050" cy="862500"/>
              <a:chOff x="5159450" y="1919950"/>
              <a:chExt cx="1541050" cy="862500"/>
            </a:xfrm>
          </p:grpSpPr>
          <p:cxnSp>
            <p:nvCxnSpPr>
              <p:cNvPr id="9309" name="Google Shape;9309;p5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310" name="Google Shape;9310;p5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311" name="Google Shape;9311;p53"/>
          <p:cNvGrpSpPr/>
          <p:nvPr/>
        </p:nvGrpSpPr>
        <p:grpSpPr>
          <a:xfrm>
            <a:off x="4269239" y="2406364"/>
            <a:ext cx="1450484" cy="1052087"/>
            <a:chOff x="5230575" y="1554475"/>
            <a:chExt cx="2137150" cy="1550150"/>
          </a:xfrm>
        </p:grpSpPr>
        <p:sp>
          <p:nvSpPr>
            <p:cNvPr id="9312" name="Google Shape;9312;p5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53"/>
          <p:cNvGrpSpPr/>
          <p:nvPr/>
        </p:nvGrpSpPr>
        <p:grpSpPr>
          <a:xfrm rot="10800000">
            <a:off x="4285790" y="3498553"/>
            <a:ext cx="1417383" cy="887946"/>
            <a:chOff x="5645403" y="2920021"/>
            <a:chExt cx="2650800" cy="2180614"/>
          </a:xfrm>
        </p:grpSpPr>
        <p:sp>
          <p:nvSpPr>
            <p:cNvPr id="9326" name="Google Shape;9326;p5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7" name="Google Shape;9327;p53"/>
            <p:cNvCxnSpPr>
              <a:stCxn id="932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328" name="Google Shape;9328;p5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9" name="Google Shape;9329;p53"/>
            <p:cNvCxnSpPr>
              <a:endCxn id="932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330" name="Google Shape;9330;p5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1" name="Google Shape;9331;p53"/>
            <p:cNvCxnSpPr>
              <a:stCxn id="933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332" name="Google Shape;9332;p5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3" name="Google Shape;9333;p53"/>
            <p:cNvCxnSpPr>
              <a:endCxn id="933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334" name="Google Shape;9334;p53"/>
          <p:cNvGrpSpPr/>
          <p:nvPr/>
        </p:nvGrpSpPr>
        <p:grpSpPr>
          <a:xfrm>
            <a:off x="7386150" y="2401908"/>
            <a:ext cx="1071743" cy="1021579"/>
            <a:chOff x="7189833" y="2022667"/>
            <a:chExt cx="1251159" cy="1192597"/>
          </a:xfrm>
        </p:grpSpPr>
        <p:sp>
          <p:nvSpPr>
            <p:cNvPr id="9335" name="Google Shape;9335;p5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53"/>
          <p:cNvGrpSpPr/>
          <p:nvPr/>
        </p:nvGrpSpPr>
        <p:grpSpPr>
          <a:xfrm>
            <a:off x="727421" y="2828315"/>
            <a:ext cx="1695374" cy="1560837"/>
            <a:chOff x="727421" y="2828315"/>
            <a:chExt cx="1695374" cy="1560837"/>
          </a:xfrm>
        </p:grpSpPr>
        <p:grpSp>
          <p:nvGrpSpPr>
            <p:cNvPr id="9340" name="Google Shape;9340;p53"/>
            <p:cNvGrpSpPr/>
            <p:nvPr/>
          </p:nvGrpSpPr>
          <p:grpSpPr>
            <a:xfrm>
              <a:off x="819108" y="2882501"/>
              <a:ext cx="103104" cy="1426186"/>
              <a:chOff x="4674013" y="3100904"/>
              <a:chExt cx="122758" cy="1698043"/>
            </a:xfrm>
          </p:grpSpPr>
          <p:sp>
            <p:nvSpPr>
              <p:cNvPr id="9341" name="Google Shape;9341;p5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53"/>
            <p:cNvGrpSpPr/>
            <p:nvPr/>
          </p:nvGrpSpPr>
          <p:grpSpPr>
            <a:xfrm>
              <a:off x="1062475" y="2882501"/>
              <a:ext cx="103104" cy="1426186"/>
              <a:chOff x="4940438" y="3100904"/>
              <a:chExt cx="122758" cy="1698043"/>
            </a:xfrm>
          </p:grpSpPr>
          <p:sp>
            <p:nvSpPr>
              <p:cNvPr id="9349" name="Google Shape;9349;p5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53"/>
            <p:cNvGrpSpPr/>
            <p:nvPr/>
          </p:nvGrpSpPr>
          <p:grpSpPr>
            <a:xfrm>
              <a:off x="1299324" y="2882501"/>
              <a:ext cx="103104" cy="1426186"/>
              <a:chOff x="5206863" y="3100904"/>
              <a:chExt cx="122758" cy="1698043"/>
            </a:xfrm>
          </p:grpSpPr>
          <p:sp>
            <p:nvSpPr>
              <p:cNvPr id="9357" name="Google Shape;9357;p5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53"/>
            <p:cNvGrpSpPr/>
            <p:nvPr/>
          </p:nvGrpSpPr>
          <p:grpSpPr>
            <a:xfrm>
              <a:off x="1786057" y="2882501"/>
              <a:ext cx="103104" cy="1426186"/>
              <a:chOff x="6006138" y="3143629"/>
              <a:chExt cx="122758" cy="1698043"/>
            </a:xfrm>
          </p:grpSpPr>
          <p:sp>
            <p:nvSpPr>
              <p:cNvPr id="9365" name="Google Shape;9365;p5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53"/>
            <p:cNvGrpSpPr/>
            <p:nvPr/>
          </p:nvGrpSpPr>
          <p:grpSpPr>
            <a:xfrm>
              <a:off x="2029422" y="2882501"/>
              <a:ext cx="103104" cy="1426186"/>
              <a:chOff x="6805413" y="3100904"/>
              <a:chExt cx="122758" cy="1698043"/>
            </a:xfrm>
          </p:grpSpPr>
          <p:sp>
            <p:nvSpPr>
              <p:cNvPr id="9373" name="Google Shape;9373;p5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53"/>
            <p:cNvGrpSpPr/>
            <p:nvPr/>
          </p:nvGrpSpPr>
          <p:grpSpPr>
            <a:xfrm>
              <a:off x="727421" y="2828315"/>
              <a:ext cx="1695374" cy="1560837"/>
              <a:chOff x="734799" y="2782450"/>
              <a:chExt cx="1571100" cy="1577400"/>
            </a:xfrm>
          </p:grpSpPr>
          <p:cxnSp>
            <p:nvCxnSpPr>
              <p:cNvPr id="9381" name="Google Shape;9381;p5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382" name="Google Shape;9382;p5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383" name="Google Shape;9383;p53"/>
            <p:cNvGrpSpPr/>
            <p:nvPr/>
          </p:nvGrpSpPr>
          <p:grpSpPr>
            <a:xfrm>
              <a:off x="2272795" y="2882501"/>
              <a:ext cx="103104" cy="1426186"/>
              <a:chOff x="5206863" y="3100904"/>
              <a:chExt cx="122758" cy="1698043"/>
            </a:xfrm>
          </p:grpSpPr>
          <p:sp>
            <p:nvSpPr>
              <p:cNvPr id="9384" name="Google Shape;9384;p5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53"/>
            <p:cNvGrpSpPr/>
            <p:nvPr/>
          </p:nvGrpSpPr>
          <p:grpSpPr>
            <a:xfrm>
              <a:off x="1542694" y="2882501"/>
              <a:ext cx="103104" cy="1426186"/>
              <a:chOff x="6006138" y="3143629"/>
              <a:chExt cx="122758" cy="1698043"/>
            </a:xfrm>
          </p:grpSpPr>
          <p:sp>
            <p:nvSpPr>
              <p:cNvPr id="9392" name="Google Shape;9392;p5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9" name="Google Shape;9399;p53"/>
          <p:cNvGrpSpPr/>
          <p:nvPr/>
        </p:nvGrpSpPr>
        <p:grpSpPr>
          <a:xfrm>
            <a:off x="5936000" y="2405887"/>
            <a:ext cx="1248543" cy="1025319"/>
            <a:chOff x="5183758" y="1210600"/>
            <a:chExt cx="3605380" cy="2960783"/>
          </a:xfrm>
        </p:grpSpPr>
        <p:sp>
          <p:nvSpPr>
            <p:cNvPr id="9400" name="Google Shape;9400;p5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04" name="Google Shape;9404;p5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405" name="Google Shape;9405;p5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406" name="Google Shape;9406;p5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407" name="Google Shape;9407;p5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408" name="Google Shape;9408;p5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53"/>
          <p:cNvGrpSpPr/>
          <p:nvPr/>
        </p:nvGrpSpPr>
        <p:grpSpPr>
          <a:xfrm>
            <a:off x="5793062" y="3544204"/>
            <a:ext cx="2664831" cy="843440"/>
            <a:chOff x="5916567" y="1099697"/>
            <a:chExt cx="2556683" cy="809211"/>
          </a:xfrm>
        </p:grpSpPr>
        <p:sp>
          <p:nvSpPr>
            <p:cNvPr id="9410" name="Google Shape;9410;p5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53"/>
          <p:cNvGrpSpPr/>
          <p:nvPr/>
        </p:nvGrpSpPr>
        <p:grpSpPr>
          <a:xfrm>
            <a:off x="5900602" y="1193063"/>
            <a:ext cx="1299851" cy="1023338"/>
            <a:chOff x="5900602" y="1193063"/>
            <a:chExt cx="1299851" cy="1023338"/>
          </a:xfrm>
        </p:grpSpPr>
        <p:grpSp>
          <p:nvGrpSpPr>
            <p:cNvPr id="9419" name="Google Shape;9419;p53"/>
            <p:cNvGrpSpPr/>
            <p:nvPr/>
          </p:nvGrpSpPr>
          <p:grpSpPr>
            <a:xfrm>
              <a:off x="6743564" y="1193063"/>
              <a:ext cx="456889" cy="700379"/>
              <a:chOff x="6743564" y="1193063"/>
              <a:chExt cx="456889" cy="700379"/>
            </a:xfrm>
          </p:grpSpPr>
          <p:grpSp>
            <p:nvGrpSpPr>
              <p:cNvPr id="9420" name="Google Shape;9420;p53"/>
              <p:cNvGrpSpPr/>
              <p:nvPr/>
            </p:nvGrpSpPr>
            <p:grpSpPr>
              <a:xfrm>
                <a:off x="6743564" y="1690731"/>
                <a:ext cx="214402" cy="202710"/>
                <a:chOff x="6743564" y="1690731"/>
                <a:chExt cx="214402" cy="202710"/>
              </a:xfrm>
            </p:grpSpPr>
            <p:sp>
              <p:nvSpPr>
                <p:cNvPr id="9421" name="Google Shape;9421;p5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53"/>
              <p:cNvGrpSpPr/>
              <p:nvPr/>
            </p:nvGrpSpPr>
            <p:grpSpPr>
              <a:xfrm>
                <a:off x="6915505" y="1193063"/>
                <a:ext cx="284947" cy="589637"/>
                <a:chOff x="6915505" y="1193063"/>
                <a:chExt cx="284947" cy="589637"/>
              </a:xfrm>
            </p:grpSpPr>
            <p:sp>
              <p:nvSpPr>
                <p:cNvPr id="9424" name="Google Shape;9424;p5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5" name="Google Shape;9425;p5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426" name="Google Shape;9426;p53"/>
            <p:cNvGrpSpPr/>
            <p:nvPr/>
          </p:nvGrpSpPr>
          <p:grpSpPr>
            <a:xfrm>
              <a:off x="6520337" y="1193063"/>
              <a:ext cx="341815" cy="801589"/>
              <a:chOff x="6520337" y="1193063"/>
              <a:chExt cx="341815" cy="801589"/>
            </a:xfrm>
          </p:grpSpPr>
          <p:grpSp>
            <p:nvGrpSpPr>
              <p:cNvPr id="9427" name="Google Shape;9427;p53"/>
              <p:cNvGrpSpPr/>
              <p:nvPr/>
            </p:nvGrpSpPr>
            <p:grpSpPr>
              <a:xfrm>
                <a:off x="6520337" y="1589527"/>
                <a:ext cx="213950" cy="405125"/>
                <a:chOff x="6520337" y="1589527"/>
                <a:chExt cx="213950" cy="405125"/>
              </a:xfrm>
            </p:grpSpPr>
            <p:sp>
              <p:nvSpPr>
                <p:cNvPr id="9428" name="Google Shape;9428;p5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53"/>
              <p:cNvGrpSpPr/>
              <p:nvPr/>
            </p:nvGrpSpPr>
            <p:grpSpPr>
              <a:xfrm>
                <a:off x="6577204" y="1193063"/>
                <a:ext cx="284947" cy="453562"/>
                <a:chOff x="6577204" y="1193063"/>
                <a:chExt cx="284947" cy="453562"/>
              </a:xfrm>
            </p:grpSpPr>
            <p:sp>
              <p:nvSpPr>
                <p:cNvPr id="9431" name="Google Shape;9431;p5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2" name="Google Shape;9432;p5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433" name="Google Shape;9433;p53"/>
            <p:cNvGrpSpPr/>
            <p:nvPr/>
          </p:nvGrpSpPr>
          <p:grpSpPr>
            <a:xfrm>
              <a:off x="6238903" y="1193063"/>
              <a:ext cx="300475" cy="901782"/>
              <a:chOff x="6238903" y="1193063"/>
              <a:chExt cx="300475" cy="901782"/>
            </a:xfrm>
          </p:grpSpPr>
          <p:grpSp>
            <p:nvGrpSpPr>
              <p:cNvPr id="9434" name="Google Shape;9434;p53"/>
              <p:cNvGrpSpPr/>
              <p:nvPr/>
            </p:nvGrpSpPr>
            <p:grpSpPr>
              <a:xfrm>
                <a:off x="6290865" y="1489315"/>
                <a:ext cx="248514" cy="605530"/>
                <a:chOff x="6290865" y="1489315"/>
                <a:chExt cx="248514" cy="605530"/>
              </a:xfrm>
            </p:grpSpPr>
            <p:sp>
              <p:nvSpPr>
                <p:cNvPr id="9435" name="Google Shape;9435;p5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53"/>
              <p:cNvGrpSpPr/>
              <p:nvPr/>
            </p:nvGrpSpPr>
            <p:grpSpPr>
              <a:xfrm>
                <a:off x="6238903" y="1193063"/>
                <a:ext cx="284947" cy="327512"/>
                <a:chOff x="6238903" y="1193063"/>
                <a:chExt cx="284947" cy="327512"/>
              </a:xfrm>
            </p:grpSpPr>
            <p:sp>
              <p:nvSpPr>
                <p:cNvPr id="9438" name="Google Shape;9438;p5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9" name="Google Shape;9439;p5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440" name="Google Shape;9440;p53"/>
            <p:cNvGrpSpPr/>
            <p:nvPr/>
          </p:nvGrpSpPr>
          <p:grpSpPr>
            <a:xfrm>
              <a:off x="5900602" y="1193063"/>
              <a:ext cx="444345" cy="1023338"/>
              <a:chOff x="5900602" y="1193063"/>
              <a:chExt cx="444345" cy="1023338"/>
            </a:xfrm>
          </p:grpSpPr>
          <p:grpSp>
            <p:nvGrpSpPr>
              <p:cNvPr id="9441" name="Google Shape;9441;p53"/>
              <p:cNvGrpSpPr/>
              <p:nvPr/>
            </p:nvGrpSpPr>
            <p:grpSpPr>
              <a:xfrm>
                <a:off x="6046501" y="1367785"/>
                <a:ext cx="298446" cy="848616"/>
                <a:chOff x="6046501" y="1367785"/>
                <a:chExt cx="298446" cy="848616"/>
              </a:xfrm>
            </p:grpSpPr>
            <p:sp>
              <p:nvSpPr>
                <p:cNvPr id="9442" name="Google Shape;9442;p5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53"/>
              <p:cNvGrpSpPr/>
              <p:nvPr/>
            </p:nvGrpSpPr>
            <p:grpSpPr>
              <a:xfrm>
                <a:off x="5900602" y="1193063"/>
                <a:ext cx="284947" cy="182312"/>
                <a:chOff x="5900602" y="1193063"/>
                <a:chExt cx="284947" cy="182312"/>
              </a:xfrm>
            </p:grpSpPr>
            <p:sp>
              <p:nvSpPr>
                <p:cNvPr id="9445" name="Google Shape;9445;p5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6" name="Google Shape;9446;p5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447" name="Google Shape;9447;p53"/>
          <p:cNvGrpSpPr/>
          <p:nvPr/>
        </p:nvGrpSpPr>
        <p:grpSpPr>
          <a:xfrm>
            <a:off x="7238484" y="1193208"/>
            <a:ext cx="1219413" cy="1051365"/>
            <a:chOff x="7287122" y="1165658"/>
            <a:chExt cx="1219413" cy="1051365"/>
          </a:xfrm>
        </p:grpSpPr>
        <p:grpSp>
          <p:nvGrpSpPr>
            <p:cNvPr id="9448" name="Google Shape;9448;p53"/>
            <p:cNvGrpSpPr/>
            <p:nvPr/>
          </p:nvGrpSpPr>
          <p:grpSpPr>
            <a:xfrm>
              <a:off x="7287122" y="1969723"/>
              <a:ext cx="1219413" cy="247300"/>
              <a:chOff x="7287122" y="1969723"/>
              <a:chExt cx="1219413" cy="247300"/>
            </a:xfrm>
          </p:grpSpPr>
          <p:sp>
            <p:nvSpPr>
              <p:cNvPr id="9449" name="Google Shape;9449;p5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0" name="Google Shape;9450;p53"/>
              <p:cNvGrpSpPr/>
              <p:nvPr/>
            </p:nvGrpSpPr>
            <p:grpSpPr>
              <a:xfrm>
                <a:off x="7287122" y="2063892"/>
                <a:ext cx="1151753" cy="73428"/>
                <a:chOff x="7287122" y="2063892"/>
                <a:chExt cx="1151753" cy="73428"/>
              </a:xfrm>
            </p:grpSpPr>
            <p:sp>
              <p:nvSpPr>
                <p:cNvPr id="9451" name="Google Shape;9451;p5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2" name="Google Shape;9452;p5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453" name="Google Shape;9453;p53"/>
            <p:cNvGrpSpPr/>
            <p:nvPr/>
          </p:nvGrpSpPr>
          <p:grpSpPr>
            <a:xfrm>
              <a:off x="7287122" y="1712201"/>
              <a:ext cx="1219403" cy="246767"/>
              <a:chOff x="7287122" y="1712201"/>
              <a:chExt cx="1219403" cy="246767"/>
            </a:xfrm>
          </p:grpSpPr>
          <p:sp>
            <p:nvSpPr>
              <p:cNvPr id="9454" name="Google Shape;9454;p5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53"/>
              <p:cNvGrpSpPr/>
              <p:nvPr/>
            </p:nvGrpSpPr>
            <p:grpSpPr>
              <a:xfrm>
                <a:off x="7287122" y="1842861"/>
                <a:ext cx="1005303" cy="73419"/>
                <a:chOff x="7287122" y="1842861"/>
                <a:chExt cx="1005303" cy="73419"/>
              </a:xfrm>
            </p:grpSpPr>
            <p:sp>
              <p:nvSpPr>
                <p:cNvPr id="9456" name="Google Shape;9456;p5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7" name="Google Shape;9457;p5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458" name="Google Shape;9458;p53"/>
            <p:cNvGrpSpPr/>
            <p:nvPr/>
          </p:nvGrpSpPr>
          <p:grpSpPr>
            <a:xfrm>
              <a:off x="7287122" y="1447520"/>
              <a:ext cx="1219403" cy="286667"/>
              <a:chOff x="7287122" y="1447520"/>
              <a:chExt cx="1219403" cy="286667"/>
            </a:xfrm>
          </p:grpSpPr>
          <p:sp>
            <p:nvSpPr>
              <p:cNvPr id="9459" name="Google Shape;9459;p5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0" name="Google Shape;9460;p53"/>
              <p:cNvGrpSpPr/>
              <p:nvPr/>
            </p:nvGrpSpPr>
            <p:grpSpPr>
              <a:xfrm>
                <a:off x="7287122" y="1581977"/>
                <a:ext cx="852803" cy="73428"/>
                <a:chOff x="7287122" y="1581977"/>
                <a:chExt cx="852803" cy="73428"/>
              </a:xfrm>
            </p:grpSpPr>
            <p:sp>
              <p:nvSpPr>
                <p:cNvPr id="9461" name="Google Shape;9461;p5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2" name="Google Shape;9462;p5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463" name="Google Shape;9463;p53"/>
            <p:cNvGrpSpPr/>
            <p:nvPr/>
          </p:nvGrpSpPr>
          <p:grpSpPr>
            <a:xfrm>
              <a:off x="7287122" y="1165658"/>
              <a:ext cx="1219403" cy="344253"/>
              <a:chOff x="7287122" y="1165658"/>
              <a:chExt cx="1219403" cy="344253"/>
            </a:xfrm>
          </p:grpSpPr>
          <p:sp>
            <p:nvSpPr>
              <p:cNvPr id="9464" name="Google Shape;9464;p5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5" name="Google Shape;9465;p53"/>
              <p:cNvGrpSpPr/>
              <p:nvPr/>
            </p:nvGrpSpPr>
            <p:grpSpPr>
              <a:xfrm>
                <a:off x="7287122" y="1341025"/>
                <a:ext cx="695703" cy="73419"/>
                <a:chOff x="7287122" y="1341025"/>
                <a:chExt cx="695703" cy="73419"/>
              </a:xfrm>
            </p:grpSpPr>
            <p:sp>
              <p:nvSpPr>
                <p:cNvPr id="9466" name="Google Shape;9466;p5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7" name="Google Shape;9467;p5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71" name="Shape 9471"/>
        <p:cNvGrpSpPr/>
        <p:nvPr/>
      </p:nvGrpSpPr>
      <p:grpSpPr>
        <a:xfrm>
          <a:off x="0" y="0"/>
          <a:ext cx="0" cy="0"/>
          <a:chOff x="0" y="0"/>
          <a:chExt cx="0" cy="0"/>
        </a:xfrm>
      </p:grpSpPr>
      <p:sp>
        <p:nvSpPr>
          <p:cNvPr id="9472" name="Google Shape;9472;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473" name="Google Shape;9473;p54"/>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474" name="Google Shape;9474;p54"/>
          <p:cNvGrpSpPr/>
          <p:nvPr/>
        </p:nvGrpSpPr>
        <p:grpSpPr>
          <a:xfrm>
            <a:off x="866243" y="2291587"/>
            <a:ext cx="415546" cy="355053"/>
            <a:chOff x="866243" y="2291587"/>
            <a:chExt cx="415546" cy="355053"/>
          </a:xfrm>
        </p:grpSpPr>
        <p:sp>
          <p:nvSpPr>
            <p:cNvPr id="9475" name="Google Shape;9475;p54"/>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4"/>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4"/>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4"/>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4"/>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0" name="Google Shape;9480;p54"/>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1" name="Google Shape;9481;p54"/>
          <p:cNvGrpSpPr/>
          <p:nvPr/>
        </p:nvGrpSpPr>
        <p:grpSpPr>
          <a:xfrm>
            <a:off x="1958520" y="2302574"/>
            <a:ext cx="359213" cy="327807"/>
            <a:chOff x="1958520" y="2302574"/>
            <a:chExt cx="359213" cy="327807"/>
          </a:xfrm>
        </p:grpSpPr>
        <p:sp>
          <p:nvSpPr>
            <p:cNvPr id="9482" name="Google Shape;9482;p54"/>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4"/>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4"/>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54"/>
          <p:cNvGrpSpPr/>
          <p:nvPr/>
        </p:nvGrpSpPr>
        <p:grpSpPr>
          <a:xfrm>
            <a:off x="2579882" y="2287427"/>
            <a:ext cx="207582" cy="359594"/>
            <a:chOff x="2656082" y="2287427"/>
            <a:chExt cx="207582" cy="359594"/>
          </a:xfrm>
        </p:grpSpPr>
        <p:sp>
          <p:nvSpPr>
            <p:cNvPr id="9486" name="Google Shape;9486;p54"/>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4"/>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4"/>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4"/>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54"/>
          <p:cNvGrpSpPr/>
          <p:nvPr/>
        </p:nvGrpSpPr>
        <p:grpSpPr>
          <a:xfrm>
            <a:off x="3049653" y="2321468"/>
            <a:ext cx="362991" cy="290018"/>
            <a:chOff x="3049653" y="2321468"/>
            <a:chExt cx="362991" cy="290018"/>
          </a:xfrm>
        </p:grpSpPr>
        <p:sp>
          <p:nvSpPr>
            <p:cNvPr id="9491" name="Google Shape;9491;p54"/>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4"/>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4"/>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4"/>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54"/>
          <p:cNvGrpSpPr/>
          <p:nvPr/>
        </p:nvGrpSpPr>
        <p:grpSpPr>
          <a:xfrm>
            <a:off x="3564243" y="2289904"/>
            <a:ext cx="422342" cy="355243"/>
            <a:chOff x="3564243" y="2289904"/>
            <a:chExt cx="422342" cy="355243"/>
          </a:xfrm>
        </p:grpSpPr>
        <p:sp>
          <p:nvSpPr>
            <p:cNvPr id="9496" name="Google Shape;9496;p54"/>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4"/>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4"/>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4"/>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4"/>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1" name="Google Shape;9501;p54"/>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2" name="Google Shape;9502;p54"/>
          <p:cNvGrpSpPr/>
          <p:nvPr/>
        </p:nvGrpSpPr>
        <p:grpSpPr>
          <a:xfrm>
            <a:off x="4687894" y="2289713"/>
            <a:ext cx="359594" cy="353909"/>
            <a:chOff x="4687894" y="2289713"/>
            <a:chExt cx="359594" cy="353909"/>
          </a:xfrm>
        </p:grpSpPr>
        <p:sp>
          <p:nvSpPr>
            <p:cNvPr id="9503" name="Google Shape;9503;p54"/>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4"/>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4"/>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6" name="Google Shape;9506;p54"/>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7" name="Google Shape;9507;p54"/>
          <p:cNvGrpSpPr/>
          <p:nvPr/>
        </p:nvGrpSpPr>
        <p:grpSpPr>
          <a:xfrm>
            <a:off x="6372624" y="2308227"/>
            <a:ext cx="263567" cy="317614"/>
            <a:chOff x="6421399" y="2308227"/>
            <a:chExt cx="263567" cy="317614"/>
          </a:xfrm>
        </p:grpSpPr>
        <p:sp>
          <p:nvSpPr>
            <p:cNvPr id="9508" name="Google Shape;9508;p54"/>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4"/>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4"/>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4"/>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54"/>
          <p:cNvGrpSpPr/>
          <p:nvPr/>
        </p:nvGrpSpPr>
        <p:grpSpPr>
          <a:xfrm>
            <a:off x="6870193" y="2295620"/>
            <a:ext cx="360356" cy="343462"/>
            <a:chOff x="6870193" y="2295620"/>
            <a:chExt cx="360356" cy="343462"/>
          </a:xfrm>
        </p:grpSpPr>
        <p:sp>
          <p:nvSpPr>
            <p:cNvPr id="9513" name="Google Shape;9513;p54"/>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4"/>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54"/>
          <p:cNvGrpSpPr/>
          <p:nvPr/>
        </p:nvGrpSpPr>
        <p:grpSpPr>
          <a:xfrm>
            <a:off x="7441465" y="2302860"/>
            <a:ext cx="342192" cy="327140"/>
            <a:chOff x="7441465" y="2302860"/>
            <a:chExt cx="342192" cy="327140"/>
          </a:xfrm>
        </p:grpSpPr>
        <p:sp>
          <p:nvSpPr>
            <p:cNvPr id="9516" name="Google Shape;9516;p54"/>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4"/>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54"/>
          <p:cNvGrpSpPr/>
          <p:nvPr/>
        </p:nvGrpSpPr>
        <p:grpSpPr>
          <a:xfrm>
            <a:off x="7989683" y="2350207"/>
            <a:ext cx="332761" cy="234066"/>
            <a:chOff x="7989683" y="2350207"/>
            <a:chExt cx="332761" cy="234066"/>
          </a:xfrm>
        </p:grpSpPr>
        <p:sp>
          <p:nvSpPr>
            <p:cNvPr id="9519" name="Google Shape;9519;p54"/>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4"/>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4"/>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4"/>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4"/>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4"/>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54"/>
          <p:cNvGrpSpPr/>
          <p:nvPr/>
        </p:nvGrpSpPr>
        <p:grpSpPr>
          <a:xfrm>
            <a:off x="5823294" y="2309751"/>
            <a:ext cx="315327" cy="314978"/>
            <a:chOff x="5823294" y="2309751"/>
            <a:chExt cx="315327" cy="314978"/>
          </a:xfrm>
        </p:grpSpPr>
        <p:sp>
          <p:nvSpPr>
            <p:cNvPr id="9526" name="Google Shape;9526;p5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54"/>
          <p:cNvGrpSpPr/>
          <p:nvPr/>
        </p:nvGrpSpPr>
        <p:grpSpPr>
          <a:xfrm>
            <a:off x="2497275" y="2744159"/>
            <a:ext cx="370930" cy="370549"/>
            <a:chOff x="2497275" y="2744159"/>
            <a:chExt cx="370930" cy="370549"/>
          </a:xfrm>
        </p:grpSpPr>
        <p:sp>
          <p:nvSpPr>
            <p:cNvPr id="9544" name="Google Shape;9544;p54"/>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4"/>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4"/>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4"/>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4"/>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4"/>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54"/>
          <p:cNvGrpSpPr/>
          <p:nvPr/>
        </p:nvGrpSpPr>
        <p:grpSpPr>
          <a:xfrm>
            <a:off x="860940" y="2746477"/>
            <a:ext cx="371883" cy="365691"/>
            <a:chOff x="860940" y="2746477"/>
            <a:chExt cx="371883" cy="365691"/>
          </a:xfrm>
        </p:grpSpPr>
        <p:sp>
          <p:nvSpPr>
            <p:cNvPr id="9551" name="Google Shape;9551;p54"/>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4"/>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4"/>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4"/>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4"/>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54"/>
          <p:cNvGrpSpPr/>
          <p:nvPr/>
        </p:nvGrpSpPr>
        <p:grpSpPr>
          <a:xfrm>
            <a:off x="1493849" y="2775533"/>
            <a:ext cx="283985" cy="341080"/>
            <a:chOff x="1493849" y="2775533"/>
            <a:chExt cx="283985" cy="341080"/>
          </a:xfrm>
        </p:grpSpPr>
        <p:sp>
          <p:nvSpPr>
            <p:cNvPr id="9557" name="Google Shape;9557;p54"/>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4"/>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54"/>
          <p:cNvGrpSpPr/>
          <p:nvPr/>
        </p:nvGrpSpPr>
        <p:grpSpPr>
          <a:xfrm>
            <a:off x="1952836" y="2774422"/>
            <a:ext cx="372835" cy="342573"/>
            <a:chOff x="1952836" y="2774422"/>
            <a:chExt cx="372835" cy="342573"/>
          </a:xfrm>
        </p:grpSpPr>
        <p:sp>
          <p:nvSpPr>
            <p:cNvPr id="9560" name="Google Shape;9560;p54"/>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4"/>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4"/>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54"/>
          <p:cNvGrpSpPr/>
          <p:nvPr/>
        </p:nvGrpSpPr>
        <p:grpSpPr>
          <a:xfrm>
            <a:off x="3079916" y="2744477"/>
            <a:ext cx="332729" cy="372518"/>
            <a:chOff x="3079916" y="2744477"/>
            <a:chExt cx="332729" cy="372518"/>
          </a:xfrm>
        </p:grpSpPr>
        <p:sp>
          <p:nvSpPr>
            <p:cNvPr id="9564" name="Google Shape;9564;p54"/>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4"/>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4"/>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54"/>
          <p:cNvGrpSpPr/>
          <p:nvPr/>
        </p:nvGrpSpPr>
        <p:grpSpPr>
          <a:xfrm>
            <a:off x="3620576" y="2745525"/>
            <a:ext cx="336889" cy="355592"/>
            <a:chOff x="3620576" y="2745525"/>
            <a:chExt cx="336889" cy="355592"/>
          </a:xfrm>
        </p:grpSpPr>
        <p:sp>
          <p:nvSpPr>
            <p:cNvPr id="9568" name="Google Shape;9568;p5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54"/>
          <p:cNvGrpSpPr/>
          <p:nvPr/>
        </p:nvGrpSpPr>
        <p:grpSpPr>
          <a:xfrm>
            <a:off x="4126815" y="2760704"/>
            <a:ext cx="380393" cy="363118"/>
            <a:chOff x="4126815" y="2760704"/>
            <a:chExt cx="380393" cy="363118"/>
          </a:xfrm>
        </p:grpSpPr>
        <p:sp>
          <p:nvSpPr>
            <p:cNvPr id="9571" name="Google Shape;9571;p54"/>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4"/>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4"/>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4"/>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54"/>
          <p:cNvGrpSpPr/>
          <p:nvPr/>
        </p:nvGrpSpPr>
        <p:grpSpPr>
          <a:xfrm>
            <a:off x="4675986" y="2745684"/>
            <a:ext cx="381346" cy="368644"/>
            <a:chOff x="4675986" y="2745684"/>
            <a:chExt cx="381346" cy="368644"/>
          </a:xfrm>
        </p:grpSpPr>
        <p:sp>
          <p:nvSpPr>
            <p:cNvPr id="9576" name="Google Shape;9576;p54"/>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4"/>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54"/>
          <p:cNvGrpSpPr/>
          <p:nvPr/>
        </p:nvGrpSpPr>
        <p:grpSpPr>
          <a:xfrm>
            <a:off x="5220616" y="2791061"/>
            <a:ext cx="373185" cy="302466"/>
            <a:chOff x="5220616" y="2791061"/>
            <a:chExt cx="373185" cy="302466"/>
          </a:xfrm>
        </p:grpSpPr>
        <p:sp>
          <p:nvSpPr>
            <p:cNvPr id="9579" name="Google Shape;9579;p54"/>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4"/>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4"/>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4"/>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4"/>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4"/>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4"/>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4"/>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4"/>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4"/>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4"/>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4"/>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4"/>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4"/>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4"/>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4"/>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4"/>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4"/>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54"/>
          <p:cNvGrpSpPr/>
          <p:nvPr/>
        </p:nvGrpSpPr>
        <p:grpSpPr>
          <a:xfrm>
            <a:off x="5788661" y="2772517"/>
            <a:ext cx="284366" cy="344097"/>
            <a:chOff x="5864861" y="2772517"/>
            <a:chExt cx="284366" cy="344097"/>
          </a:xfrm>
        </p:grpSpPr>
        <p:sp>
          <p:nvSpPr>
            <p:cNvPr id="9598" name="Google Shape;9598;p54"/>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4"/>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4"/>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4"/>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4"/>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4"/>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4" name="Google Shape;9604;p54"/>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5" name="Google Shape;9605;p54"/>
          <p:cNvGrpSpPr/>
          <p:nvPr/>
        </p:nvGrpSpPr>
        <p:grpSpPr>
          <a:xfrm>
            <a:off x="6974158" y="2789537"/>
            <a:ext cx="255247" cy="327458"/>
            <a:chOff x="6974158" y="2789537"/>
            <a:chExt cx="255247" cy="327458"/>
          </a:xfrm>
        </p:grpSpPr>
        <p:sp>
          <p:nvSpPr>
            <p:cNvPr id="9606" name="Google Shape;9606;p54"/>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4"/>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4"/>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4"/>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4"/>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4"/>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54"/>
          <p:cNvGrpSpPr/>
          <p:nvPr/>
        </p:nvGrpSpPr>
        <p:grpSpPr>
          <a:xfrm>
            <a:off x="7530697" y="2790299"/>
            <a:ext cx="244291" cy="326314"/>
            <a:chOff x="7530697" y="2790299"/>
            <a:chExt cx="244291" cy="326314"/>
          </a:xfrm>
        </p:grpSpPr>
        <p:sp>
          <p:nvSpPr>
            <p:cNvPr id="9613" name="Google Shape;9613;p54"/>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4"/>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4"/>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4"/>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4"/>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4"/>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54"/>
          <p:cNvGrpSpPr/>
          <p:nvPr/>
        </p:nvGrpSpPr>
        <p:grpSpPr>
          <a:xfrm>
            <a:off x="7988191" y="2832248"/>
            <a:ext cx="332348" cy="283985"/>
            <a:chOff x="7988191" y="2832248"/>
            <a:chExt cx="332348" cy="283985"/>
          </a:xfrm>
        </p:grpSpPr>
        <p:sp>
          <p:nvSpPr>
            <p:cNvPr id="9620" name="Google Shape;9620;p54"/>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4"/>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4"/>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3" name="Google Shape;9623;p54"/>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4" name="Google Shape;9624;p54"/>
          <p:cNvGrpSpPr/>
          <p:nvPr/>
        </p:nvGrpSpPr>
        <p:grpSpPr>
          <a:xfrm>
            <a:off x="3588440" y="3258368"/>
            <a:ext cx="364484" cy="262423"/>
            <a:chOff x="3588440" y="3258368"/>
            <a:chExt cx="364484" cy="262423"/>
          </a:xfrm>
        </p:grpSpPr>
        <p:sp>
          <p:nvSpPr>
            <p:cNvPr id="9625" name="Google Shape;9625;p5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1" name="Google Shape;9631;p54"/>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2" name="Google Shape;9632;p54"/>
          <p:cNvGrpSpPr/>
          <p:nvPr/>
        </p:nvGrpSpPr>
        <p:grpSpPr>
          <a:xfrm>
            <a:off x="5765817" y="3227724"/>
            <a:ext cx="364865" cy="324822"/>
            <a:chOff x="5765817" y="3227724"/>
            <a:chExt cx="364865" cy="324822"/>
          </a:xfrm>
        </p:grpSpPr>
        <p:sp>
          <p:nvSpPr>
            <p:cNvPr id="9633" name="Google Shape;9633;p54"/>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4"/>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4"/>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54"/>
          <p:cNvGrpSpPr/>
          <p:nvPr/>
        </p:nvGrpSpPr>
        <p:grpSpPr>
          <a:xfrm>
            <a:off x="6228583" y="3237664"/>
            <a:ext cx="446539" cy="303895"/>
            <a:chOff x="6228583" y="3237664"/>
            <a:chExt cx="446539" cy="303895"/>
          </a:xfrm>
        </p:grpSpPr>
        <p:sp>
          <p:nvSpPr>
            <p:cNvPr id="9637" name="Google Shape;9637;p54"/>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4"/>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4"/>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4"/>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4"/>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4"/>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4"/>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4"/>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4"/>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4"/>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4"/>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4"/>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4"/>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4"/>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4"/>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4"/>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4"/>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54"/>
          <p:cNvGrpSpPr/>
          <p:nvPr/>
        </p:nvGrpSpPr>
        <p:grpSpPr>
          <a:xfrm>
            <a:off x="865862" y="3207306"/>
            <a:ext cx="364484" cy="364897"/>
            <a:chOff x="865862" y="3207306"/>
            <a:chExt cx="364484" cy="364897"/>
          </a:xfrm>
        </p:grpSpPr>
        <p:sp>
          <p:nvSpPr>
            <p:cNvPr id="9655" name="Google Shape;9655;p5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54"/>
          <p:cNvGrpSpPr/>
          <p:nvPr/>
        </p:nvGrpSpPr>
        <p:grpSpPr>
          <a:xfrm>
            <a:off x="1404617" y="3226962"/>
            <a:ext cx="370168" cy="325965"/>
            <a:chOff x="1404617" y="3226962"/>
            <a:chExt cx="370168" cy="325965"/>
          </a:xfrm>
        </p:grpSpPr>
        <p:sp>
          <p:nvSpPr>
            <p:cNvPr id="9670" name="Google Shape;9670;p54"/>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4"/>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4"/>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4"/>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4"/>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4"/>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4"/>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4"/>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4"/>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54"/>
          <p:cNvGrpSpPr/>
          <p:nvPr/>
        </p:nvGrpSpPr>
        <p:grpSpPr>
          <a:xfrm>
            <a:off x="1954741" y="3212419"/>
            <a:ext cx="366389" cy="354481"/>
            <a:chOff x="1954741" y="3212419"/>
            <a:chExt cx="366389" cy="354481"/>
          </a:xfrm>
        </p:grpSpPr>
        <p:sp>
          <p:nvSpPr>
            <p:cNvPr id="9680" name="Google Shape;9680;p54"/>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4"/>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4"/>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4"/>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4"/>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4"/>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4"/>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54"/>
          <p:cNvGrpSpPr/>
          <p:nvPr/>
        </p:nvGrpSpPr>
        <p:grpSpPr>
          <a:xfrm>
            <a:off x="3043239" y="3215626"/>
            <a:ext cx="366008" cy="348670"/>
            <a:chOff x="3043239" y="3215626"/>
            <a:chExt cx="366008" cy="348670"/>
          </a:xfrm>
        </p:grpSpPr>
        <p:sp>
          <p:nvSpPr>
            <p:cNvPr id="9688" name="Google Shape;9688;p54"/>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4"/>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54"/>
          <p:cNvGrpSpPr/>
          <p:nvPr/>
        </p:nvGrpSpPr>
        <p:grpSpPr>
          <a:xfrm>
            <a:off x="4218333" y="3184982"/>
            <a:ext cx="209107" cy="383442"/>
            <a:chOff x="4218333" y="3184982"/>
            <a:chExt cx="209107" cy="383442"/>
          </a:xfrm>
        </p:grpSpPr>
        <p:sp>
          <p:nvSpPr>
            <p:cNvPr id="9691" name="Google Shape;9691;p54"/>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4"/>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3" name="Google Shape;9693;p54"/>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4" name="Google Shape;9694;p54"/>
          <p:cNvGrpSpPr/>
          <p:nvPr/>
        </p:nvGrpSpPr>
        <p:grpSpPr>
          <a:xfrm>
            <a:off x="6896644" y="3216007"/>
            <a:ext cx="322917" cy="347876"/>
            <a:chOff x="6896644" y="3216007"/>
            <a:chExt cx="322917" cy="347876"/>
          </a:xfrm>
        </p:grpSpPr>
        <p:sp>
          <p:nvSpPr>
            <p:cNvPr id="9695" name="Google Shape;9695;p54"/>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4"/>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4"/>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4"/>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4"/>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4"/>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4"/>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54"/>
          <p:cNvGrpSpPr/>
          <p:nvPr/>
        </p:nvGrpSpPr>
        <p:grpSpPr>
          <a:xfrm>
            <a:off x="7429366" y="3223183"/>
            <a:ext cx="334634" cy="333904"/>
            <a:chOff x="7429366" y="3223183"/>
            <a:chExt cx="334634" cy="333904"/>
          </a:xfrm>
        </p:grpSpPr>
        <p:sp>
          <p:nvSpPr>
            <p:cNvPr id="9703" name="Google Shape;9703;p54"/>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4"/>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5" name="Google Shape;9705;p54"/>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6" name="Google Shape;9706;p54"/>
          <p:cNvGrpSpPr/>
          <p:nvPr/>
        </p:nvGrpSpPr>
        <p:grpSpPr>
          <a:xfrm>
            <a:off x="5216456" y="3725484"/>
            <a:ext cx="356196" cy="265631"/>
            <a:chOff x="5216456" y="3725484"/>
            <a:chExt cx="356196" cy="265631"/>
          </a:xfrm>
        </p:grpSpPr>
        <p:sp>
          <p:nvSpPr>
            <p:cNvPr id="9707" name="Google Shape;9707;p5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54"/>
          <p:cNvGrpSpPr/>
          <p:nvPr/>
        </p:nvGrpSpPr>
        <p:grpSpPr>
          <a:xfrm>
            <a:off x="6849393" y="3733994"/>
            <a:ext cx="355053" cy="248038"/>
            <a:chOff x="6849393" y="3733994"/>
            <a:chExt cx="355053" cy="248038"/>
          </a:xfrm>
        </p:grpSpPr>
        <p:sp>
          <p:nvSpPr>
            <p:cNvPr id="9710" name="Google Shape;9710;p54"/>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4"/>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4"/>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4"/>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4"/>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54"/>
          <p:cNvGrpSpPr/>
          <p:nvPr/>
        </p:nvGrpSpPr>
        <p:grpSpPr>
          <a:xfrm>
            <a:off x="7918997" y="3714687"/>
            <a:ext cx="392111" cy="280206"/>
            <a:chOff x="7918997" y="3714687"/>
            <a:chExt cx="392111" cy="280206"/>
          </a:xfrm>
        </p:grpSpPr>
        <p:sp>
          <p:nvSpPr>
            <p:cNvPr id="9716" name="Google Shape;9716;p54"/>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4"/>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4"/>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4"/>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4"/>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1" name="Google Shape;9721;p54"/>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2" name="Google Shape;9722;p54"/>
          <p:cNvGrpSpPr/>
          <p:nvPr/>
        </p:nvGrpSpPr>
        <p:grpSpPr>
          <a:xfrm>
            <a:off x="1408777" y="3680964"/>
            <a:ext cx="357720" cy="355148"/>
            <a:chOff x="1408777" y="3680964"/>
            <a:chExt cx="357720" cy="355148"/>
          </a:xfrm>
        </p:grpSpPr>
        <p:sp>
          <p:nvSpPr>
            <p:cNvPr id="9723" name="Google Shape;9723;p54"/>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4"/>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4"/>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4"/>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4"/>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54"/>
          <p:cNvGrpSpPr/>
          <p:nvPr/>
        </p:nvGrpSpPr>
        <p:grpSpPr>
          <a:xfrm>
            <a:off x="1952836" y="3680964"/>
            <a:ext cx="357720" cy="355148"/>
            <a:chOff x="1952836" y="3680964"/>
            <a:chExt cx="357720" cy="355148"/>
          </a:xfrm>
        </p:grpSpPr>
        <p:sp>
          <p:nvSpPr>
            <p:cNvPr id="9729" name="Google Shape;9729;p54"/>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4"/>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4"/>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4"/>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4"/>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54"/>
          <p:cNvGrpSpPr/>
          <p:nvPr/>
        </p:nvGrpSpPr>
        <p:grpSpPr>
          <a:xfrm>
            <a:off x="2496894" y="3680964"/>
            <a:ext cx="357720" cy="355148"/>
            <a:chOff x="2496894" y="3680964"/>
            <a:chExt cx="357720" cy="355148"/>
          </a:xfrm>
        </p:grpSpPr>
        <p:sp>
          <p:nvSpPr>
            <p:cNvPr id="9735" name="Google Shape;9735;p54"/>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4"/>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4"/>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4"/>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4"/>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54"/>
          <p:cNvGrpSpPr/>
          <p:nvPr/>
        </p:nvGrpSpPr>
        <p:grpSpPr>
          <a:xfrm>
            <a:off x="3040984" y="3681059"/>
            <a:ext cx="356164" cy="355815"/>
            <a:chOff x="3040984" y="3681059"/>
            <a:chExt cx="356164" cy="355815"/>
          </a:xfrm>
        </p:grpSpPr>
        <p:sp>
          <p:nvSpPr>
            <p:cNvPr id="9741" name="Google Shape;9741;p54"/>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4"/>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4"/>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54"/>
          <p:cNvGrpSpPr/>
          <p:nvPr/>
        </p:nvGrpSpPr>
        <p:grpSpPr>
          <a:xfrm>
            <a:off x="3584280" y="3699191"/>
            <a:ext cx="358069" cy="317995"/>
            <a:chOff x="3584280" y="3699191"/>
            <a:chExt cx="358069" cy="317995"/>
          </a:xfrm>
        </p:grpSpPr>
        <p:sp>
          <p:nvSpPr>
            <p:cNvPr id="9745" name="Google Shape;9745;p54"/>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4"/>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4"/>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4"/>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54"/>
          <p:cNvGrpSpPr/>
          <p:nvPr/>
        </p:nvGrpSpPr>
        <p:grpSpPr>
          <a:xfrm>
            <a:off x="4129482" y="3681059"/>
            <a:ext cx="355402" cy="354291"/>
            <a:chOff x="4129482" y="3681059"/>
            <a:chExt cx="355402" cy="354291"/>
          </a:xfrm>
        </p:grpSpPr>
        <p:sp>
          <p:nvSpPr>
            <p:cNvPr id="9750" name="Google Shape;9750;p54"/>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4"/>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4"/>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4"/>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54"/>
          <p:cNvGrpSpPr/>
          <p:nvPr/>
        </p:nvGrpSpPr>
        <p:grpSpPr>
          <a:xfrm>
            <a:off x="4673540" y="3680297"/>
            <a:ext cx="355434" cy="355815"/>
            <a:chOff x="4673540" y="3680297"/>
            <a:chExt cx="355434" cy="355815"/>
          </a:xfrm>
        </p:grpSpPr>
        <p:sp>
          <p:nvSpPr>
            <p:cNvPr id="9755" name="Google Shape;9755;p54"/>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4"/>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4"/>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54"/>
          <p:cNvGrpSpPr/>
          <p:nvPr/>
        </p:nvGrpSpPr>
        <p:grpSpPr>
          <a:xfrm>
            <a:off x="5779408" y="3699191"/>
            <a:ext cx="317645" cy="318757"/>
            <a:chOff x="5779408" y="3699191"/>
            <a:chExt cx="317645" cy="318757"/>
          </a:xfrm>
        </p:grpSpPr>
        <p:sp>
          <p:nvSpPr>
            <p:cNvPr id="9759" name="Google Shape;9759;p5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1" name="Google Shape;9761;p54"/>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2" name="Google Shape;9762;p54"/>
          <p:cNvGrpSpPr/>
          <p:nvPr/>
        </p:nvGrpSpPr>
        <p:grpSpPr>
          <a:xfrm>
            <a:off x="7390435" y="3680868"/>
            <a:ext cx="372073" cy="355243"/>
            <a:chOff x="7390435" y="3680868"/>
            <a:chExt cx="372073" cy="355243"/>
          </a:xfrm>
        </p:grpSpPr>
        <p:sp>
          <p:nvSpPr>
            <p:cNvPr id="9763" name="Google Shape;9763;p54"/>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4"/>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4"/>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4"/>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4"/>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4"/>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54"/>
          <p:cNvGrpSpPr/>
          <p:nvPr/>
        </p:nvGrpSpPr>
        <p:grpSpPr>
          <a:xfrm>
            <a:off x="1421638" y="4125629"/>
            <a:ext cx="374709" cy="374010"/>
            <a:chOff x="1421638" y="4125629"/>
            <a:chExt cx="374709" cy="374010"/>
          </a:xfrm>
        </p:grpSpPr>
        <p:sp>
          <p:nvSpPr>
            <p:cNvPr id="9770" name="Google Shape;9770;p54"/>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4"/>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54"/>
          <p:cNvGrpSpPr/>
          <p:nvPr/>
        </p:nvGrpSpPr>
        <p:grpSpPr>
          <a:xfrm>
            <a:off x="1973254" y="4156304"/>
            <a:ext cx="357720" cy="342192"/>
            <a:chOff x="1973254" y="4156304"/>
            <a:chExt cx="357720" cy="342192"/>
          </a:xfrm>
        </p:grpSpPr>
        <p:sp>
          <p:nvSpPr>
            <p:cNvPr id="9773" name="Google Shape;9773;p54"/>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4"/>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4"/>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4"/>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4"/>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4"/>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54"/>
          <p:cNvGrpSpPr/>
          <p:nvPr/>
        </p:nvGrpSpPr>
        <p:grpSpPr>
          <a:xfrm>
            <a:off x="2523759" y="4135505"/>
            <a:ext cx="341049" cy="340318"/>
            <a:chOff x="2523759" y="4135505"/>
            <a:chExt cx="341049" cy="340318"/>
          </a:xfrm>
        </p:grpSpPr>
        <p:sp>
          <p:nvSpPr>
            <p:cNvPr id="9780" name="Google Shape;9780;p54"/>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4"/>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54"/>
          <p:cNvGrpSpPr/>
          <p:nvPr/>
        </p:nvGrpSpPr>
        <p:grpSpPr>
          <a:xfrm>
            <a:off x="3040603" y="4130360"/>
            <a:ext cx="392079" cy="350353"/>
            <a:chOff x="3040603" y="4130360"/>
            <a:chExt cx="392079" cy="350353"/>
          </a:xfrm>
        </p:grpSpPr>
        <p:sp>
          <p:nvSpPr>
            <p:cNvPr id="9783" name="Google Shape;9783;p54"/>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4"/>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4"/>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4"/>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4"/>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4"/>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4"/>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4"/>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4"/>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4"/>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54"/>
          <p:cNvGrpSpPr/>
          <p:nvPr/>
        </p:nvGrpSpPr>
        <p:grpSpPr>
          <a:xfrm>
            <a:off x="3662144" y="4135505"/>
            <a:ext cx="232955" cy="340318"/>
            <a:chOff x="3662144" y="4135505"/>
            <a:chExt cx="232955" cy="340318"/>
          </a:xfrm>
        </p:grpSpPr>
        <p:sp>
          <p:nvSpPr>
            <p:cNvPr id="9794" name="Google Shape;9794;p54"/>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4"/>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4"/>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4"/>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54"/>
          <p:cNvGrpSpPr/>
          <p:nvPr/>
        </p:nvGrpSpPr>
        <p:grpSpPr>
          <a:xfrm>
            <a:off x="4149138" y="4121151"/>
            <a:ext cx="344065" cy="368644"/>
            <a:chOff x="4149138" y="4121151"/>
            <a:chExt cx="344065" cy="368644"/>
          </a:xfrm>
        </p:grpSpPr>
        <p:sp>
          <p:nvSpPr>
            <p:cNvPr id="9799" name="Google Shape;9799;p54"/>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4"/>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4"/>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4"/>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4"/>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4"/>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4"/>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4"/>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4"/>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4"/>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4"/>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4"/>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1" name="Google Shape;9811;p54"/>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2" name="Google Shape;9812;p54"/>
          <p:cNvGrpSpPr/>
          <p:nvPr/>
        </p:nvGrpSpPr>
        <p:grpSpPr>
          <a:xfrm>
            <a:off x="5206262" y="4174817"/>
            <a:ext cx="397763" cy="262804"/>
            <a:chOff x="5206262" y="4174817"/>
            <a:chExt cx="397763" cy="262804"/>
          </a:xfrm>
        </p:grpSpPr>
        <p:sp>
          <p:nvSpPr>
            <p:cNvPr id="9813" name="Google Shape;9813;p54"/>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4"/>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4"/>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4"/>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4"/>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4"/>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4"/>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54"/>
          <p:cNvGrpSpPr/>
          <p:nvPr/>
        </p:nvGrpSpPr>
        <p:grpSpPr>
          <a:xfrm>
            <a:off x="5727616" y="4204699"/>
            <a:ext cx="440505" cy="290018"/>
            <a:chOff x="5727616" y="4204699"/>
            <a:chExt cx="440505" cy="290018"/>
          </a:xfrm>
        </p:grpSpPr>
        <p:sp>
          <p:nvSpPr>
            <p:cNvPr id="9821" name="Google Shape;9821;p54"/>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4"/>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4"/>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4"/>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4"/>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4"/>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4"/>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4"/>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54"/>
          <p:cNvGrpSpPr/>
          <p:nvPr/>
        </p:nvGrpSpPr>
        <p:grpSpPr>
          <a:xfrm>
            <a:off x="6410063" y="4135124"/>
            <a:ext cx="159950" cy="364516"/>
            <a:chOff x="6410063" y="4135124"/>
            <a:chExt cx="159950" cy="364516"/>
          </a:xfrm>
        </p:grpSpPr>
        <p:sp>
          <p:nvSpPr>
            <p:cNvPr id="9830" name="Google Shape;9830;p54"/>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4"/>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4"/>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4"/>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54"/>
          <p:cNvGrpSpPr/>
          <p:nvPr/>
        </p:nvGrpSpPr>
        <p:grpSpPr>
          <a:xfrm>
            <a:off x="6924652" y="4135505"/>
            <a:ext cx="214378" cy="364135"/>
            <a:chOff x="6924652" y="4135505"/>
            <a:chExt cx="214378" cy="364135"/>
          </a:xfrm>
        </p:grpSpPr>
        <p:sp>
          <p:nvSpPr>
            <p:cNvPr id="9835" name="Google Shape;9835;p54"/>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4"/>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4"/>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4"/>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54"/>
          <p:cNvGrpSpPr/>
          <p:nvPr/>
        </p:nvGrpSpPr>
        <p:grpSpPr>
          <a:xfrm>
            <a:off x="7384751" y="4147984"/>
            <a:ext cx="380012" cy="351274"/>
            <a:chOff x="7384751" y="4147984"/>
            <a:chExt cx="380012" cy="351274"/>
          </a:xfrm>
        </p:grpSpPr>
        <p:sp>
          <p:nvSpPr>
            <p:cNvPr id="9840" name="Google Shape;9840;p54"/>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4"/>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4"/>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4"/>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4"/>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48" name="Shape 9848"/>
        <p:cNvGrpSpPr/>
        <p:nvPr/>
      </p:nvGrpSpPr>
      <p:grpSpPr>
        <a:xfrm>
          <a:off x="0" y="0"/>
          <a:ext cx="0" cy="0"/>
          <a:chOff x="0" y="0"/>
          <a:chExt cx="0" cy="0"/>
        </a:xfrm>
      </p:grpSpPr>
      <p:sp>
        <p:nvSpPr>
          <p:cNvPr id="9849" name="Google Shape;9849;p55"/>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50" name="Google Shape;9850;p55"/>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851" name="Google Shape;9851;p55"/>
          <p:cNvGrpSpPr/>
          <p:nvPr/>
        </p:nvGrpSpPr>
        <p:grpSpPr>
          <a:xfrm>
            <a:off x="1989449" y="4282269"/>
            <a:ext cx="374774" cy="346073"/>
            <a:chOff x="1989449" y="4282269"/>
            <a:chExt cx="374774" cy="346073"/>
          </a:xfrm>
        </p:grpSpPr>
        <p:sp>
          <p:nvSpPr>
            <p:cNvPr id="9852" name="Google Shape;9852;p55"/>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5"/>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5"/>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5"/>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5"/>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55"/>
          <p:cNvGrpSpPr/>
          <p:nvPr/>
        </p:nvGrpSpPr>
        <p:grpSpPr>
          <a:xfrm>
            <a:off x="2487439" y="4280740"/>
            <a:ext cx="198775" cy="348972"/>
            <a:chOff x="2487439" y="4280740"/>
            <a:chExt cx="198775" cy="348972"/>
          </a:xfrm>
        </p:grpSpPr>
        <p:sp>
          <p:nvSpPr>
            <p:cNvPr id="9858" name="Google Shape;9858;p55"/>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5"/>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5"/>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5"/>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55"/>
          <p:cNvGrpSpPr/>
          <p:nvPr/>
        </p:nvGrpSpPr>
        <p:grpSpPr>
          <a:xfrm>
            <a:off x="2810958" y="4273923"/>
            <a:ext cx="353145" cy="361873"/>
            <a:chOff x="2810958" y="4273923"/>
            <a:chExt cx="353145" cy="361873"/>
          </a:xfrm>
        </p:grpSpPr>
        <p:sp>
          <p:nvSpPr>
            <p:cNvPr id="9863" name="Google Shape;9863;p55"/>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5"/>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5"/>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5"/>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5"/>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5"/>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5"/>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55"/>
          <p:cNvGrpSpPr/>
          <p:nvPr/>
        </p:nvGrpSpPr>
        <p:grpSpPr>
          <a:xfrm>
            <a:off x="6275635" y="4282651"/>
            <a:ext cx="209383" cy="366778"/>
            <a:chOff x="6275635" y="4282651"/>
            <a:chExt cx="209383" cy="366778"/>
          </a:xfrm>
        </p:grpSpPr>
        <p:sp>
          <p:nvSpPr>
            <p:cNvPr id="9871" name="Google Shape;9871;p55"/>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5"/>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55"/>
          <p:cNvGrpSpPr/>
          <p:nvPr/>
        </p:nvGrpSpPr>
        <p:grpSpPr>
          <a:xfrm>
            <a:off x="6701186" y="4283033"/>
            <a:ext cx="280292" cy="366396"/>
            <a:chOff x="6701186" y="4283033"/>
            <a:chExt cx="280292" cy="366396"/>
          </a:xfrm>
        </p:grpSpPr>
        <p:sp>
          <p:nvSpPr>
            <p:cNvPr id="9874" name="Google Shape;9874;p55"/>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5"/>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55"/>
          <p:cNvGrpSpPr/>
          <p:nvPr/>
        </p:nvGrpSpPr>
        <p:grpSpPr>
          <a:xfrm>
            <a:off x="2609571" y="3824958"/>
            <a:ext cx="373627" cy="347347"/>
            <a:chOff x="2609571" y="3824958"/>
            <a:chExt cx="373627" cy="347347"/>
          </a:xfrm>
        </p:grpSpPr>
        <p:sp>
          <p:nvSpPr>
            <p:cNvPr id="9877" name="Google Shape;9877;p55"/>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5"/>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9" name="Google Shape;9879;p55"/>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0" name="Google Shape;9880;p55"/>
          <p:cNvGrpSpPr/>
          <p:nvPr/>
        </p:nvGrpSpPr>
        <p:grpSpPr>
          <a:xfrm>
            <a:off x="916127" y="3807056"/>
            <a:ext cx="221902" cy="380795"/>
            <a:chOff x="916127" y="3807056"/>
            <a:chExt cx="221902" cy="380795"/>
          </a:xfrm>
        </p:grpSpPr>
        <p:sp>
          <p:nvSpPr>
            <p:cNvPr id="9881" name="Google Shape;9881;p5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5" name="Google Shape;9885;p55"/>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5"/>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7" name="Google Shape;9887;p55"/>
          <p:cNvGrpSpPr/>
          <p:nvPr/>
        </p:nvGrpSpPr>
        <p:grpSpPr>
          <a:xfrm>
            <a:off x="3513010" y="3816134"/>
            <a:ext cx="362223" cy="361108"/>
            <a:chOff x="3513010" y="3816134"/>
            <a:chExt cx="362223" cy="361108"/>
          </a:xfrm>
        </p:grpSpPr>
        <p:sp>
          <p:nvSpPr>
            <p:cNvPr id="9888" name="Google Shape;9888;p55"/>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5"/>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5"/>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5"/>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55"/>
          <p:cNvGrpSpPr/>
          <p:nvPr/>
        </p:nvGrpSpPr>
        <p:grpSpPr>
          <a:xfrm>
            <a:off x="3950316" y="3820307"/>
            <a:ext cx="369805" cy="353782"/>
            <a:chOff x="3950316" y="3820307"/>
            <a:chExt cx="369805" cy="353782"/>
          </a:xfrm>
        </p:grpSpPr>
        <p:sp>
          <p:nvSpPr>
            <p:cNvPr id="9893" name="Google Shape;9893;p55"/>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5"/>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5"/>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5"/>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55"/>
          <p:cNvGrpSpPr/>
          <p:nvPr/>
        </p:nvGrpSpPr>
        <p:grpSpPr>
          <a:xfrm>
            <a:off x="1761909" y="3811961"/>
            <a:ext cx="307974" cy="371716"/>
            <a:chOff x="1761909" y="3811961"/>
            <a:chExt cx="307974" cy="371716"/>
          </a:xfrm>
        </p:grpSpPr>
        <p:sp>
          <p:nvSpPr>
            <p:cNvPr id="9898" name="Google Shape;9898;p55"/>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5"/>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5"/>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5"/>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5"/>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5"/>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5"/>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5"/>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5"/>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5"/>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55"/>
          <p:cNvGrpSpPr/>
          <p:nvPr/>
        </p:nvGrpSpPr>
        <p:grpSpPr>
          <a:xfrm>
            <a:off x="5373342" y="3808935"/>
            <a:ext cx="231395" cy="353145"/>
            <a:chOff x="5373342" y="3808935"/>
            <a:chExt cx="231395" cy="353145"/>
          </a:xfrm>
        </p:grpSpPr>
        <p:sp>
          <p:nvSpPr>
            <p:cNvPr id="9909" name="Google Shape;9909;p55"/>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5"/>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5"/>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5"/>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5"/>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5"/>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5"/>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5"/>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5"/>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8" name="Google Shape;9918;p55"/>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9" name="Google Shape;9919;p55"/>
          <p:cNvGrpSpPr/>
          <p:nvPr/>
        </p:nvGrpSpPr>
        <p:grpSpPr>
          <a:xfrm>
            <a:off x="5833775" y="3809445"/>
            <a:ext cx="235185" cy="352253"/>
            <a:chOff x="5833775" y="3809445"/>
            <a:chExt cx="235185" cy="352253"/>
          </a:xfrm>
        </p:grpSpPr>
        <p:sp>
          <p:nvSpPr>
            <p:cNvPr id="9920" name="Google Shape;9920;p55"/>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5"/>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5"/>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55"/>
          <p:cNvGrpSpPr/>
          <p:nvPr/>
        </p:nvGrpSpPr>
        <p:grpSpPr>
          <a:xfrm>
            <a:off x="4942472" y="3809318"/>
            <a:ext cx="238976" cy="352762"/>
            <a:chOff x="4942472" y="3809318"/>
            <a:chExt cx="238976" cy="352762"/>
          </a:xfrm>
        </p:grpSpPr>
        <p:sp>
          <p:nvSpPr>
            <p:cNvPr id="9924" name="Google Shape;9924;p55"/>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5"/>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5"/>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5"/>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5"/>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5"/>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5"/>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55"/>
          <p:cNvGrpSpPr/>
          <p:nvPr/>
        </p:nvGrpSpPr>
        <p:grpSpPr>
          <a:xfrm>
            <a:off x="6266525" y="3807788"/>
            <a:ext cx="260223" cy="353527"/>
            <a:chOff x="6266525" y="3807788"/>
            <a:chExt cx="260223" cy="353527"/>
          </a:xfrm>
        </p:grpSpPr>
        <p:sp>
          <p:nvSpPr>
            <p:cNvPr id="9932" name="Google Shape;9932;p5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6" name="Google Shape;9936;p55"/>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7" name="Google Shape;9937;p55"/>
          <p:cNvGrpSpPr/>
          <p:nvPr/>
        </p:nvGrpSpPr>
        <p:grpSpPr>
          <a:xfrm>
            <a:off x="7184363" y="3809604"/>
            <a:ext cx="202184" cy="352762"/>
            <a:chOff x="7184363" y="3809604"/>
            <a:chExt cx="202184" cy="352762"/>
          </a:xfrm>
        </p:grpSpPr>
        <p:sp>
          <p:nvSpPr>
            <p:cNvPr id="9938" name="Google Shape;9938;p5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55"/>
          <p:cNvGrpSpPr/>
          <p:nvPr/>
        </p:nvGrpSpPr>
        <p:grpSpPr>
          <a:xfrm>
            <a:off x="7571624" y="3808935"/>
            <a:ext cx="292047" cy="352762"/>
            <a:chOff x="7571624" y="3808935"/>
            <a:chExt cx="292047" cy="352762"/>
          </a:xfrm>
        </p:grpSpPr>
        <p:sp>
          <p:nvSpPr>
            <p:cNvPr id="9941" name="Google Shape;9941;p55"/>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5"/>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5"/>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5"/>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5"/>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5"/>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55"/>
          <p:cNvGrpSpPr/>
          <p:nvPr/>
        </p:nvGrpSpPr>
        <p:grpSpPr>
          <a:xfrm>
            <a:off x="2174559" y="3356116"/>
            <a:ext cx="364135" cy="359930"/>
            <a:chOff x="2174559" y="3356116"/>
            <a:chExt cx="364135" cy="359930"/>
          </a:xfrm>
        </p:grpSpPr>
        <p:sp>
          <p:nvSpPr>
            <p:cNvPr id="9948" name="Google Shape;9948;p55"/>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5"/>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55"/>
          <p:cNvGrpSpPr/>
          <p:nvPr/>
        </p:nvGrpSpPr>
        <p:grpSpPr>
          <a:xfrm>
            <a:off x="1731934" y="3355639"/>
            <a:ext cx="368371" cy="361554"/>
            <a:chOff x="1731934" y="3355639"/>
            <a:chExt cx="368371" cy="361554"/>
          </a:xfrm>
        </p:grpSpPr>
        <p:sp>
          <p:nvSpPr>
            <p:cNvPr id="9951" name="Google Shape;9951;p55"/>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5"/>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55"/>
          <p:cNvGrpSpPr/>
          <p:nvPr/>
        </p:nvGrpSpPr>
        <p:grpSpPr>
          <a:xfrm>
            <a:off x="3990517" y="3354173"/>
            <a:ext cx="279559" cy="363402"/>
            <a:chOff x="3990517" y="3354173"/>
            <a:chExt cx="279559" cy="363402"/>
          </a:xfrm>
        </p:grpSpPr>
        <p:sp>
          <p:nvSpPr>
            <p:cNvPr id="9954" name="Google Shape;9954;p55"/>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5"/>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5"/>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55"/>
          <p:cNvGrpSpPr/>
          <p:nvPr/>
        </p:nvGrpSpPr>
        <p:grpSpPr>
          <a:xfrm>
            <a:off x="3497847" y="3417374"/>
            <a:ext cx="379680" cy="237606"/>
            <a:chOff x="3497847" y="3417374"/>
            <a:chExt cx="379680" cy="237606"/>
          </a:xfrm>
        </p:grpSpPr>
        <p:sp>
          <p:nvSpPr>
            <p:cNvPr id="9958" name="Google Shape;9958;p55"/>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5"/>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5"/>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5"/>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55"/>
          <p:cNvGrpSpPr/>
          <p:nvPr/>
        </p:nvGrpSpPr>
        <p:grpSpPr>
          <a:xfrm>
            <a:off x="2612597" y="3367075"/>
            <a:ext cx="376271" cy="337982"/>
            <a:chOff x="2612597" y="3367075"/>
            <a:chExt cx="376271" cy="337982"/>
          </a:xfrm>
        </p:grpSpPr>
        <p:sp>
          <p:nvSpPr>
            <p:cNvPr id="9963" name="Google Shape;9963;p55"/>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5"/>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55"/>
          <p:cNvGrpSpPr/>
          <p:nvPr/>
        </p:nvGrpSpPr>
        <p:grpSpPr>
          <a:xfrm>
            <a:off x="3071914" y="3364431"/>
            <a:ext cx="343652" cy="342505"/>
            <a:chOff x="3071914" y="3364431"/>
            <a:chExt cx="343652" cy="342505"/>
          </a:xfrm>
        </p:grpSpPr>
        <p:sp>
          <p:nvSpPr>
            <p:cNvPr id="9966" name="Google Shape;9966;p55"/>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5"/>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5"/>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5"/>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5"/>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55"/>
          <p:cNvGrpSpPr/>
          <p:nvPr/>
        </p:nvGrpSpPr>
        <p:grpSpPr>
          <a:xfrm>
            <a:off x="897141" y="3359875"/>
            <a:ext cx="257962" cy="352762"/>
            <a:chOff x="897141" y="3359875"/>
            <a:chExt cx="257962" cy="352762"/>
          </a:xfrm>
        </p:grpSpPr>
        <p:sp>
          <p:nvSpPr>
            <p:cNvPr id="9972" name="Google Shape;9972;p55"/>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5"/>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5"/>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5"/>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5"/>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5"/>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5"/>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5"/>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55"/>
          <p:cNvGrpSpPr/>
          <p:nvPr/>
        </p:nvGrpSpPr>
        <p:grpSpPr>
          <a:xfrm>
            <a:off x="1333682" y="3344330"/>
            <a:ext cx="271213" cy="383088"/>
            <a:chOff x="1333682" y="3344330"/>
            <a:chExt cx="271213" cy="383088"/>
          </a:xfrm>
        </p:grpSpPr>
        <p:sp>
          <p:nvSpPr>
            <p:cNvPr id="9981" name="Google Shape;9981;p55"/>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5"/>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5"/>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5"/>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5"/>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5"/>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5"/>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5"/>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5"/>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5"/>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5"/>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55"/>
          <p:cNvGrpSpPr/>
          <p:nvPr/>
        </p:nvGrpSpPr>
        <p:grpSpPr>
          <a:xfrm>
            <a:off x="6664394" y="3346974"/>
            <a:ext cx="353113" cy="351998"/>
            <a:chOff x="6664394" y="3346974"/>
            <a:chExt cx="353113" cy="351998"/>
          </a:xfrm>
        </p:grpSpPr>
        <p:sp>
          <p:nvSpPr>
            <p:cNvPr id="9993" name="Google Shape;9993;p55"/>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5"/>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5"/>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5"/>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5"/>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55"/>
          <p:cNvGrpSpPr/>
          <p:nvPr/>
        </p:nvGrpSpPr>
        <p:grpSpPr>
          <a:xfrm>
            <a:off x="849741" y="1959307"/>
            <a:ext cx="399398" cy="375443"/>
            <a:chOff x="849741" y="1959307"/>
            <a:chExt cx="399398" cy="375443"/>
          </a:xfrm>
        </p:grpSpPr>
        <p:sp>
          <p:nvSpPr>
            <p:cNvPr id="9999" name="Google Shape;9999;p5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55"/>
          <p:cNvGrpSpPr/>
          <p:nvPr/>
        </p:nvGrpSpPr>
        <p:grpSpPr>
          <a:xfrm>
            <a:off x="1284212" y="1963766"/>
            <a:ext cx="379489" cy="366046"/>
            <a:chOff x="1284212" y="1963766"/>
            <a:chExt cx="379489" cy="366046"/>
          </a:xfrm>
        </p:grpSpPr>
        <p:sp>
          <p:nvSpPr>
            <p:cNvPr id="10002" name="Google Shape;10002;p55"/>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5"/>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55"/>
          <p:cNvGrpSpPr/>
          <p:nvPr/>
        </p:nvGrpSpPr>
        <p:grpSpPr>
          <a:xfrm>
            <a:off x="3037766" y="1969564"/>
            <a:ext cx="370219" cy="354928"/>
            <a:chOff x="3037766" y="1969564"/>
            <a:chExt cx="370219" cy="354928"/>
          </a:xfrm>
        </p:grpSpPr>
        <p:sp>
          <p:nvSpPr>
            <p:cNvPr id="10005" name="Google Shape;10005;p55"/>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5"/>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5"/>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5"/>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55"/>
          <p:cNvGrpSpPr/>
          <p:nvPr/>
        </p:nvGrpSpPr>
        <p:grpSpPr>
          <a:xfrm>
            <a:off x="3982553" y="1971730"/>
            <a:ext cx="304566" cy="350501"/>
            <a:chOff x="3982553" y="1971730"/>
            <a:chExt cx="304566" cy="350501"/>
          </a:xfrm>
        </p:grpSpPr>
        <p:sp>
          <p:nvSpPr>
            <p:cNvPr id="10010" name="Google Shape;10010;p5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55"/>
          <p:cNvGrpSpPr/>
          <p:nvPr/>
        </p:nvGrpSpPr>
        <p:grpSpPr>
          <a:xfrm>
            <a:off x="2567841" y="1994124"/>
            <a:ext cx="399812" cy="306477"/>
            <a:chOff x="2567841" y="1994124"/>
            <a:chExt cx="399812" cy="306477"/>
          </a:xfrm>
        </p:grpSpPr>
        <p:sp>
          <p:nvSpPr>
            <p:cNvPr id="10013" name="Google Shape;10013;p55"/>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5"/>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5"/>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55"/>
          <p:cNvGrpSpPr/>
          <p:nvPr/>
        </p:nvGrpSpPr>
        <p:grpSpPr>
          <a:xfrm>
            <a:off x="2212084" y="1960358"/>
            <a:ext cx="324698" cy="372863"/>
            <a:chOff x="2212084" y="1960358"/>
            <a:chExt cx="324698" cy="372863"/>
          </a:xfrm>
        </p:grpSpPr>
        <p:sp>
          <p:nvSpPr>
            <p:cNvPr id="10017" name="Google Shape;10017;p5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55"/>
          <p:cNvGrpSpPr/>
          <p:nvPr/>
        </p:nvGrpSpPr>
        <p:grpSpPr>
          <a:xfrm>
            <a:off x="1805901" y="1960358"/>
            <a:ext cx="284847" cy="373627"/>
            <a:chOff x="1805901" y="1960358"/>
            <a:chExt cx="284847" cy="373627"/>
          </a:xfrm>
        </p:grpSpPr>
        <p:sp>
          <p:nvSpPr>
            <p:cNvPr id="10021" name="Google Shape;10021;p55"/>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5"/>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3" name="Google Shape;10023;p55"/>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5"/>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5"/>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6" name="Google Shape;10026;p55"/>
          <p:cNvGrpSpPr/>
          <p:nvPr/>
        </p:nvGrpSpPr>
        <p:grpSpPr>
          <a:xfrm>
            <a:off x="6656812" y="2029388"/>
            <a:ext cx="368690" cy="245793"/>
            <a:chOff x="6656812" y="2029388"/>
            <a:chExt cx="368690" cy="245793"/>
          </a:xfrm>
        </p:grpSpPr>
        <p:sp>
          <p:nvSpPr>
            <p:cNvPr id="10027" name="Google Shape;10027;p55"/>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5"/>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5"/>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5"/>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5"/>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5"/>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5"/>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5"/>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5"/>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5"/>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55"/>
          <p:cNvGrpSpPr/>
          <p:nvPr/>
        </p:nvGrpSpPr>
        <p:grpSpPr>
          <a:xfrm>
            <a:off x="4869651" y="2012218"/>
            <a:ext cx="376654" cy="281566"/>
            <a:chOff x="4869651" y="2012218"/>
            <a:chExt cx="376654" cy="281566"/>
          </a:xfrm>
        </p:grpSpPr>
        <p:sp>
          <p:nvSpPr>
            <p:cNvPr id="10038" name="Google Shape;10038;p55"/>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5"/>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5"/>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5"/>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55"/>
          <p:cNvGrpSpPr/>
          <p:nvPr/>
        </p:nvGrpSpPr>
        <p:grpSpPr>
          <a:xfrm>
            <a:off x="5306224" y="2012313"/>
            <a:ext cx="367925" cy="281694"/>
            <a:chOff x="5306224" y="2012313"/>
            <a:chExt cx="367925" cy="281694"/>
          </a:xfrm>
        </p:grpSpPr>
        <p:sp>
          <p:nvSpPr>
            <p:cNvPr id="10043" name="Google Shape;10043;p55"/>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5"/>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5" name="Google Shape;10045;p55"/>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6" name="Google Shape;10046;p55"/>
          <p:cNvGrpSpPr/>
          <p:nvPr/>
        </p:nvGrpSpPr>
        <p:grpSpPr>
          <a:xfrm>
            <a:off x="6195998" y="1983102"/>
            <a:ext cx="368308" cy="338746"/>
            <a:chOff x="6195998" y="1983102"/>
            <a:chExt cx="368308" cy="338746"/>
          </a:xfrm>
        </p:grpSpPr>
        <p:sp>
          <p:nvSpPr>
            <p:cNvPr id="10047" name="Google Shape;10047;p55"/>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5"/>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5"/>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55"/>
          <p:cNvGrpSpPr/>
          <p:nvPr/>
        </p:nvGrpSpPr>
        <p:grpSpPr>
          <a:xfrm>
            <a:off x="7542031" y="2011835"/>
            <a:ext cx="369072" cy="280037"/>
            <a:chOff x="7542031" y="2011835"/>
            <a:chExt cx="369072" cy="280037"/>
          </a:xfrm>
        </p:grpSpPr>
        <p:sp>
          <p:nvSpPr>
            <p:cNvPr id="10051" name="Google Shape;10051;p55"/>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5"/>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5"/>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5"/>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5"/>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5"/>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5"/>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5"/>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5"/>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55"/>
          <p:cNvGrpSpPr/>
          <p:nvPr/>
        </p:nvGrpSpPr>
        <p:grpSpPr>
          <a:xfrm>
            <a:off x="8010427" y="3348503"/>
            <a:ext cx="278795" cy="351615"/>
            <a:chOff x="8010427" y="3348503"/>
            <a:chExt cx="278795" cy="351615"/>
          </a:xfrm>
        </p:grpSpPr>
        <p:sp>
          <p:nvSpPr>
            <p:cNvPr id="10061" name="Google Shape;10061;p55"/>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5"/>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5"/>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5"/>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5" name="Google Shape;10065;p55"/>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6" name="Google Shape;10066;p55"/>
          <p:cNvGrpSpPr/>
          <p:nvPr/>
        </p:nvGrpSpPr>
        <p:grpSpPr>
          <a:xfrm>
            <a:off x="7141900" y="3349204"/>
            <a:ext cx="281057" cy="351010"/>
            <a:chOff x="7141900" y="3349204"/>
            <a:chExt cx="281057" cy="351010"/>
          </a:xfrm>
        </p:grpSpPr>
        <p:sp>
          <p:nvSpPr>
            <p:cNvPr id="10067" name="Google Shape;10067;p55"/>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5"/>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5"/>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55"/>
          <p:cNvGrpSpPr/>
          <p:nvPr/>
        </p:nvGrpSpPr>
        <p:grpSpPr>
          <a:xfrm>
            <a:off x="5314188" y="3350032"/>
            <a:ext cx="363752" cy="353113"/>
            <a:chOff x="5314188" y="3350032"/>
            <a:chExt cx="363752" cy="353113"/>
          </a:xfrm>
        </p:grpSpPr>
        <p:sp>
          <p:nvSpPr>
            <p:cNvPr id="10071" name="Google Shape;10071;p55"/>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5"/>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55"/>
          <p:cNvGrpSpPr/>
          <p:nvPr/>
        </p:nvGrpSpPr>
        <p:grpSpPr>
          <a:xfrm>
            <a:off x="6203579" y="3348981"/>
            <a:ext cx="351615" cy="350373"/>
            <a:chOff x="6203579" y="3348981"/>
            <a:chExt cx="351615" cy="350373"/>
          </a:xfrm>
        </p:grpSpPr>
        <p:sp>
          <p:nvSpPr>
            <p:cNvPr id="10074" name="Google Shape;10074;p5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55"/>
          <p:cNvGrpSpPr/>
          <p:nvPr/>
        </p:nvGrpSpPr>
        <p:grpSpPr>
          <a:xfrm>
            <a:off x="5829984" y="3350032"/>
            <a:ext cx="220755" cy="352348"/>
            <a:chOff x="5829984" y="3350032"/>
            <a:chExt cx="220755" cy="352348"/>
          </a:xfrm>
        </p:grpSpPr>
        <p:sp>
          <p:nvSpPr>
            <p:cNvPr id="10080" name="Google Shape;10080;p55"/>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5"/>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5"/>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5"/>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55"/>
          <p:cNvGrpSpPr/>
          <p:nvPr/>
        </p:nvGrpSpPr>
        <p:grpSpPr>
          <a:xfrm>
            <a:off x="4882170" y="3349841"/>
            <a:ext cx="358464" cy="352316"/>
            <a:chOff x="4882170" y="3349841"/>
            <a:chExt cx="358464" cy="352316"/>
          </a:xfrm>
        </p:grpSpPr>
        <p:sp>
          <p:nvSpPr>
            <p:cNvPr id="10085" name="Google Shape;10085;p55"/>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5"/>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7" name="Google Shape;10087;p55"/>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5"/>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9" name="Google Shape;10089;p55"/>
          <p:cNvGrpSpPr/>
          <p:nvPr/>
        </p:nvGrpSpPr>
        <p:grpSpPr>
          <a:xfrm>
            <a:off x="3044965" y="2435220"/>
            <a:ext cx="400194" cy="324316"/>
            <a:chOff x="3044965" y="2435220"/>
            <a:chExt cx="400194" cy="324316"/>
          </a:xfrm>
        </p:grpSpPr>
        <p:sp>
          <p:nvSpPr>
            <p:cNvPr id="10090" name="Google Shape;10090;p55"/>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5"/>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5"/>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55"/>
          <p:cNvGrpSpPr/>
          <p:nvPr/>
        </p:nvGrpSpPr>
        <p:grpSpPr>
          <a:xfrm>
            <a:off x="4878379" y="2473892"/>
            <a:ext cx="367161" cy="287523"/>
            <a:chOff x="4878379" y="2473892"/>
            <a:chExt cx="367161" cy="287523"/>
          </a:xfrm>
        </p:grpSpPr>
        <p:sp>
          <p:nvSpPr>
            <p:cNvPr id="10094" name="Google Shape;10094;p55"/>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5"/>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5"/>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5"/>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5"/>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55"/>
          <p:cNvGrpSpPr/>
          <p:nvPr/>
        </p:nvGrpSpPr>
        <p:grpSpPr>
          <a:xfrm>
            <a:off x="1325719" y="2887689"/>
            <a:ext cx="290581" cy="372481"/>
            <a:chOff x="1325719" y="2887689"/>
            <a:chExt cx="290581" cy="372481"/>
          </a:xfrm>
        </p:grpSpPr>
        <p:sp>
          <p:nvSpPr>
            <p:cNvPr id="10100" name="Google Shape;10100;p55"/>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5"/>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2" name="Google Shape;10102;p55"/>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3" name="Google Shape;10103;p55"/>
          <p:cNvGrpSpPr/>
          <p:nvPr/>
        </p:nvGrpSpPr>
        <p:grpSpPr>
          <a:xfrm>
            <a:off x="3510335" y="2892499"/>
            <a:ext cx="360726" cy="361204"/>
            <a:chOff x="3510335" y="2892499"/>
            <a:chExt cx="360726" cy="361204"/>
          </a:xfrm>
        </p:grpSpPr>
        <p:sp>
          <p:nvSpPr>
            <p:cNvPr id="10104" name="Google Shape;10104;p55"/>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5"/>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5"/>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5"/>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5"/>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55"/>
          <p:cNvGrpSpPr/>
          <p:nvPr/>
        </p:nvGrpSpPr>
        <p:grpSpPr>
          <a:xfrm>
            <a:off x="3086313" y="2877049"/>
            <a:ext cx="320143" cy="392581"/>
            <a:chOff x="3086313" y="2877049"/>
            <a:chExt cx="320143" cy="392581"/>
          </a:xfrm>
        </p:grpSpPr>
        <p:sp>
          <p:nvSpPr>
            <p:cNvPr id="10110" name="Google Shape;10110;p55"/>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5"/>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5"/>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5"/>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5"/>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5"/>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5"/>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5"/>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5"/>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5"/>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5"/>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5"/>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2" name="Google Shape;10122;p55"/>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3" name="Google Shape;10123;p55"/>
          <p:cNvGrpSpPr/>
          <p:nvPr/>
        </p:nvGrpSpPr>
        <p:grpSpPr>
          <a:xfrm>
            <a:off x="861113" y="2885746"/>
            <a:ext cx="333809" cy="373277"/>
            <a:chOff x="861113" y="2885746"/>
            <a:chExt cx="333809" cy="373277"/>
          </a:xfrm>
        </p:grpSpPr>
        <p:sp>
          <p:nvSpPr>
            <p:cNvPr id="10124" name="Google Shape;10124;p5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7" name="Google Shape;10127;p55"/>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5"/>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9" name="Google Shape;10129;p55"/>
          <p:cNvGrpSpPr/>
          <p:nvPr/>
        </p:nvGrpSpPr>
        <p:grpSpPr>
          <a:xfrm>
            <a:off x="1297654" y="1504481"/>
            <a:ext cx="349354" cy="362223"/>
            <a:chOff x="1297654" y="1504481"/>
            <a:chExt cx="349354" cy="362223"/>
          </a:xfrm>
        </p:grpSpPr>
        <p:sp>
          <p:nvSpPr>
            <p:cNvPr id="10130" name="Google Shape;10130;p55"/>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5"/>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5"/>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3" name="Google Shape;10133;p55"/>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4" name="Google Shape;10134;p55"/>
          <p:cNvGrpSpPr/>
          <p:nvPr/>
        </p:nvGrpSpPr>
        <p:grpSpPr>
          <a:xfrm>
            <a:off x="852385" y="1510916"/>
            <a:ext cx="353145" cy="351998"/>
            <a:chOff x="852385" y="1510916"/>
            <a:chExt cx="353145" cy="351998"/>
          </a:xfrm>
        </p:grpSpPr>
        <p:sp>
          <p:nvSpPr>
            <p:cNvPr id="10135" name="Google Shape;10135;p5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55"/>
          <p:cNvGrpSpPr/>
          <p:nvPr/>
        </p:nvGrpSpPr>
        <p:grpSpPr>
          <a:xfrm>
            <a:off x="1745217" y="1515471"/>
            <a:ext cx="343269" cy="342505"/>
            <a:chOff x="1745217" y="1515471"/>
            <a:chExt cx="343269" cy="342505"/>
          </a:xfrm>
        </p:grpSpPr>
        <p:sp>
          <p:nvSpPr>
            <p:cNvPr id="10139" name="Google Shape;10139;p55"/>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5"/>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5"/>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5"/>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3" name="Google Shape;10143;p55"/>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55"/>
          <p:cNvGrpSpPr/>
          <p:nvPr/>
        </p:nvGrpSpPr>
        <p:grpSpPr>
          <a:xfrm>
            <a:off x="3042703" y="1529137"/>
            <a:ext cx="411535" cy="315587"/>
            <a:chOff x="3042703" y="1529137"/>
            <a:chExt cx="411535" cy="315587"/>
          </a:xfrm>
        </p:grpSpPr>
        <p:sp>
          <p:nvSpPr>
            <p:cNvPr id="10145" name="Google Shape;10145;p55"/>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5"/>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5"/>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5"/>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5"/>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5"/>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5"/>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5"/>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5"/>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5"/>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55"/>
          <p:cNvGrpSpPr/>
          <p:nvPr/>
        </p:nvGrpSpPr>
        <p:grpSpPr>
          <a:xfrm>
            <a:off x="2629289" y="1544682"/>
            <a:ext cx="350501" cy="284497"/>
            <a:chOff x="2629289" y="1544682"/>
            <a:chExt cx="350501" cy="284497"/>
          </a:xfrm>
        </p:grpSpPr>
        <p:sp>
          <p:nvSpPr>
            <p:cNvPr id="10156" name="Google Shape;10156;p55"/>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5"/>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5"/>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5"/>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5"/>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55"/>
          <p:cNvGrpSpPr/>
          <p:nvPr/>
        </p:nvGrpSpPr>
        <p:grpSpPr>
          <a:xfrm>
            <a:off x="5305077" y="1502633"/>
            <a:ext cx="367893" cy="365218"/>
            <a:chOff x="5305077" y="1502633"/>
            <a:chExt cx="367893" cy="365218"/>
          </a:xfrm>
        </p:grpSpPr>
        <p:sp>
          <p:nvSpPr>
            <p:cNvPr id="10162" name="Google Shape;10162;p55"/>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5"/>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55"/>
          <p:cNvGrpSpPr/>
          <p:nvPr/>
        </p:nvGrpSpPr>
        <p:grpSpPr>
          <a:xfrm>
            <a:off x="7100170" y="1500117"/>
            <a:ext cx="368308" cy="367033"/>
            <a:chOff x="7100170" y="1500117"/>
            <a:chExt cx="368308" cy="367033"/>
          </a:xfrm>
        </p:grpSpPr>
        <p:sp>
          <p:nvSpPr>
            <p:cNvPr id="10165" name="Google Shape;10165;p5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8" name="Google Shape;10178;p55"/>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9" name="Google Shape;10179;p55"/>
          <p:cNvGrpSpPr/>
          <p:nvPr/>
        </p:nvGrpSpPr>
        <p:grpSpPr>
          <a:xfrm>
            <a:off x="6649231" y="1500021"/>
            <a:ext cx="390287" cy="367065"/>
            <a:chOff x="6649231" y="1500021"/>
            <a:chExt cx="390287" cy="367065"/>
          </a:xfrm>
        </p:grpSpPr>
        <p:sp>
          <p:nvSpPr>
            <p:cNvPr id="10180" name="Google Shape;10180;p55"/>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5"/>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5"/>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5"/>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5"/>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5"/>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5"/>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5"/>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5"/>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5"/>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5"/>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5"/>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55"/>
          <p:cNvGrpSpPr/>
          <p:nvPr/>
        </p:nvGrpSpPr>
        <p:grpSpPr>
          <a:xfrm>
            <a:off x="5746938" y="1543503"/>
            <a:ext cx="387261" cy="280356"/>
            <a:chOff x="5746938" y="1543503"/>
            <a:chExt cx="387261" cy="280356"/>
          </a:xfrm>
        </p:grpSpPr>
        <p:sp>
          <p:nvSpPr>
            <p:cNvPr id="10193" name="Google Shape;10193;p55"/>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5"/>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55"/>
          <p:cNvGrpSpPr/>
          <p:nvPr/>
        </p:nvGrpSpPr>
        <p:grpSpPr>
          <a:xfrm>
            <a:off x="6196730" y="1525346"/>
            <a:ext cx="369072" cy="317467"/>
            <a:chOff x="6196730" y="1525346"/>
            <a:chExt cx="369072" cy="317467"/>
          </a:xfrm>
        </p:grpSpPr>
        <p:sp>
          <p:nvSpPr>
            <p:cNvPr id="10196" name="Google Shape;10196;p5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55"/>
          <p:cNvGrpSpPr/>
          <p:nvPr/>
        </p:nvGrpSpPr>
        <p:grpSpPr>
          <a:xfrm>
            <a:off x="4940592" y="1500690"/>
            <a:ext cx="246558" cy="367161"/>
            <a:chOff x="4940592" y="1500690"/>
            <a:chExt cx="246558" cy="367161"/>
          </a:xfrm>
        </p:grpSpPr>
        <p:sp>
          <p:nvSpPr>
            <p:cNvPr id="10200" name="Google Shape;10200;p55"/>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5"/>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5"/>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5"/>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55"/>
          <p:cNvGrpSpPr/>
          <p:nvPr/>
        </p:nvGrpSpPr>
        <p:grpSpPr>
          <a:xfrm>
            <a:off x="7964906" y="1499894"/>
            <a:ext cx="380858" cy="367575"/>
            <a:chOff x="7964906" y="1499894"/>
            <a:chExt cx="380858" cy="367575"/>
          </a:xfrm>
        </p:grpSpPr>
        <p:sp>
          <p:nvSpPr>
            <p:cNvPr id="10205" name="Google Shape;10205;p55"/>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5"/>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5"/>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8" name="Google Shape;10208;p55"/>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9" name="Google Shape;10209;p55"/>
          <p:cNvGrpSpPr/>
          <p:nvPr/>
        </p:nvGrpSpPr>
        <p:grpSpPr>
          <a:xfrm>
            <a:off x="8007400" y="2902278"/>
            <a:ext cx="285230" cy="355597"/>
            <a:chOff x="8007400" y="2902278"/>
            <a:chExt cx="285230" cy="355597"/>
          </a:xfrm>
        </p:grpSpPr>
        <p:sp>
          <p:nvSpPr>
            <p:cNvPr id="10210" name="Google Shape;10210;p5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55"/>
          <p:cNvGrpSpPr/>
          <p:nvPr/>
        </p:nvGrpSpPr>
        <p:grpSpPr>
          <a:xfrm>
            <a:off x="6219124" y="2902788"/>
            <a:ext cx="318231" cy="355470"/>
            <a:chOff x="6219124" y="2902788"/>
            <a:chExt cx="318231" cy="355470"/>
          </a:xfrm>
        </p:grpSpPr>
        <p:sp>
          <p:nvSpPr>
            <p:cNvPr id="10213" name="Google Shape;10213;p55"/>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5"/>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5"/>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55"/>
          <p:cNvGrpSpPr/>
          <p:nvPr/>
        </p:nvGrpSpPr>
        <p:grpSpPr>
          <a:xfrm>
            <a:off x="4969421" y="2902852"/>
            <a:ext cx="185109" cy="355406"/>
            <a:chOff x="4969421" y="2902852"/>
            <a:chExt cx="185109" cy="355406"/>
          </a:xfrm>
        </p:grpSpPr>
        <p:sp>
          <p:nvSpPr>
            <p:cNvPr id="10217" name="Google Shape;10217;p55"/>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5"/>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5"/>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5"/>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5"/>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5"/>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3" name="Google Shape;10223;p55"/>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5"/>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5" name="Google Shape;10225;p55"/>
          <p:cNvGrpSpPr/>
          <p:nvPr/>
        </p:nvGrpSpPr>
        <p:grpSpPr>
          <a:xfrm>
            <a:off x="6685259" y="2902852"/>
            <a:ext cx="311414" cy="355406"/>
            <a:chOff x="6685259" y="2902852"/>
            <a:chExt cx="311414" cy="355406"/>
          </a:xfrm>
        </p:grpSpPr>
        <p:sp>
          <p:nvSpPr>
            <p:cNvPr id="10226" name="Google Shape;10226;p5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55"/>
          <p:cNvGrpSpPr/>
          <p:nvPr/>
        </p:nvGrpSpPr>
        <p:grpSpPr>
          <a:xfrm>
            <a:off x="5309250" y="2903170"/>
            <a:ext cx="359579" cy="355852"/>
            <a:chOff x="5309250" y="2903170"/>
            <a:chExt cx="359579" cy="355852"/>
          </a:xfrm>
        </p:grpSpPr>
        <p:sp>
          <p:nvSpPr>
            <p:cNvPr id="10230" name="Google Shape;10230;p5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55"/>
          <p:cNvGrpSpPr/>
          <p:nvPr/>
        </p:nvGrpSpPr>
        <p:grpSpPr>
          <a:xfrm>
            <a:off x="2199565" y="2421172"/>
            <a:ext cx="312179" cy="353431"/>
            <a:chOff x="2199565" y="2421172"/>
            <a:chExt cx="312179" cy="353431"/>
          </a:xfrm>
        </p:grpSpPr>
        <p:sp>
          <p:nvSpPr>
            <p:cNvPr id="10234" name="Google Shape;10234;p55"/>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5"/>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55"/>
          <p:cNvGrpSpPr/>
          <p:nvPr/>
        </p:nvGrpSpPr>
        <p:grpSpPr>
          <a:xfrm>
            <a:off x="1750887" y="2425727"/>
            <a:ext cx="320143" cy="343269"/>
            <a:chOff x="1750887" y="2425727"/>
            <a:chExt cx="320143" cy="343269"/>
          </a:xfrm>
        </p:grpSpPr>
        <p:sp>
          <p:nvSpPr>
            <p:cNvPr id="10237" name="Google Shape;10237;p55"/>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5"/>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55"/>
          <p:cNvGrpSpPr/>
          <p:nvPr/>
        </p:nvGrpSpPr>
        <p:grpSpPr>
          <a:xfrm>
            <a:off x="1298037" y="2425727"/>
            <a:ext cx="338364" cy="342887"/>
            <a:chOff x="1298037" y="2425727"/>
            <a:chExt cx="338364" cy="342887"/>
          </a:xfrm>
        </p:grpSpPr>
        <p:sp>
          <p:nvSpPr>
            <p:cNvPr id="10240" name="Google Shape;10240;p55"/>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5"/>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5"/>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5"/>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4" name="Google Shape;10244;p55"/>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5" name="Google Shape;10245;p55"/>
          <p:cNvGrpSpPr/>
          <p:nvPr/>
        </p:nvGrpSpPr>
        <p:grpSpPr>
          <a:xfrm>
            <a:off x="3974207" y="2429009"/>
            <a:ext cx="320143" cy="338491"/>
            <a:chOff x="3974207" y="2429009"/>
            <a:chExt cx="320143" cy="338491"/>
          </a:xfrm>
        </p:grpSpPr>
        <p:sp>
          <p:nvSpPr>
            <p:cNvPr id="10246" name="Google Shape;10246;p55"/>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5"/>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55"/>
          <p:cNvGrpSpPr/>
          <p:nvPr/>
        </p:nvGrpSpPr>
        <p:grpSpPr>
          <a:xfrm>
            <a:off x="2623237" y="2431047"/>
            <a:ext cx="355024" cy="332630"/>
            <a:chOff x="2623237" y="2431047"/>
            <a:chExt cx="355024" cy="332630"/>
          </a:xfrm>
        </p:grpSpPr>
        <p:sp>
          <p:nvSpPr>
            <p:cNvPr id="10249" name="Google Shape;10249;p55"/>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5"/>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5"/>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5"/>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55"/>
          <p:cNvGrpSpPr/>
          <p:nvPr/>
        </p:nvGrpSpPr>
        <p:grpSpPr>
          <a:xfrm>
            <a:off x="6657194" y="2434073"/>
            <a:ext cx="375507" cy="367925"/>
            <a:chOff x="6657194" y="2434073"/>
            <a:chExt cx="375507" cy="367925"/>
          </a:xfrm>
        </p:grpSpPr>
        <p:sp>
          <p:nvSpPr>
            <p:cNvPr id="10254" name="Google Shape;10254;p55"/>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5"/>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5"/>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55"/>
          <p:cNvGrpSpPr/>
          <p:nvPr/>
        </p:nvGrpSpPr>
        <p:grpSpPr>
          <a:xfrm>
            <a:off x="7101317" y="2441655"/>
            <a:ext cx="367925" cy="352380"/>
            <a:chOff x="7101317" y="2441655"/>
            <a:chExt cx="367925" cy="352380"/>
          </a:xfrm>
        </p:grpSpPr>
        <p:sp>
          <p:nvSpPr>
            <p:cNvPr id="10258" name="Google Shape;10258;p55"/>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5"/>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55"/>
          <p:cNvGrpSpPr/>
          <p:nvPr/>
        </p:nvGrpSpPr>
        <p:grpSpPr>
          <a:xfrm>
            <a:off x="5756399" y="2434456"/>
            <a:ext cx="367925" cy="367161"/>
            <a:chOff x="5756399" y="2434456"/>
            <a:chExt cx="367925" cy="367161"/>
          </a:xfrm>
        </p:grpSpPr>
        <p:sp>
          <p:nvSpPr>
            <p:cNvPr id="10261" name="Google Shape;10261;p55"/>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5"/>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5"/>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5"/>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5"/>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5"/>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5"/>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8" name="Google Shape;10268;p55"/>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5"/>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0" name="Google Shape;10270;p55"/>
          <p:cNvGrpSpPr/>
          <p:nvPr/>
        </p:nvGrpSpPr>
        <p:grpSpPr>
          <a:xfrm>
            <a:off x="7964906" y="2434073"/>
            <a:ext cx="373627" cy="367925"/>
            <a:chOff x="7964906" y="2434073"/>
            <a:chExt cx="373627" cy="367925"/>
          </a:xfrm>
        </p:grpSpPr>
        <p:sp>
          <p:nvSpPr>
            <p:cNvPr id="10271" name="Google Shape;10271;p5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55"/>
          <p:cNvGrpSpPr/>
          <p:nvPr/>
        </p:nvGrpSpPr>
        <p:grpSpPr>
          <a:xfrm>
            <a:off x="6194086" y="2437737"/>
            <a:ext cx="369837" cy="360471"/>
            <a:chOff x="6194086" y="2437737"/>
            <a:chExt cx="369837" cy="360471"/>
          </a:xfrm>
        </p:grpSpPr>
        <p:sp>
          <p:nvSpPr>
            <p:cNvPr id="10274" name="Google Shape;10274;p55"/>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5"/>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79" name="Shape 10279"/>
        <p:cNvGrpSpPr/>
        <p:nvPr/>
      </p:nvGrpSpPr>
      <p:grpSpPr>
        <a:xfrm>
          <a:off x="0" y="0"/>
          <a:ext cx="0" cy="0"/>
          <a:chOff x="0" y="0"/>
          <a:chExt cx="0" cy="0"/>
        </a:xfrm>
      </p:grpSpPr>
      <p:sp>
        <p:nvSpPr>
          <p:cNvPr id="10280" name="Google Shape;10280;p56"/>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81" name="Google Shape;10281;p56"/>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282" name="Google Shape;10282;p56"/>
          <p:cNvGrpSpPr/>
          <p:nvPr/>
        </p:nvGrpSpPr>
        <p:grpSpPr>
          <a:xfrm>
            <a:off x="3541011" y="1508594"/>
            <a:ext cx="350166" cy="349434"/>
            <a:chOff x="3541011" y="1508594"/>
            <a:chExt cx="350166" cy="349434"/>
          </a:xfrm>
        </p:grpSpPr>
        <p:sp>
          <p:nvSpPr>
            <p:cNvPr id="10283" name="Google Shape;10283;p56"/>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6"/>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6"/>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6"/>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6"/>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6"/>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6"/>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6"/>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6"/>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6"/>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6"/>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6"/>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6"/>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56"/>
          <p:cNvGrpSpPr/>
          <p:nvPr/>
        </p:nvGrpSpPr>
        <p:grpSpPr>
          <a:xfrm>
            <a:off x="3122257" y="1508594"/>
            <a:ext cx="294850" cy="349434"/>
            <a:chOff x="3122257" y="1508594"/>
            <a:chExt cx="294850" cy="349434"/>
          </a:xfrm>
        </p:grpSpPr>
        <p:sp>
          <p:nvSpPr>
            <p:cNvPr id="10297" name="Google Shape;10297;p56"/>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6"/>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6"/>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6"/>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6"/>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56"/>
          <p:cNvGrpSpPr/>
          <p:nvPr/>
        </p:nvGrpSpPr>
        <p:grpSpPr>
          <a:xfrm>
            <a:off x="910723" y="1508212"/>
            <a:ext cx="251660" cy="350166"/>
            <a:chOff x="910723" y="1508212"/>
            <a:chExt cx="251660" cy="350166"/>
          </a:xfrm>
        </p:grpSpPr>
        <p:sp>
          <p:nvSpPr>
            <p:cNvPr id="10303" name="Google Shape;10303;p56"/>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6"/>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6"/>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6"/>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6"/>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6"/>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6"/>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6"/>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6"/>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6"/>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6"/>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6"/>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6"/>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6"/>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6"/>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6"/>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6"/>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56"/>
          <p:cNvGrpSpPr/>
          <p:nvPr/>
        </p:nvGrpSpPr>
        <p:grpSpPr>
          <a:xfrm>
            <a:off x="1308631" y="1507830"/>
            <a:ext cx="350166" cy="350198"/>
            <a:chOff x="1308631" y="1507830"/>
            <a:chExt cx="350166" cy="350198"/>
          </a:xfrm>
        </p:grpSpPr>
        <p:sp>
          <p:nvSpPr>
            <p:cNvPr id="10321" name="Google Shape;10321;p56"/>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6"/>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6"/>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6"/>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56"/>
          <p:cNvGrpSpPr/>
          <p:nvPr/>
        </p:nvGrpSpPr>
        <p:grpSpPr>
          <a:xfrm>
            <a:off x="1756921" y="1509739"/>
            <a:ext cx="345997" cy="345997"/>
            <a:chOff x="1756921" y="1509739"/>
            <a:chExt cx="345997" cy="345997"/>
          </a:xfrm>
        </p:grpSpPr>
        <p:sp>
          <p:nvSpPr>
            <p:cNvPr id="10326" name="Google Shape;10326;p56"/>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6"/>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6"/>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6"/>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6"/>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6"/>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6"/>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6"/>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6"/>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6"/>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6"/>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6"/>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6"/>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6"/>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6"/>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6"/>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6"/>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56"/>
          <p:cNvGrpSpPr/>
          <p:nvPr/>
        </p:nvGrpSpPr>
        <p:grpSpPr>
          <a:xfrm>
            <a:off x="2216956" y="1510503"/>
            <a:ext cx="318721" cy="345615"/>
            <a:chOff x="2216956" y="1510503"/>
            <a:chExt cx="318721" cy="345615"/>
          </a:xfrm>
        </p:grpSpPr>
        <p:sp>
          <p:nvSpPr>
            <p:cNvPr id="10344" name="Google Shape;10344;p56"/>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6"/>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6"/>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6"/>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6"/>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56"/>
          <p:cNvGrpSpPr/>
          <p:nvPr/>
        </p:nvGrpSpPr>
        <p:grpSpPr>
          <a:xfrm>
            <a:off x="3988156" y="1568461"/>
            <a:ext cx="349052" cy="230049"/>
            <a:chOff x="3988156" y="1568461"/>
            <a:chExt cx="349052" cy="230049"/>
          </a:xfrm>
        </p:grpSpPr>
        <p:sp>
          <p:nvSpPr>
            <p:cNvPr id="10350" name="Google Shape;10350;p56"/>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6"/>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6"/>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6"/>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6"/>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6"/>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6"/>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56"/>
          <p:cNvGrpSpPr/>
          <p:nvPr/>
        </p:nvGrpSpPr>
        <p:grpSpPr>
          <a:xfrm>
            <a:off x="2633037" y="1499873"/>
            <a:ext cx="379002" cy="366112"/>
            <a:chOff x="2633037" y="1499873"/>
            <a:chExt cx="379002" cy="366112"/>
          </a:xfrm>
        </p:grpSpPr>
        <p:sp>
          <p:nvSpPr>
            <p:cNvPr id="10358" name="Google Shape;10358;p56"/>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6"/>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6"/>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6"/>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6"/>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6"/>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56"/>
          <p:cNvGrpSpPr/>
          <p:nvPr/>
        </p:nvGrpSpPr>
        <p:grpSpPr>
          <a:xfrm>
            <a:off x="6675256" y="1516169"/>
            <a:ext cx="327823" cy="357009"/>
            <a:chOff x="6675256" y="1516169"/>
            <a:chExt cx="327823" cy="357009"/>
          </a:xfrm>
        </p:grpSpPr>
        <p:sp>
          <p:nvSpPr>
            <p:cNvPr id="10365" name="Google Shape;10365;p56"/>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6"/>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6"/>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6"/>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6"/>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6"/>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6"/>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6"/>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6"/>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56"/>
          <p:cNvGrpSpPr/>
          <p:nvPr/>
        </p:nvGrpSpPr>
        <p:grpSpPr>
          <a:xfrm>
            <a:off x="8020159" y="1516551"/>
            <a:ext cx="300897" cy="356627"/>
            <a:chOff x="8020159" y="1516551"/>
            <a:chExt cx="300897" cy="356627"/>
          </a:xfrm>
        </p:grpSpPr>
        <p:sp>
          <p:nvSpPr>
            <p:cNvPr id="10375" name="Google Shape;10375;p56"/>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6"/>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6"/>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6"/>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6"/>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56"/>
          <p:cNvGrpSpPr/>
          <p:nvPr/>
        </p:nvGrpSpPr>
        <p:grpSpPr>
          <a:xfrm>
            <a:off x="5377363" y="1516169"/>
            <a:ext cx="257357" cy="356627"/>
            <a:chOff x="5377363" y="1516169"/>
            <a:chExt cx="257357" cy="356627"/>
          </a:xfrm>
        </p:grpSpPr>
        <p:sp>
          <p:nvSpPr>
            <p:cNvPr id="10381" name="Google Shape;10381;p56"/>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6"/>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6"/>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6"/>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6"/>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6"/>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6"/>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6"/>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6"/>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6"/>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6"/>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6"/>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6"/>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6"/>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6"/>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6"/>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6"/>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56"/>
          <p:cNvGrpSpPr/>
          <p:nvPr/>
        </p:nvGrpSpPr>
        <p:grpSpPr>
          <a:xfrm>
            <a:off x="4880567" y="1535870"/>
            <a:ext cx="356245" cy="317607"/>
            <a:chOff x="4880567" y="1535870"/>
            <a:chExt cx="356245" cy="317607"/>
          </a:xfrm>
        </p:grpSpPr>
        <p:sp>
          <p:nvSpPr>
            <p:cNvPr id="10399" name="Google Shape;10399;p56"/>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6"/>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6"/>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6"/>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6"/>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56"/>
          <p:cNvGrpSpPr/>
          <p:nvPr/>
        </p:nvGrpSpPr>
        <p:grpSpPr>
          <a:xfrm>
            <a:off x="5771483" y="1515787"/>
            <a:ext cx="357359" cy="357391"/>
            <a:chOff x="5771483" y="1515787"/>
            <a:chExt cx="357359" cy="357391"/>
          </a:xfrm>
        </p:grpSpPr>
        <p:sp>
          <p:nvSpPr>
            <p:cNvPr id="10405" name="Google Shape;10405;p56"/>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6"/>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6"/>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6"/>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56"/>
          <p:cNvGrpSpPr/>
          <p:nvPr/>
        </p:nvGrpSpPr>
        <p:grpSpPr>
          <a:xfrm>
            <a:off x="7121669" y="1533610"/>
            <a:ext cx="321362" cy="321362"/>
            <a:chOff x="7121669" y="1533610"/>
            <a:chExt cx="321362" cy="321362"/>
          </a:xfrm>
        </p:grpSpPr>
        <p:sp>
          <p:nvSpPr>
            <p:cNvPr id="10410" name="Google Shape;10410;p56"/>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6"/>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6"/>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6"/>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56"/>
          <p:cNvGrpSpPr/>
          <p:nvPr/>
        </p:nvGrpSpPr>
        <p:grpSpPr>
          <a:xfrm>
            <a:off x="7562766" y="1514864"/>
            <a:ext cx="327059" cy="360192"/>
            <a:chOff x="7562766" y="1514864"/>
            <a:chExt cx="327059" cy="360192"/>
          </a:xfrm>
        </p:grpSpPr>
        <p:sp>
          <p:nvSpPr>
            <p:cNvPr id="10415" name="Google Shape;10415;p56"/>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6"/>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6"/>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6"/>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56"/>
          <p:cNvGrpSpPr/>
          <p:nvPr/>
        </p:nvGrpSpPr>
        <p:grpSpPr>
          <a:xfrm>
            <a:off x="6221229" y="1498673"/>
            <a:ext cx="361636" cy="362183"/>
            <a:chOff x="6259175" y="1559008"/>
            <a:chExt cx="271743" cy="272093"/>
          </a:xfrm>
        </p:grpSpPr>
        <p:sp>
          <p:nvSpPr>
            <p:cNvPr id="10420" name="Google Shape;10420;p56"/>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6"/>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6"/>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6"/>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6"/>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6"/>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6"/>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6"/>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6"/>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6"/>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6"/>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6"/>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6"/>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6"/>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6"/>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6"/>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6"/>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56"/>
          <p:cNvGrpSpPr/>
          <p:nvPr/>
        </p:nvGrpSpPr>
        <p:grpSpPr>
          <a:xfrm>
            <a:off x="2661459" y="2015001"/>
            <a:ext cx="322508" cy="273494"/>
            <a:chOff x="2661459" y="2015001"/>
            <a:chExt cx="322508" cy="273494"/>
          </a:xfrm>
        </p:grpSpPr>
        <p:sp>
          <p:nvSpPr>
            <p:cNvPr id="10438" name="Google Shape;10438;p56"/>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6"/>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56"/>
          <p:cNvGrpSpPr/>
          <p:nvPr/>
        </p:nvGrpSpPr>
        <p:grpSpPr>
          <a:xfrm>
            <a:off x="6671087" y="2009304"/>
            <a:ext cx="332757" cy="281833"/>
            <a:chOff x="6671087" y="2009304"/>
            <a:chExt cx="332757" cy="281833"/>
          </a:xfrm>
        </p:grpSpPr>
        <p:sp>
          <p:nvSpPr>
            <p:cNvPr id="10441" name="Google Shape;10441;p56"/>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6"/>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56"/>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4" name="Google Shape;10444;p56"/>
          <p:cNvGrpSpPr/>
          <p:nvPr/>
        </p:nvGrpSpPr>
        <p:grpSpPr>
          <a:xfrm>
            <a:off x="2201806" y="1976585"/>
            <a:ext cx="349784" cy="349434"/>
            <a:chOff x="2201806" y="1976585"/>
            <a:chExt cx="349784" cy="349434"/>
          </a:xfrm>
        </p:grpSpPr>
        <p:sp>
          <p:nvSpPr>
            <p:cNvPr id="10445" name="Google Shape;10445;p56"/>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6"/>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6"/>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6"/>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56"/>
          <p:cNvGrpSpPr/>
          <p:nvPr/>
        </p:nvGrpSpPr>
        <p:grpSpPr>
          <a:xfrm>
            <a:off x="3094217" y="1976585"/>
            <a:ext cx="350198" cy="350548"/>
            <a:chOff x="3094217" y="1976585"/>
            <a:chExt cx="350198" cy="350548"/>
          </a:xfrm>
        </p:grpSpPr>
        <p:sp>
          <p:nvSpPr>
            <p:cNvPr id="10450" name="Google Shape;10450;p56"/>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6"/>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6"/>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6"/>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6"/>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6"/>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6"/>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6"/>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6"/>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6"/>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6"/>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6"/>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6"/>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56"/>
          <p:cNvGrpSpPr/>
          <p:nvPr/>
        </p:nvGrpSpPr>
        <p:grpSpPr>
          <a:xfrm>
            <a:off x="870939" y="1975821"/>
            <a:ext cx="332375" cy="350071"/>
            <a:chOff x="870939" y="1975821"/>
            <a:chExt cx="332375" cy="350071"/>
          </a:xfrm>
        </p:grpSpPr>
        <p:sp>
          <p:nvSpPr>
            <p:cNvPr id="10464" name="Google Shape;10464;p56"/>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6"/>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6"/>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6"/>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8" name="Google Shape;10468;p56"/>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9" name="Google Shape;10469;p56"/>
          <p:cNvGrpSpPr/>
          <p:nvPr/>
        </p:nvGrpSpPr>
        <p:grpSpPr>
          <a:xfrm>
            <a:off x="3979435" y="1976585"/>
            <a:ext cx="345265" cy="349848"/>
            <a:chOff x="3979435" y="1976585"/>
            <a:chExt cx="345265" cy="349848"/>
          </a:xfrm>
        </p:grpSpPr>
        <p:sp>
          <p:nvSpPr>
            <p:cNvPr id="10470" name="Google Shape;10470;p56"/>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6"/>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6"/>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6"/>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6"/>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6"/>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6"/>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6"/>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6"/>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6"/>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6"/>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6"/>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6"/>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6"/>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6"/>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6"/>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6"/>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56"/>
          <p:cNvGrpSpPr/>
          <p:nvPr/>
        </p:nvGrpSpPr>
        <p:grpSpPr>
          <a:xfrm>
            <a:off x="3576626" y="1975821"/>
            <a:ext cx="284251" cy="351694"/>
            <a:chOff x="3576626" y="1975821"/>
            <a:chExt cx="284251" cy="351694"/>
          </a:xfrm>
        </p:grpSpPr>
        <p:sp>
          <p:nvSpPr>
            <p:cNvPr id="10488" name="Google Shape;10488;p56"/>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6"/>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6"/>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56"/>
          <p:cNvGrpSpPr/>
          <p:nvPr/>
        </p:nvGrpSpPr>
        <p:grpSpPr>
          <a:xfrm>
            <a:off x="2722090" y="2890162"/>
            <a:ext cx="238770" cy="371841"/>
            <a:chOff x="2722090" y="2890162"/>
            <a:chExt cx="238770" cy="371841"/>
          </a:xfrm>
        </p:grpSpPr>
        <p:sp>
          <p:nvSpPr>
            <p:cNvPr id="10492" name="Google Shape;10492;p56"/>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6"/>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6"/>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5" name="Google Shape;10495;p56"/>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6" name="Google Shape;10496;p56"/>
          <p:cNvGrpSpPr/>
          <p:nvPr/>
        </p:nvGrpSpPr>
        <p:grpSpPr>
          <a:xfrm>
            <a:off x="6216367" y="1970156"/>
            <a:ext cx="361147" cy="361147"/>
            <a:chOff x="6216367" y="1970156"/>
            <a:chExt cx="361147" cy="361147"/>
          </a:xfrm>
        </p:grpSpPr>
        <p:sp>
          <p:nvSpPr>
            <p:cNvPr id="10497" name="Google Shape;10497;p56"/>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6"/>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6"/>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6"/>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56"/>
          <p:cNvGrpSpPr/>
          <p:nvPr/>
        </p:nvGrpSpPr>
        <p:grpSpPr>
          <a:xfrm>
            <a:off x="1289311" y="2926222"/>
            <a:ext cx="408156" cy="299783"/>
            <a:chOff x="1289311" y="2926222"/>
            <a:chExt cx="408156" cy="299783"/>
          </a:xfrm>
        </p:grpSpPr>
        <p:sp>
          <p:nvSpPr>
            <p:cNvPr id="10502" name="Google Shape;10502;p56"/>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6"/>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56"/>
          <p:cNvGrpSpPr/>
          <p:nvPr/>
        </p:nvGrpSpPr>
        <p:grpSpPr>
          <a:xfrm>
            <a:off x="7978465" y="1969392"/>
            <a:ext cx="361147" cy="360797"/>
            <a:chOff x="7978465" y="1969392"/>
            <a:chExt cx="361147" cy="360797"/>
          </a:xfrm>
        </p:grpSpPr>
        <p:sp>
          <p:nvSpPr>
            <p:cNvPr id="10505" name="Google Shape;10505;p56"/>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6"/>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6"/>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6"/>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6"/>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6"/>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6"/>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6"/>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6"/>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4" name="Google Shape;10514;p56"/>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5" name="Google Shape;10515;p56"/>
          <p:cNvGrpSpPr/>
          <p:nvPr/>
        </p:nvGrpSpPr>
        <p:grpSpPr>
          <a:xfrm>
            <a:off x="854261" y="2908813"/>
            <a:ext cx="377474" cy="335748"/>
            <a:chOff x="854261" y="2908813"/>
            <a:chExt cx="377474" cy="335748"/>
          </a:xfrm>
        </p:grpSpPr>
        <p:sp>
          <p:nvSpPr>
            <p:cNvPr id="10516" name="Google Shape;10516;p56"/>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6"/>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6"/>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6"/>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6"/>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56"/>
          <p:cNvGrpSpPr/>
          <p:nvPr/>
        </p:nvGrpSpPr>
        <p:grpSpPr>
          <a:xfrm>
            <a:off x="1749728" y="2894777"/>
            <a:ext cx="386927" cy="363438"/>
            <a:chOff x="1749728" y="2894777"/>
            <a:chExt cx="386927" cy="363438"/>
          </a:xfrm>
        </p:grpSpPr>
        <p:sp>
          <p:nvSpPr>
            <p:cNvPr id="10522" name="Google Shape;10522;p56"/>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6"/>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6"/>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6"/>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6"/>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6"/>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6"/>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56"/>
          <p:cNvGrpSpPr/>
          <p:nvPr/>
        </p:nvGrpSpPr>
        <p:grpSpPr>
          <a:xfrm>
            <a:off x="7098912" y="1969392"/>
            <a:ext cx="359651" cy="361560"/>
            <a:chOff x="7098912" y="1969392"/>
            <a:chExt cx="359651" cy="361560"/>
          </a:xfrm>
        </p:grpSpPr>
        <p:sp>
          <p:nvSpPr>
            <p:cNvPr id="10530" name="Google Shape;10530;p56"/>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6"/>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6"/>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6"/>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6"/>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6"/>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6"/>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6"/>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6"/>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6"/>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6"/>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6"/>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6"/>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3" name="Google Shape;10543;p56"/>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4" name="Google Shape;10544;p56"/>
          <p:cNvGrpSpPr/>
          <p:nvPr/>
        </p:nvGrpSpPr>
        <p:grpSpPr>
          <a:xfrm>
            <a:off x="5352728" y="1990239"/>
            <a:ext cx="327091" cy="322508"/>
            <a:chOff x="5352728" y="1990239"/>
            <a:chExt cx="327091" cy="322508"/>
          </a:xfrm>
        </p:grpSpPr>
        <p:sp>
          <p:nvSpPr>
            <p:cNvPr id="10545" name="Google Shape;10545;p56"/>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6"/>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6"/>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56"/>
          <p:cNvGrpSpPr/>
          <p:nvPr/>
        </p:nvGrpSpPr>
        <p:grpSpPr>
          <a:xfrm>
            <a:off x="7538896" y="1970156"/>
            <a:ext cx="361147" cy="361529"/>
            <a:chOff x="7538896" y="1970156"/>
            <a:chExt cx="361147" cy="361529"/>
          </a:xfrm>
        </p:grpSpPr>
        <p:sp>
          <p:nvSpPr>
            <p:cNvPr id="10549" name="Google Shape;10549;p56"/>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6"/>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6"/>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6"/>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6"/>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6"/>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56"/>
          <p:cNvGrpSpPr/>
          <p:nvPr/>
        </p:nvGrpSpPr>
        <p:grpSpPr>
          <a:xfrm>
            <a:off x="4896099" y="1970920"/>
            <a:ext cx="358155" cy="358123"/>
            <a:chOff x="4896099" y="1970920"/>
            <a:chExt cx="358155" cy="358123"/>
          </a:xfrm>
        </p:grpSpPr>
        <p:sp>
          <p:nvSpPr>
            <p:cNvPr id="10556" name="Google Shape;10556;p56"/>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6"/>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6"/>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56"/>
          <p:cNvGrpSpPr/>
          <p:nvPr/>
        </p:nvGrpSpPr>
        <p:grpSpPr>
          <a:xfrm>
            <a:off x="4048787" y="2977019"/>
            <a:ext cx="283488" cy="198604"/>
            <a:chOff x="4048787" y="2977019"/>
            <a:chExt cx="283488" cy="198604"/>
          </a:xfrm>
        </p:grpSpPr>
        <p:sp>
          <p:nvSpPr>
            <p:cNvPr id="10560" name="Google Shape;10560;p56"/>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6"/>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6"/>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6"/>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6"/>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6"/>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56"/>
          <p:cNvGrpSpPr/>
          <p:nvPr/>
        </p:nvGrpSpPr>
        <p:grpSpPr>
          <a:xfrm>
            <a:off x="4054103" y="2430191"/>
            <a:ext cx="218687" cy="349052"/>
            <a:chOff x="4054103" y="2430191"/>
            <a:chExt cx="218687" cy="349052"/>
          </a:xfrm>
        </p:grpSpPr>
        <p:sp>
          <p:nvSpPr>
            <p:cNvPr id="10567" name="Google Shape;10567;p56"/>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6"/>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56"/>
          <p:cNvGrpSpPr/>
          <p:nvPr/>
        </p:nvGrpSpPr>
        <p:grpSpPr>
          <a:xfrm>
            <a:off x="2185128" y="2427549"/>
            <a:ext cx="382758" cy="356595"/>
            <a:chOff x="2185128" y="2427549"/>
            <a:chExt cx="382758" cy="356595"/>
          </a:xfrm>
        </p:grpSpPr>
        <p:sp>
          <p:nvSpPr>
            <p:cNvPr id="10570" name="Google Shape;10570;p56"/>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6"/>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6"/>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6"/>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56"/>
          <p:cNvGrpSpPr/>
          <p:nvPr/>
        </p:nvGrpSpPr>
        <p:grpSpPr>
          <a:xfrm>
            <a:off x="3539102" y="2427549"/>
            <a:ext cx="355099" cy="355481"/>
            <a:chOff x="3539102" y="2427549"/>
            <a:chExt cx="355099" cy="355481"/>
          </a:xfrm>
        </p:grpSpPr>
        <p:sp>
          <p:nvSpPr>
            <p:cNvPr id="10575" name="Google Shape;10575;p5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56"/>
          <p:cNvGrpSpPr/>
          <p:nvPr/>
        </p:nvGrpSpPr>
        <p:grpSpPr>
          <a:xfrm>
            <a:off x="2656907" y="2439293"/>
            <a:ext cx="332757" cy="332343"/>
            <a:chOff x="2656907" y="2439293"/>
            <a:chExt cx="332757" cy="332343"/>
          </a:xfrm>
        </p:grpSpPr>
        <p:sp>
          <p:nvSpPr>
            <p:cNvPr id="10578" name="Google Shape;10578;p56"/>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6"/>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6"/>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6"/>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6"/>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6"/>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6"/>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56"/>
          <p:cNvGrpSpPr/>
          <p:nvPr/>
        </p:nvGrpSpPr>
        <p:grpSpPr>
          <a:xfrm>
            <a:off x="1731523" y="2422616"/>
            <a:ext cx="399435" cy="365698"/>
            <a:chOff x="1731523" y="2422616"/>
            <a:chExt cx="399435" cy="365698"/>
          </a:xfrm>
        </p:grpSpPr>
        <p:sp>
          <p:nvSpPr>
            <p:cNvPr id="10586" name="Google Shape;10586;p56"/>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6"/>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6"/>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56"/>
          <p:cNvGrpSpPr/>
          <p:nvPr/>
        </p:nvGrpSpPr>
        <p:grpSpPr>
          <a:xfrm>
            <a:off x="3097241" y="2433564"/>
            <a:ext cx="344883" cy="343387"/>
            <a:chOff x="3097241" y="2433564"/>
            <a:chExt cx="344883" cy="343387"/>
          </a:xfrm>
        </p:grpSpPr>
        <p:sp>
          <p:nvSpPr>
            <p:cNvPr id="10590" name="Google Shape;10590;p56"/>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6"/>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6"/>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6"/>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6"/>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6"/>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6"/>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6"/>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6"/>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56"/>
          <p:cNvGrpSpPr/>
          <p:nvPr/>
        </p:nvGrpSpPr>
        <p:grpSpPr>
          <a:xfrm>
            <a:off x="1278299" y="2439293"/>
            <a:ext cx="410829" cy="332343"/>
            <a:chOff x="1278299" y="2439293"/>
            <a:chExt cx="410829" cy="332343"/>
          </a:xfrm>
        </p:grpSpPr>
        <p:sp>
          <p:nvSpPr>
            <p:cNvPr id="10600" name="Google Shape;10600;p56"/>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6"/>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6"/>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6"/>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6"/>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6"/>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6"/>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6"/>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56"/>
          <p:cNvGrpSpPr/>
          <p:nvPr/>
        </p:nvGrpSpPr>
        <p:grpSpPr>
          <a:xfrm>
            <a:off x="870939" y="2439293"/>
            <a:ext cx="331993" cy="331993"/>
            <a:chOff x="870939" y="2439293"/>
            <a:chExt cx="331993" cy="331993"/>
          </a:xfrm>
        </p:grpSpPr>
        <p:sp>
          <p:nvSpPr>
            <p:cNvPr id="10609" name="Google Shape;10609;p56"/>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6"/>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6"/>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6"/>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6"/>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6"/>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6"/>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6"/>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6"/>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6"/>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6"/>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6"/>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6"/>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6"/>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6"/>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6"/>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56"/>
          <p:cNvGrpSpPr/>
          <p:nvPr/>
        </p:nvGrpSpPr>
        <p:grpSpPr>
          <a:xfrm>
            <a:off x="6644957" y="2456353"/>
            <a:ext cx="371395" cy="278904"/>
            <a:chOff x="6644957" y="2456353"/>
            <a:chExt cx="371395" cy="278904"/>
          </a:xfrm>
        </p:grpSpPr>
        <p:sp>
          <p:nvSpPr>
            <p:cNvPr id="10626" name="Google Shape;10626;p56"/>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6"/>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6"/>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6"/>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6"/>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56"/>
          <p:cNvGrpSpPr/>
          <p:nvPr/>
        </p:nvGrpSpPr>
        <p:grpSpPr>
          <a:xfrm>
            <a:off x="5388757" y="2414659"/>
            <a:ext cx="260349" cy="362292"/>
            <a:chOff x="5388757" y="2414659"/>
            <a:chExt cx="260349" cy="362292"/>
          </a:xfrm>
        </p:grpSpPr>
        <p:sp>
          <p:nvSpPr>
            <p:cNvPr id="10632" name="Google Shape;10632;p56"/>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6"/>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6"/>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6"/>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6"/>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6"/>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6"/>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6"/>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6"/>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6"/>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6"/>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6"/>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6"/>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6"/>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6"/>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6"/>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6"/>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6"/>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6"/>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6"/>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56"/>
          <p:cNvGrpSpPr/>
          <p:nvPr/>
        </p:nvGrpSpPr>
        <p:grpSpPr>
          <a:xfrm>
            <a:off x="3567142" y="2905757"/>
            <a:ext cx="348288" cy="340331"/>
            <a:chOff x="3567142" y="2905757"/>
            <a:chExt cx="348288" cy="340331"/>
          </a:xfrm>
        </p:grpSpPr>
        <p:sp>
          <p:nvSpPr>
            <p:cNvPr id="10653" name="Google Shape;10653;p56"/>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6"/>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6"/>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6"/>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6"/>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56"/>
          <p:cNvGrpSpPr/>
          <p:nvPr/>
        </p:nvGrpSpPr>
        <p:grpSpPr>
          <a:xfrm>
            <a:off x="7967103" y="2415041"/>
            <a:ext cx="355863" cy="361911"/>
            <a:chOff x="7967103" y="2415041"/>
            <a:chExt cx="355863" cy="361911"/>
          </a:xfrm>
        </p:grpSpPr>
        <p:sp>
          <p:nvSpPr>
            <p:cNvPr id="10659" name="Google Shape;10659;p56"/>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6"/>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6"/>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6"/>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6"/>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6"/>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6"/>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6"/>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6"/>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6"/>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6"/>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56"/>
          <p:cNvGrpSpPr/>
          <p:nvPr/>
        </p:nvGrpSpPr>
        <p:grpSpPr>
          <a:xfrm>
            <a:off x="7529411" y="2414659"/>
            <a:ext cx="355863" cy="362292"/>
            <a:chOff x="7529411" y="2414659"/>
            <a:chExt cx="355863" cy="362292"/>
          </a:xfrm>
        </p:grpSpPr>
        <p:sp>
          <p:nvSpPr>
            <p:cNvPr id="10671" name="Google Shape;10671;p56"/>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6"/>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6"/>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6"/>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6"/>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6"/>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6"/>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6"/>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6"/>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6"/>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6"/>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6"/>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56"/>
          <p:cNvGrpSpPr/>
          <p:nvPr/>
        </p:nvGrpSpPr>
        <p:grpSpPr>
          <a:xfrm>
            <a:off x="5733194" y="2431718"/>
            <a:ext cx="446826" cy="327059"/>
            <a:chOff x="5733194" y="2431718"/>
            <a:chExt cx="446826" cy="327059"/>
          </a:xfrm>
        </p:grpSpPr>
        <p:sp>
          <p:nvSpPr>
            <p:cNvPr id="10684" name="Google Shape;10684;p56"/>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6"/>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6"/>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56"/>
          <p:cNvGrpSpPr/>
          <p:nvPr/>
        </p:nvGrpSpPr>
        <p:grpSpPr>
          <a:xfrm>
            <a:off x="4876780" y="2418064"/>
            <a:ext cx="407774" cy="356627"/>
            <a:chOff x="4876780" y="2418064"/>
            <a:chExt cx="407774" cy="356627"/>
          </a:xfrm>
        </p:grpSpPr>
        <p:sp>
          <p:nvSpPr>
            <p:cNvPr id="10688" name="Google Shape;10688;p56"/>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6"/>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6"/>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6"/>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6"/>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6"/>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6"/>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6"/>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56"/>
          <p:cNvGrpSpPr/>
          <p:nvPr/>
        </p:nvGrpSpPr>
        <p:grpSpPr>
          <a:xfrm>
            <a:off x="7070872" y="2410871"/>
            <a:ext cx="398321" cy="371013"/>
            <a:chOff x="7070872" y="2410871"/>
            <a:chExt cx="398321" cy="371013"/>
          </a:xfrm>
        </p:grpSpPr>
        <p:sp>
          <p:nvSpPr>
            <p:cNvPr id="10697" name="Google Shape;10697;p56"/>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6"/>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6"/>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6"/>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1" name="Google Shape;10701;p56"/>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2" name="Google Shape;10702;p56"/>
          <p:cNvGrpSpPr/>
          <p:nvPr/>
        </p:nvGrpSpPr>
        <p:grpSpPr>
          <a:xfrm>
            <a:off x="5318259" y="2982111"/>
            <a:ext cx="371013" cy="220787"/>
            <a:chOff x="5318259" y="2982111"/>
            <a:chExt cx="371013" cy="220787"/>
          </a:xfrm>
        </p:grpSpPr>
        <p:sp>
          <p:nvSpPr>
            <p:cNvPr id="10703" name="Google Shape;10703;p56"/>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6"/>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6"/>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6"/>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6"/>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6"/>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6"/>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6"/>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56"/>
          <p:cNvGrpSpPr/>
          <p:nvPr/>
        </p:nvGrpSpPr>
        <p:grpSpPr>
          <a:xfrm>
            <a:off x="7073928" y="2905757"/>
            <a:ext cx="371395" cy="371809"/>
            <a:chOff x="7073928" y="2905757"/>
            <a:chExt cx="371395" cy="371809"/>
          </a:xfrm>
        </p:grpSpPr>
        <p:sp>
          <p:nvSpPr>
            <p:cNvPr id="10712" name="Google Shape;10712;p56"/>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6"/>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6"/>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56"/>
          <p:cNvGrpSpPr/>
          <p:nvPr/>
        </p:nvGrpSpPr>
        <p:grpSpPr>
          <a:xfrm>
            <a:off x="6188327" y="2955408"/>
            <a:ext cx="371395" cy="272857"/>
            <a:chOff x="6188327" y="2955408"/>
            <a:chExt cx="371395" cy="272857"/>
          </a:xfrm>
        </p:grpSpPr>
        <p:sp>
          <p:nvSpPr>
            <p:cNvPr id="10716" name="Google Shape;10716;p56"/>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6"/>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56"/>
          <p:cNvGrpSpPr/>
          <p:nvPr/>
        </p:nvGrpSpPr>
        <p:grpSpPr>
          <a:xfrm>
            <a:off x="7521454" y="2906139"/>
            <a:ext cx="359651" cy="371013"/>
            <a:chOff x="7521454" y="2906139"/>
            <a:chExt cx="359651" cy="371013"/>
          </a:xfrm>
        </p:grpSpPr>
        <p:sp>
          <p:nvSpPr>
            <p:cNvPr id="10719" name="Google Shape;10719;p56"/>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6"/>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6"/>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6"/>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6"/>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56"/>
          <p:cNvGrpSpPr/>
          <p:nvPr/>
        </p:nvGrpSpPr>
        <p:grpSpPr>
          <a:xfrm>
            <a:off x="5782845" y="2906521"/>
            <a:ext cx="301661" cy="371013"/>
            <a:chOff x="5782845" y="2906521"/>
            <a:chExt cx="301661" cy="371013"/>
          </a:xfrm>
        </p:grpSpPr>
        <p:sp>
          <p:nvSpPr>
            <p:cNvPr id="10725" name="Google Shape;10725;p56"/>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6"/>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6"/>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56"/>
          <p:cNvGrpSpPr/>
          <p:nvPr/>
        </p:nvGrpSpPr>
        <p:grpSpPr>
          <a:xfrm>
            <a:off x="6630539" y="2917502"/>
            <a:ext cx="371777" cy="349434"/>
            <a:chOff x="6630539" y="2917502"/>
            <a:chExt cx="371777" cy="349434"/>
          </a:xfrm>
        </p:grpSpPr>
        <p:sp>
          <p:nvSpPr>
            <p:cNvPr id="10729" name="Google Shape;10729;p56"/>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6"/>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6"/>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6"/>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6"/>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6"/>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6"/>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56"/>
          <p:cNvGrpSpPr/>
          <p:nvPr/>
        </p:nvGrpSpPr>
        <p:grpSpPr>
          <a:xfrm>
            <a:off x="2171474" y="3369229"/>
            <a:ext cx="408156" cy="343737"/>
            <a:chOff x="2171474" y="3369229"/>
            <a:chExt cx="408156" cy="343737"/>
          </a:xfrm>
        </p:grpSpPr>
        <p:sp>
          <p:nvSpPr>
            <p:cNvPr id="10737" name="Google Shape;10737;p56"/>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6"/>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6"/>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6"/>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56"/>
          <p:cNvGrpSpPr/>
          <p:nvPr/>
        </p:nvGrpSpPr>
        <p:grpSpPr>
          <a:xfrm>
            <a:off x="4891198" y="2925108"/>
            <a:ext cx="334634" cy="334634"/>
            <a:chOff x="4891198" y="2925108"/>
            <a:chExt cx="334634" cy="334634"/>
          </a:xfrm>
        </p:grpSpPr>
        <p:sp>
          <p:nvSpPr>
            <p:cNvPr id="10742" name="Google Shape;10742;p56"/>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6"/>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6"/>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6"/>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6"/>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6"/>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6"/>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6"/>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56"/>
          <p:cNvGrpSpPr/>
          <p:nvPr/>
        </p:nvGrpSpPr>
        <p:grpSpPr>
          <a:xfrm>
            <a:off x="7976174" y="2925108"/>
            <a:ext cx="334666" cy="334634"/>
            <a:chOff x="7976174" y="2925108"/>
            <a:chExt cx="334666" cy="334634"/>
          </a:xfrm>
        </p:grpSpPr>
        <p:sp>
          <p:nvSpPr>
            <p:cNvPr id="10751" name="Google Shape;10751;p56"/>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6"/>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6"/>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6"/>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6"/>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6"/>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6"/>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6"/>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6"/>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56"/>
          <p:cNvGrpSpPr/>
          <p:nvPr/>
        </p:nvGrpSpPr>
        <p:grpSpPr>
          <a:xfrm>
            <a:off x="3091957" y="3374131"/>
            <a:ext cx="354717" cy="332757"/>
            <a:chOff x="3091957" y="3374131"/>
            <a:chExt cx="354717" cy="332757"/>
          </a:xfrm>
        </p:grpSpPr>
        <p:sp>
          <p:nvSpPr>
            <p:cNvPr id="10761" name="Google Shape;10761;p56"/>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6"/>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6"/>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6"/>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6"/>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6"/>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56"/>
          <p:cNvGrpSpPr/>
          <p:nvPr/>
        </p:nvGrpSpPr>
        <p:grpSpPr>
          <a:xfrm>
            <a:off x="3988156" y="3380210"/>
            <a:ext cx="353954" cy="318880"/>
            <a:chOff x="3988156" y="3380210"/>
            <a:chExt cx="353954" cy="318880"/>
          </a:xfrm>
        </p:grpSpPr>
        <p:sp>
          <p:nvSpPr>
            <p:cNvPr id="10768" name="Google Shape;10768;p56"/>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6"/>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6"/>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6"/>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6"/>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56"/>
          <p:cNvGrpSpPr/>
          <p:nvPr/>
        </p:nvGrpSpPr>
        <p:grpSpPr>
          <a:xfrm>
            <a:off x="3541011" y="3367320"/>
            <a:ext cx="348257" cy="346188"/>
            <a:chOff x="3541011" y="3367320"/>
            <a:chExt cx="348257" cy="346188"/>
          </a:xfrm>
        </p:grpSpPr>
        <p:sp>
          <p:nvSpPr>
            <p:cNvPr id="10774" name="Google Shape;10774;p56"/>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6"/>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6"/>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6"/>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56"/>
          <p:cNvGrpSpPr/>
          <p:nvPr/>
        </p:nvGrpSpPr>
        <p:grpSpPr>
          <a:xfrm>
            <a:off x="850092" y="3352934"/>
            <a:ext cx="369517" cy="375660"/>
            <a:chOff x="850092" y="3352934"/>
            <a:chExt cx="369517" cy="375660"/>
          </a:xfrm>
        </p:grpSpPr>
        <p:sp>
          <p:nvSpPr>
            <p:cNvPr id="10779" name="Google Shape;10779;p56"/>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6"/>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6"/>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6"/>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6"/>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56"/>
          <p:cNvGrpSpPr/>
          <p:nvPr/>
        </p:nvGrpSpPr>
        <p:grpSpPr>
          <a:xfrm>
            <a:off x="1314678" y="3358217"/>
            <a:ext cx="334666" cy="365348"/>
            <a:chOff x="1314678" y="3358217"/>
            <a:chExt cx="334666" cy="365348"/>
          </a:xfrm>
        </p:grpSpPr>
        <p:sp>
          <p:nvSpPr>
            <p:cNvPr id="10785" name="Google Shape;10785;p56"/>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6"/>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6"/>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6"/>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6"/>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56"/>
          <p:cNvGrpSpPr/>
          <p:nvPr/>
        </p:nvGrpSpPr>
        <p:grpSpPr>
          <a:xfrm>
            <a:off x="1748582" y="3372635"/>
            <a:ext cx="359269" cy="335780"/>
            <a:chOff x="1748582" y="3372635"/>
            <a:chExt cx="359269" cy="335780"/>
          </a:xfrm>
        </p:grpSpPr>
        <p:sp>
          <p:nvSpPr>
            <p:cNvPr id="10791" name="Google Shape;10791;p56"/>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2" name="Google Shape;10792;p56"/>
            <p:cNvGrpSpPr/>
            <p:nvPr/>
          </p:nvGrpSpPr>
          <p:grpSpPr>
            <a:xfrm>
              <a:off x="1748582" y="3372635"/>
              <a:ext cx="333520" cy="335780"/>
              <a:chOff x="1748582" y="3372635"/>
              <a:chExt cx="333520" cy="335780"/>
            </a:xfrm>
          </p:grpSpPr>
          <p:sp>
            <p:nvSpPr>
              <p:cNvPr id="10793" name="Google Shape;10793;p56"/>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6"/>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6"/>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96" name="Google Shape;10796;p56"/>
          <p:cNvGrpSpPr/>
          <p:nvPr/>
        </p:nvGrpSpPr>
        <p:grpSpPr>
          <a:xfrm>
            <a:off x="2640993" y="3357835"/>
            <a:ext cx="365348" cy="364966"/>
            <a:chOff x="2640993" y="3357835"/>
            <a:chExt cx="365348" cy="364966"/>
          </a:xfrm>
        </p:grpSpPr>
        <p:sp>
          <p:nvSpPr>
            <p:cNvPr id="10797" name="Google Shape;10797;p56"/>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6"/>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6"/>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6"/>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6"/>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6"/>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6"/>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6"/>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6"/>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6"/>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56"/>
          <p:cNvGrpSpPr/>
          <p:nvPr/>
        </p:nvGrpSpPr>
        <p:grpSpPr>
          <a:xfrm>
            <a:off x="4886264" y="3366174"/>
            <a:ext cx="350548" cy="350198"/>
            <a:chOff x="4886264" y="3366174"/>
            <a:chExt cx="350548" cy="350198"/>
          </a:xfrm>
        </p:grpSpPr>
        <p:sp>
          <p:nvSpPr>
            <p:cNvPr id="10808" name="Google Shape;10808;p56"/>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6"/>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6"/>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6"/>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6"/>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6"/>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6"/>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6"/>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6"/>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6"/>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6"/>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6"/>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6"/>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56"/>
          <p:cNvGrpSpPr/>
          <p:nvPr/>
        </p:nvGrpSpPr>
        <p:grpSpPr>
          <a:xfrm>
            <a:off x="5331913" y="3413947"/>
            <a:ext cx="347143" cy="254684"/>
            <a:chOff x="5331913" y="3413947"/>
            <a:chExt cx="347143" cy="254684"/>
          </a:xfrm>
        </p:grpSpPr>
        <p:sp>
          <p:nvSpPr>
            <p:cNvPr id="10822" name="Google Shape;10822;p56"/>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6"/>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6"/>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6"/>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6"/>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6"/>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56"/>
          <p:cNvGrpSpPr/>
          <p:nvPr/>
        </p:nvGrpSpPr>
        <p:grpSpPr>
          <a:xfrm>
            <a:off x="5776798" y="3409778"/>
            <a:ext cx="346379" cy="264518"/>
            <a:chOff x="5776798" y="3409778"/>
            <a:chExt cx="346379" cy="264518"/>
          </a:xfrm>
        </p:grpSpPr>
        <p:sp>
          <p:nvSpPr>
            <p:cNvPr id="10829" name="Google Shape;10829;p56"/>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6"/>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6"/>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6"/>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6"/>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6"/>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56"/>
          <p:cNvGrpSpPr/>
          <p:nvPr/>
        </p:nvGrpSpPr>
        <p:grpSpPr>
          <a:xfrm>
            <a:off x="7108015" y="3396505"/>
            <a:ext cx="344883" cy="290299"/>
            <a:chOff x="7108015" y="3396505"/>
            <a:chExt cx="344883" cy="290299"/>
          </a:xfrm>
        </p:grpSpPr>
        <p:sp>
          <p:nvSpPr>
            <p:cNvPr id="10836" name="Google Shape;10836;p56"/>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6"/>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6"/>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6"/>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56"/>
          <p:cNvGrpSpPr/>
          <p:nvPr/>
        </p:nvGrpSpPr>
        <p:grpSpPr>
          <a:xfrm>
            <a:off x="7551754" y="3390808"/>
            <a:ext cx="344883" cy="301311"/>
            <a:chOff x="7551754" y="3390808"/>
            <a:chExt cx="344883" cy="301311"/>
          </a:xfrm>
        </p:grpSpPr>
        <p:sp>
          <p:nvSpPr>
            <p:cNvPr id="10841" name="Google Shape;10841;p56"/>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6"/>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6"/>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6"/>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6"/>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6"/>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6"/>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6"/>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6"/>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6"/>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6"/>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56"/>
          <p:cNvGrpSpPr/>
          <p:nvPr/>
        </p:nvGrpSpPr>
        <p:grpSpPr>
          <a:xfrm>
            <a:off x="6707084" y="3387403"/>
            <a:ext cx="261145" cy="308504"/>
            <a:chOff x="6707084" y="3387403"/>
            <a:chExt cx="261145" cy="308504"/>
          </a:xfrm>
        </p:grpSpPr>
        <p:sp>
          <p:nvSpPr>
            <p:cNvPr id="10853" name="Google Shape;10853;p56"/>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6"/>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6"/>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6"/>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56"/>
          <p:cNvGrpSpPr/>
          <p:nvPr/>
        </p:nvGrpSpPr>
        <p:grpSpPr>
          <a:xfrm>
            <a:off x="848978" y="4297637"/>
            <a:ext cx="377824" cy="324418"/>
            <a:chOff x="848978" y="4297637"/>
            <a:chExt cx="377824" cy="324418"/>
          </a:xfrm>
        </p:grpSpPr>
        <p:sp>
          <p:nvSpPr>
            <p:cNvPr id="10858" name="Google Shape;10858;p56"/>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6"/>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56"/>
          <p:cNvGrpSpPr/>
          <p:nvPr/>
        </p:nvGrpSpPr>
        <p:grpSpPr>
          <a:xfrm>
            <a:off x="1754279" y="4286593"/>
            <a:ext cx="351439" cy="345965"/>
            <a:chOff x="1754279" y="4286593"/>
            <a:chExt cx="351439" cy="345965"/>
          </a:xfrm>
        </p:grpSpPr>
        <p:sp>
          <p:nvSpPr>
            <p:cNvPr id="10861" name="Google Shape;10861;p56"/>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6"/>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6"/>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6"/>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6"/>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56"/>
          <p:cNvGrpSpPr/>
          <p:nvPr/>
        </p:nvGrpSpPr>
        <p:grpSpPr>
          <a:xfrm>
            <a:off x="3996113" y="4291176"/>
            <a:ext cx="336512" cy="335048"/>
            <a:chOff x="3996113" y="4291176"/>
            <a:chExt cx="336512" cy="335048"/>
          </a:xfrm>
        </p:grpSpPr>
        <p:sp>
          <p:nvSpPr>
            <p:cNvPr id="10867" name="Google Shape;10867;p56"/>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6"/>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6"/>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0" name="Google Shape;10870;p56"/>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1" name="Google Shape;10871;p56"/>
          <p:cNvGrpSpPr/>
          <p:nvPr/>
        </p:nvGrpSpPr>
        <p:grpSpPr>
          <a:xfrm>
            <a:off x="2179081" y="4285511"/>
            <a:ext cx="397525" cy="348670"/>
            <a:chOff x="2179081" y="4285511"/>
            <a:chExt cx="397525" cy="348670"/>
          </a:xfrm>
        </p:grpSpPr>
        <p:sp>
          <p:nvSpPr>
            <p:cNvPr id="10872" name="Google Shape;10872;p56"/>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6"/>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56"/>
          <p:cNvGrpSpPr/>
          <p:nvPr/>
        </p:nvGrpSpPr>
        <p:grpSpPr>
          <a:xfrm>
            <a:off x="3584201" y="4294996"/>
            <a:ext cx="267574" cy="329415"/>
            <a:chOff x="3584201" y="4294996"/>
            <a:chExt cx="267574" cy="329415"/>
          </a:xfrm>
        </p:grpSpPr>
        <p:sp>
          <p:nvSpPr>
            <p:cNvPr id="10875" name="Google Shape;10875;p56"/>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6"/>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6"/>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6"/>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56"/>
          <p:cNvGrpSpPr/>
          <p:nvPr/>
        </p:nvGrpSpPr>
        <p:grpSpPr>
          <a:xfrm>
            <a:off x="3082855" y="4295728"/>
            <a:ext cx="375946" cy="327823"/>
            <a:chOff x="3082855" y="4295728"/>
            <a:chExt cx="375946" cy="327823"/>
          </a:xfrm>
        </p:grpSpPr>
        <p:sp>
          <p:nvSpPr>
            <p:cNvPr id="10880" name="Google Shape;10880;p56"/>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6"/>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6"/>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6"/>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6"/>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6"/>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6"/>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6"/>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6"/>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6"/>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6"/>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56"/>
          <p:cNvGrpSpPr/>
          <p:nvPr/>
        </p:nvGrpSpPr>
        <p:grpSpPr>
          <a:xfrm>
            <a:off x="2749016" y="4291176"/>
            <a:ext cx="150831" cy="336926"/>
            <a:chOff x="2749016" y="4291176"/>
            <a:chExt cx="150831" cy="336926"/>
          </a:xfrm>
        </p:grpSpPr>
        <p:sp>
          <p:nvSpPr>
            <p:cNvPr id="10892" name="Google Shape;10892;p56"/>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6"/>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6"/>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6"/>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56"/>
          <p:cNvGrpSpPr/>
          <p:nvPr/>
        </p:nvGrpSpPr>
        <p:grpSpPr>
          <a:xfrm>
            <a:off x="7127716" y="4279432"/>
            <a:ext cx="248254" cy="361942"/>
            <a:chOff x="7127716" y="4279432"/>
            <a:chExt cx="248254" cy="361942"/>
          </a:xfrm>
        </p:grpSpPr>
        <p:sp>
          <p:nvSpPr>
            <p:cNvPr id="10897" name="Google Shape;10897;p56"/>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6"/>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6"/>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6"/>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6"/>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6"/>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6"/>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6"/>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6"/>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56"/>
          <p:cNvGrpSpPr/>
          <p:nvPr/>
        </p:nvGrpSpPr>
        <p:grpSpPr>
          <a:xfrm>
            <a:off x="7565408" y="4279432"/>
            <a:ext cx="248255" cy="361942"/>
            <a:chOff x="7565408" y="4279432"/>
            <a:chExt cx="248255" cy="361942"/>
          </a:xfrm>
        </p:grpSpPr>
        <p:sp>
          <p:nvSpPr>
            <p:cNvPr id="10907" name="Google Shape;10907;p56"/>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6"/>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6"/>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6"/>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6"/>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6"/>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6"/>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6"/>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56"/>
          <p:cNvGrpSpPr/>
          <p:nvPr/>
        </p:nvGrpSpPr>
        <p:grpSpPr>
          <a:xfrm>
            <a:off x="6264109" y="4279432"/>
            <a:ext cx="225498" cy="361560"/>
            <a:chOff x="6264109" y="4279432"/>
            <a:chExt cx="225498" cy="361560"/>
          </a:xfrm>
        </p:grpSpPr>
        <p:sp>
          <p:nvSpPr>
            <p:cNvPr id="10916" name="Google Shape;10916;p56"/>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6"/>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56"/>
          <p:cNvGrpSpPr/>
          <p:nvPr/>
        </p:nvGrpSpPr>
        <p:grpSpPr>
          <a:xfrm>
            <a:off x="7929578" y="4284365"/>
            <a:ext cx="395266" cy="351312"/>
            <a:chOff x="7929578" y="4284365"/>
            <a:chExt cx="395266" cy="351312"/>
          </a:xfrm>
        </p:grpSpPr>
        <p:sp>
          <p:nvSpPr>
            <p:cNvPr id="10919" name="Google Shape;10919;p56"/>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6"/>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6"/>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6"/>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56"/>
          <p:cNvGrpSpPr/>
          <p:nvPr/>
        </p:nvGrpSpPr>
        <p:grpSpPr>
          <a:xfrm>
            <a:off x="6595502" y="4323777"/>
            <a:ext cx="426315" cy="332826"/>
            <a:chOff x="6639652" y="4323777"/>
            <a:chExt cx="426315" cy="332826"/>
          </a:xfrm>
        </p:grpSpPr>
        <p:sp>
          <p:nvSpPr>
            <p:cNvPr id="10924" name="Google Shape;10924;p56"/>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6"/>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6"/>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6"/>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6"/>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6"/>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6"/>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6"/>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6"/>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6"/>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56"/>
          <p:cNvGrpSpPr/>
          <p:nvPr/>
        </p:nvGrpSpPr>
        <p:grpSpPr>
          <a:xfrm>
            <a:off x="5357662" y="4297637"/>
            <a:ext cx="287275" cy="326296"/>
            <a:chOff x="5357662" y="4297637"/>
            <a:chExt cx="287275" cy="326296"/>
          </a:xfrm>
        </p:grpSpPr>
        <p:sp>
          <p:nvSpPr>
            <p:cNvPr id="10935" name="Google Shape;10935;p56"/>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6"/>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6"/>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6"/>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6"/>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56"/>
          <p:cNvGrpSpPr/>
          <p:nvPr/>
        </p:nvGrpSpPr>
        <p:grpSpPr>
          <a:xfrm>
            <a:off x="5774124" y="4294550"/>
            <a:ext cx="331611" cy="331674"/>
            <a:chOff x="5774124" y="4294550"/>
            <a:chExt cx="331611" cy="331674"/>
          </a:xfrm>
        </p:grpSpPr>
        <p:sp>
          <p:nvSpPr>
            <p:cNvPr id="10941" name="Google Shape;10941;p56"/>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6"/>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56"/>
          <p:cNvGrpSpPr/>
          <p:nvPr/>
        </p:nvGrpSpPr>
        <p:grpSpPr>
          <a:xfrm>
            <a:off x="4890434" y="4287389"/>
            <a:ext cx="345997" cy="346029"/>
            <a:chOff x="4890434" y="4287389"/>
            <a:chExt cx="345997" cy="346029"/>
          </a:xfrm>
        </p:grpSpPr>
        <p:sp>
          <p:nvSpPr>
            <p:cNvPr id="10944" name="Google Shape;10944;p56"/>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6"/>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6"/>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6"/>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6"/>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6"/>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6"/>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56"/>
          <p:cNvGrpSpPr/>
          <p:nvPr/>
        </p:nvGrpSpPr>
        <p:grpSpPr>
          <a:xfrm>
            <a:off x="2165809" y="3811059"/>
            <a:ext cx="422542" cy="342973"/>
            <a:chOff x="2165809" y="3811059"/>
            <a:chExt cx="422542" cy="342973"/>
          </a:xfrm>
        </p:grpSpPr>
        <p:sp>
          <p:nvSpPr>
            <p:cNvPr id="10952" name="Google Shape;10952;p56"/>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6"/>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6"/>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6"/>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6"/>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6"/>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6"/>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6"/>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6"/>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6"/>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6"/>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6"/>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6"/>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6"/>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6"/>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6"/>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6"/>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6"/>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0" name="Google Shape;10970;p56"/>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1" name="Google Shape;10971;p56"/>
          <p:cNvGrpSpPr/>
          <p:nvPr/>
        </p:nvGrpSpPr>
        <p:grpSpPr>
          <a:xfrm>
            <a:off x="903530" y="3806125"/>
            <a:ext cx="264550" cy="353222"/>
            <a:chOff x="903530" y="3806125"/>
            <a:chExt cx="264550" cy="353222"/>
          </a:xfrm>
        </p:grpSpPr>
        <p:sp>
          <p:nvSpPr>
            <p:cNvPr id="10972" name="Google Shape;10972;p56"/>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6"/>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6"/>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6"/>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56"/>
          <p:cNvGrpSpPr/>
          <p:nvPr/>
        </p:nvGrpSpPr>
        <p:grpSpPr>
          <a:xfrm>
            <a:off x="2611458" y="3816374"/>
            <a:ext cx="426329" cy="332375"/>
            <a:chOff x="2611458" y="3816374"/>
            <a:chExt cx="426329" cy="332375"/>
          </a:xfrm>
        </p:grpSpPr>
        <p:sp>
          <p:nvSpPr>
            <p:cNvPr id="10977" name="Google Shape;10977;p56"/>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6"/>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6"/>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6"/>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6"/>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6"/>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6"/>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6"/>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6"/>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6"/>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7" name="Google Shape;10987;p56"/>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8" name="Google Shape;10988;p56"/>
          <p:cNvGrpSpPr/>
          <p:nvPr/>
        </p:nvGrpSpPr>
        <p:grpSpPr>
          <a:xfrm>
            <a:off x="4019984" y="3805393"/>
            <a:ext cx="293704" cy="353954"/>
            <a:chOff x="4019984" y="3805393"/>
            <a:chExt cx="293704" cy="353954"/>
          </a:xfrm>
        </p:grpSpPr>
        <p:sp>
          <p:nvSpPr>
            <p:cNvPr id="10989" name="Google Shape;10989;p56"/>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6"/>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56"/>
          <p:cNvGrpSpPr/>
          <p:nvPr/>
        </p:nvGrpSpPr>
        <p:grpSpPr>
          <a:xfrm>
            <a:off x="8006505" y="3390044"/>
            <a:ext cx="323654" cy="303189"/>
            <a:chOff x="8006505" y="3390044"/>
            <a:chExt cx="323654" cy="303189"/>
          </a:xfrm>
        </p:grpSpPr>
        <p:sp>
          <p:nvSpPr>
            <p:cNvPr id="10992" name="Google Shape;10992;p56"/>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6"/>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6"/>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6"/>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6"/>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6"/>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56"/>
          <p:cNvGrpSpPr/>
          <p:nvPr/>
        </p:nvGrpSpPr>
        <p:grpSpPr>
          <a:xfrm>
            <a:off x="1299146" y="3806507"/>
            <a:ext cx="367990" cy="351312"/>
            <a:chOff x="1299146" y="3806507"/>
            <a:chExt cx="367990" cy="351312"/>
          </a:xfrm>
        </p:grpSpPr>
        <p:sp>
          <p:nvSpPr>
            <p:cNvPr id="10999" name="Google Shape;10999;p56"/>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6"/>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1" name="Google Shape;11001;p56"/>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2" name="Google Shape;11002;p56"/>
          <p:cNvGrpSpPr/>
          <p:nvPr/>
        </p:nvGrpSpPr>
        <p:grpSpPr>
          <a:xfrm>
            <a:off x="3095745" y="3805393"/>
            <a:ext cx="352840" cy="354717"/>
            <a:chOff x="3095745" y="3805393"/>
            <a:chExt cx="352840" cy="354717"/>
          </a:xfrm>
        </p:grpSpPr>
        <p:sp>
          <p:nvSpPr>
            <p:cNvPr id="11003" name="Google Shape;11003;p56"/>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6"/>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6"/>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6"/>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6"/>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6"/>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56"/>
          <p:cNvGrpSpPr/>
          <p:nvPr/>
        </p:nvGrpSpPr>
        <p:grpSpPr>
          <a:xfrm>
            <a:off x="7550258" y="3832670"/>
            <a:ext cx="371395" cy="301279"/>
            <a:chOff x="7550258" y="3832670"/>
            <a:chExt cx="371395" cy="301279"/>
          </a:xfrm>
        </p:grpSpPr>
        <p:sp>
          <p:nvSpPr>
            <p:cNvPr id="11010" name="Google Shape;11010;p56"/>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6"/>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6"/>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6"/>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6"/>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6"/>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6"/>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6"/>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6"/>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6"/>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6"/>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6"/>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6"/>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6"/>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6"/>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6"/>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6"/>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6"/>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56"/>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9" name="Google Shape;11029;p56"/>
          <p:cNvGrpSpPr/>
          <p:nvPr/>
        </p:nvGrpSpPr>
        <p:grpSpPr>
          <a:xfrm>
            <a:off x="6659725" y="3808035"/>
            <a:ext cx="367608" cy="350548"/>
            <a:chOff x="6659725" y="3808035"/>
            <a:chExt cx="367608" cy="350548"/>
          </a:xfrm>
        </p:grpSpPr>
        <p:sp>
          <p:nvSpPr>
            <p:cNvPr id="11030" name="Google Shape;11030;p56"/>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6"/>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56"/>
          <p:cNvGrpSpPr/>
          <p:nvPr/>
        </p:nvGrpSpPr>
        <p:grpSpPr>
          <a:xfrm>
            <a:off x="6219391" y="3816756"/>
            <a:ext cx="356627" cy="334252"/>
            <a:chOff x="6219391" y="3816756"/>
            <a:chExt cx="356627" cy="334252"/>
          </a:xfrm>
        </p:grpSpPr>
        <p:sp>
          <p:nvSpPr>
            <p:cNvPr id="11033" name="Google Shape;11033;p56"/>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6"/>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6"/>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6"/>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56"/>
          <p:cNvGrpSpPr/>
          <p:nvPr/>
        </p:nvGrpSpPr>
        <p:grpSpPr>
          <a:xfrm>
            <a:off x="5778676" y="3826972"/>
            <a:ext cx="349052" cy="313055"/>
            <a:chOff x="5778676" y="3826972"/>
            <a:chExt cx="349052" cy="313055"/>
          </a:xfrm>
        </p:grpSpPr>
        <p:sp>
          <p:nvSpPr>
            <p:cNvPr id="11038" name="Google Shape;11038;p56"/>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6"/>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6"/>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6"/>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6"/>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56"/>
          <p:cNvGrpSpPr/>
          <p:nvPr/>
        </p:nvGrpSpPr>
        <p:grpSpPr>
          <a:xfrm>
            <a:off x="5355784" y="3834547"/>
            <a:ext cx="299019" cy="297905"/>
            <a:chOff x="5355784" y="3834547"/>
            <a:chExt cx="299019" cy="297905"/>
          </a:xfrm>
        </p:grpSpPr>
        <p:sp>
          <p:nvSpPr>
            <p:cNvPr id="11044" name="Google Shape;11044;p56"/>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6"/>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6"/>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6"/>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56"/>
          <p:cNvGrpSpPr/>
          <p:nvPr/>
        </p:nvGrpSpPr>
        <p:grpSpPr>
          <a:xfrm>
            <a:off x="8036455" y="3807271"/>
            <a:ext cx="292176" cy="353985"/>
            <a:chOff x="8036455" y="3807271"/>
            <a:chExt cx="292176" cy="353985"/>
          </a:xfrm>
        </p:grpSpPr>
        <p:sp>
          <p:nvSpPr>
            <p:cNvPr id="11049" name="Google Shape;11049;p56"/>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6"/>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56"/>
          <p:cNvGrpSpPr/>
          <p:nvPr/>
        </p:nvGrpSpPr>
        <p:grpSpPr>
          <a:xfrm>
            <a:off x="4874902" y="3808799"/>
            <a:ext cx="345615" cy="350835"/>
            <a:chOff x="4874902" y="3808799"/>
            <a:chExt cx="345615" cy="350835"/>
          </a:xfrm>
        </p:grpSpPr>
        <p:sp>
          <p:nvSpPr>
            <p:cNvPr id="11052" name="Google Shape;11052;p56"/>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6"/>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6"/>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6"/>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6"/>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6"/>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6"/>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6"/>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6"/>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6"/>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6"/>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6"/>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6"/>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6"/>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6"/>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6"/>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6"/>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72" name="Shape 11072"/>
        <p:cNvGrpSpPr/>
        <p:nvPr/>
      </p:nvGrpSpPr>
      <p:grpSpPr>
        <a:xfrm>
          <a:off x="0" y="0"/>
          <a:ext cx="0" cy="0"/>
          <a:chOff x="0" y="0"/>
          <a:chExt cx="0" cy="0"/>
        </a:xfrm>
      </p:grpSpPr>
      <p:sp>
        <p:nvSpPr>
          <p:cNvPr id="11073" name="Google Shape;11073;p5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074" name="Google Shape;11074;p5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075" name="Google Shape;11075;p57"/>
          <p:cNvGrpSpPr/>
          <p:nvPr/>
        </p:nvGrpSpPr>
        <p:grpSpPr>
          <a:xfrm>
            <a:off x="2704005" y="4258781"/>
            <a:ext cx="342144" cy="362704"/>
            <a:chOff x="2704005" y="4258781"/>
            <a:chExt cx="342144" cy="362704"/>
          </a:xfrm>
        </p:grpSpPr>
        <p:sp>
          <p:nvSpPr>
            <p:cNvPr id="11076" name="Google Shape;11076;p57"/>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7"/>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7"/>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7"/>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7"/>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7"/>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7"/>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57"/>
          <p:cNvGrpSpPr/>
          <p:nvPr/>
        </p:nvGrpSpPr>
        <p:grpSpPr>
          <a:xfrm>
            <a:off x="2157462" y="4258496"/>
            <a:ext cx="347435" cy="363370"/>
            <a:chOff x="2157462" y="4258496"/>
            <a:chExt cx="347435" cy="363370"/>
          </a:xfrm>
        </p:grpSpPr>
        <p:sp>
          <p:nvSpPr>
            <p:cNvPr id="11084" name="Google Shape;11084;p57"/>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7"/>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7"/>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57"/>
          <p:cNvGrpSpPr/>
          <p:nvPr/>
        </p:nvGrpSpPr>
        <p:grpSpPr>
          <a:xfrm>
            <a:off x="4010963" y="3763781"/>
            <a:ext cx="343665" cy="363211"/>
            <a:chOff x="4010963" y="3763781"/>
            <a:chExt cx="343665" cy="363211"/>
          </a:xfrm>
        </p:grpSpPr>
        <p:sp>
          <p:nvSpPr>
            <p:cNvPr id="11088" name="Google Shape;11088;p57"/>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7"/>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7"/>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7"/>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7"/>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57"/>
          <p:cNvGrpSpPr/>
          <p:nvPr/>
        </p:nvGrpSpPr>
        <p:grpSpPr>
          <a:xfrm>
            <a:off x="2214042" y="3810509"/>
            <a:ext cx="368153" cy="311193"/>
            <a:chOff x="2214042" y="3810509"/>
            <a:chExt cx="368153" cy="311193"/>
          </a:xfrm>
        </p:grpSpPr>
        <p:sp>
          <p:nvSpPr>
            <p:cNvPr id="11094" name="Google Shape;11094;p57"/>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7"/>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57"/>
          <p:cNvGrpSpPr/>
          <p:nvPr/>
        </p:nvGrpSpPr>
        <p:grpSpPr>
          <a:xfrm>
            <a:off x="1768938" y="3782219"/>
            <a:ext cx="367805" cy="367773"/>
            <a:chOff x="1768938" y="3782219"/>
            <a:chExt cx="367805" cy="367773"/>
          </a:xfrm>
        </p:grpSpPr>
        <p:sp>
          <p:nvSpPr>
            <p:cNvPr id="11097" name="Google Shape;11097;p57"/>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7"/>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7"/>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7"/>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7"/>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57"/>
          <p:cNvGrpSpPr/>
          <p:nvPr/>
        </p:nvGrpSpPr>
        <p:grpSpPr>
          <a:xfrm>
            <a:off x="2681385" y="3798439"/>
            <a:ext cx="325544" cy="327413"/>
            <a:chOff x="2681385" y="3798439"/>
            <a:chExt cx="325544" cy="327413"/>
          </a:xfrm>
        </p:grpSpPr>
        <p:sp>
          <p:nvSpPr>
            <p:cNvPr id="11103" name="Google Shape;11103;p57"/>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7"/>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7"/>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7"/>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7"/>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7"/>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7"/>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57"/>
          <p:cNvGrpSpPr/>
          <p:nvPr/>
        </p:nvGrpSpPr>
        <p:grpSpPr>
          <a:xfrm>
            <a:off x="6243928" y="4263502"/>
            <a:ext cx="274254" cy="350824"/>
            <a:chOff x="6243928" y="4263502"/>
            <a:chExt cx="274254" cy="350824"/>
          </a:xfrm>
        </p:grpSpPr>
        <p:sp>
          <p:nvSpPr>
            <p:cNvPr id="11111" name="Google Shape;11111;p57"/>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7"/>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7"/>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7"/>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7"/>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7"/>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7"/>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7"/>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57"/>
          <p:cNvGrpSpPr/>
          <p:nvPr/>
        </p:nvGrpSpPr>
        <p:grpSpPr>
          <a:xfrm>
            <a:off x="3560600" y="3763338"/>
            <a:ext cx="352345" cy="363655"/>
            <a:chOff x="3560600" y="3763338"/>
            <a:chExt cx="352345" cy="363655"/>
          </a:xfrm>
        </p:grpSpPr>
        <p:sp>
          <p:nvSpPr>
            <p:cNvPr id="11120" name="Google Shape;11120;p57"/>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7"/>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7"/>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57"/>
          <p:cNvGrpSpPr/>
          <p:nvPr/>
        </p:nvGrpSpPr>
        <p:grpSpPr>
          <a:xfrm>
            <a:off x="5790556" y="4261252"/>
            <a:ext cx="279513" cy="356083"/>
            <a:chOff x="5790556" y="4261252"/>
            <a:chExt cx="279513" cy="356083"/>
          </a:xfrm>
        </p:grpSpPr>
        <p:sp>
          <p:nvSpPr>
            <p:cNvPr id="11124" name="Google Shape;11124;p57"/>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7"/>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7"/>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7"/>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7"/>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7"/>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7"/>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57"/>
          <p:cNvGrpSpPr/>
          <p:nvPr/>
        </p:nvGrpSpPr>
        <p:grpSpPr>
          <a:xfrm>
            <a:off x="5341333" y="4261252"/>
            <a:ext cx="278752" cy="356463"/>
            <a:chOff x="5341333" y="4261252"/>
            <a:chExt cx="278752" cy="356463"/>
          </a:xfrm>
        </p:grpSpPr>
        <p:sp>
          <p:nvSpPr>
            <p:cNvPr id="11132" name="Google Shape;11132;p57"/>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7"/>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7"/>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7"/>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7"/>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7"/>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7"/>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9" name="Google Shape;11139;p57"/>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0" name="Google Shape;11140;p57"/>
          <p:cNvGrpSpPr/>
          <p:nvPr/>
        </p:nvGrpSpPr>
        <p:grpSpPr>
          <a:xfrm>
            <a:off x="3103646" y="3766076"/>
            <a:ext cx="360233" cy="362451"/>
            <a:chOff x="3107608" y="3763401"/>
            <a:chExt cx="360233" cy="362451"/>
          </a:xfrm>
        </p:grpSpPr>
        <p:sp>
          <p:nvSpPr>
            <p:cNvPr id="11141" name="Google Shape;11141;p57"/>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7"/>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7"/>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57"/>
          <p:cNvGrpSpPr/>
          <p:nvPr/>
        </p:nvGrpSpPr>
        <p:grpSpPr>
          <a:xfrm>
            <a:off x="889343" y="3801227"/>
            <a:ext cx="351585" cy="339705"/>
            <a:chOff x="889343" y="3801227"/>
            <a:chExt cx="351585" cy="339705"/>
          </a:xfrm>
        </p:grpSpPr>
        <p:sp>
          <p:nvSpPr>
            <p:cNvPr id="11145" name="Google Shape;11145;p57"/>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7"/>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7"/>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7"/>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7"/>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57"/>
          <p:cNvGrpSpPr/>
          <p:nvPr/>
        </p:nvGrpSpPr>
        <p:grpSpPr>
          <a:xfrm>
            <a:off x="4896609" y="4260872"/>
            <a:ext cx="278784" cy="355323"/>
            <a:chOff x="4896609" y="4260872"/>
            <a:chExt cx="278784" cy="355323"/>
          </a:xfrm>
        </p:grpSpPr>
        <p:sp>
          <p:nvSpPr>
            <p:cNvPr id="11151" name="Google Shape;11151;p57"/>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7"/>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7"/>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7"/>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7"/>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7"/>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57"/>
          <p:cNvGrpSpPr/>
          <p:nvPr/>
        </p:nvGrpSpPr>
        <p:grpSpPr>
          <a:xfrm>
            <a:off x="7598438" y="4266131"/>
            <a:ext cx="260283" cy="345914"/>
            <a:chOff x="7598438" y="4266131"/>
            <a:chExt cx="260283" cy="345914"/>
          </a:xfrm>
        </p:grpSpPr>
        <p:sp>
          <p:nvSpPr>
            <p:cNvPr id="11158" name="Google Shape;11158;p57"/>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7"/>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7"/>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7"/>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7"/>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7"/>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7"/>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57"/>
          <p:cNvGrpSpPr/>
          <p:nvPr/>
        </p:nvGrpSpPr>
        <p:grpSpPr>
          <a:xfrm>
            <a:off x="1767069" y="3360146"/>
            <a:ext cx="286324" cy="348163"/>
            <a:chOff x="1767069" y="3360146"/>
            <a:chExt cx="286324" cy="348163"/>
          </a:xfrm>
        </p:grpSpPr>
        <p:sp>
          <p:nvSpPr>
            <p:cNvPr id="11166" name="Google Shape;11166;p57"/>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7"/>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7"/>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7"/>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7"/>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7"/>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7"/>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57"/>
          <p:cNvGrpSpPr/>
          <p:nvPr/>
        </p:nvGrpSpPr>
        <p:grpSpPr>
          <a:xfrm>
            <a:off x="7149944" y="4266131"/>
            <a:ext cx="260283" cy="345914"/>
            <a:chOff x="7149944" y="4266131"/>
            <a:chExt cx="260283" cy="345914"/>
          </a:xfrm>
        </p:grpSpPr>
        <p:sp>
          <p:nvSpPr>
            <p:cNvPr id="11174" name="Google Shape;11174;p57"/>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7"/>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7"/>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7"/>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7"/>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7"/>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57"/>
          <p:cNvGrpSpPr/>
          <p:nvPr/>
        </p:nvGrpSpPr>
        <p:grpSpPr>
          <a:xfrm>
            <a:off x="6695051" y="4259351"/>
            <a:ext cx="270104" cy="360233"/>
            <a:chOff x="6695051" y="4259351"/>
            <a:chExt cx="270104" cy="360233"/>
          </a:xfrm>
        </p:grpSpPr>
        <p:sp>
          <p:nvSpPr>
            <p:cNvPr id="11181" name="Google Shape;11181;p57"/>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7"/>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7"/>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7"/>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57"/>
          <p:cNvGrpSpPr/>
          <p:nvPr/>
        </p:nvGrpSpPr>
        <p:grpSpPr>
          <a:xfrm>
            <a:off x="8047661" y="4257451"/>
            <a:ext cx="277263" cy="362514"/>
            <a:chOff x="8047661" y="4257451"/>
            <a:chExt cx="277263" cy="362514"/>
          </a:xfrm>
        </p:grpSpPr>
        <p:sp>
          <p:nvSpPr>
            <p:cNvPr id="11186" name="Google Shape;11186;p57"/>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7"/>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7"/>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7"/>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57"/>
          <p:cNvGrpSpPr/>
          <p:nvPr/>
        </p:nvGrpSpPr>
        <p:grpSpPr>
          <a:xfrm>
            <a:off x="6248078" y="3784468"/>
            <a:ext cx="277263" cy="356115"/>
            <a:chOff x="6248078" y="3784468"/>
            <a:chExt cx="277263" cy="356115"/>
          </a:xfrm>
        </p:grpSpPr>
        <p:sp>
          <p:nvSpPr>
            <p:cNvPr id="11191" name="Google Shape;11191;p57"/>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7"/>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7"/>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7"/>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7"/>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57"/>
          <p:cNvGrpSpPr/>
          <p:nvPr/>
        </p:nvGrpSpPr>
        <p:grpSpPr>
          <a:xfrm>
            <a:off x="5800725" y="3785989"/>
            <a:ext cx="277644" cy="354594"/>
            <a:chOff x="5800725" y="3785989"/>
            <a:chExt cx="277644" cy="354594"/>
          </a:xfrm>
        </p:grpSpPr>
        <p:sp>
          <p:nvSpPr>
            <p:cNvPr id="11197" name="Google Shape;11197;p57"/>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7"/>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7"/>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7"/>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7"/>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7"/>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7"/>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57"/>
          <p:cNvGrpSpPr/>
          <p:nvPr/>
        </p:nvGrpSpPr>
        <p:grpSpPr>
          <a:xfrm>
            <a:off x="2206122" y="3360748"/>
            <a:ext cx="308183" cy="347561"/>
            <a:chOff x="2206122" y="3360748"/>
            <a:chExt cx="308183" cy="347561"/>
          </a:xfrm>
        </p:grpSpPr>
        <p:sp>
          <p:nvSpPr>
            <p:cNvPr id="11205" name="Google Shape;11205;p57"/>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7"/>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7"/>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7"/>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7"/>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57"/>
          <p:cNvGrpSpPr/>
          <p:nvPr/>
        </p:nvGrpSpPr>
        <p:grpSpPr>
          <a:xfrm>
            <a:off x="5353403" y="3785609"/>
            <a:ext cx="277992" cy="354974"/>
            <a:chOff x="5353403" y="3785609"/>
            <a:chExt cx="277992" cy="354974"/>
          </a:xfrm>
        </p:grpSpPr>
        <p:sp>
          <p:nvSpPr>
            <p:cNvPr id="11211" name="Google Shape;11211;p57"/>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7"/>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7"/>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7"/>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7"/>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7"/>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57"/>
          <p:cNvGrpSpPr/>
          <p:nvPr/>
        </p:nvGrpSpPr>
        <p:grpSpPr>
          <a:xfrm>
            <a:off x="4896229" y="3785989"/>
            <a:ext cx="278784" cy="354594"/>
            <a:chOff x="4896229" y="3785989"/>
            <a:chExt cx="278784" cy="354594"/>
          </a:xfrm>
        </p:grpSpPr>
        <p:sp>
          <p:nvSpPr>
            <p:cNvPr id="11218" name="Google Shape;11218;p57"/>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7"/>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7"/>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7"/>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7"/>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7"/>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57"/>
          <p:cNvGrpSpPr/>
          <p:nvPr/>
        </p:nvGrpSpPr>
        <p:grpSpPr>
          <a:xfrm>
            <a:off x="7592387" y="3787858"/>
            <a:ext cx="273874" cy="351204"/>
            <a:chOff x="7592387" y="3787858"/>
            <a:chExt cx="273874" cy="351204"/>
          </a:xfrm>
        </p:grpSpPr>
        <p:sp>
          <p:nvSpPr>
            <p:cNvPr id="11225" name="Google Shape;11225;p57"/>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7"/>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7"/>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7"/>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57"/>
          <p:cNvGrpSpPr/>
          <p:nvPr/>
        </p:nvGrpSpPr>
        <p:grpSpPr>
          <a:xfrm>
            <a:off x="7145794" y="3787858"/>
            <a:ext cx="274254" cy="350444"/>
            <a:chOff x="7145794" y="3787858"/>
            <a:chExt cx="274254" cy="350444"/>
          </a:xfrm>
        </p:grpSpPr>
        <p:sp>
          <p:nvSpPr>
            <p:cNvPr id="11230" name="Google Shape;11230;p57"/>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7"/>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7"/>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7"/>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7"/>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7"/>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57"/>
          <p:cNvGrpSpPr/>
          <p:nvPr/>
        </p:nvGrpSpPr>
        <p:grpSpPr>
          <a:xfrm>
            <a:off x="8054060" y="3787098"/>
            <a:ext cx="266334" cy="353834"/>
            <a:chOff x="8054060" y="3787098"/>
            <a:chExt cx="266334" cy="353834"/>
          </a:xfrm>
        </p:grpSpPr>
        <p:sp>
          <p:nvSpPr>
            <p:cNvPr id="11237" name="Google Shape;11237;p57"/>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7"/>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7"/>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7"/>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57"/>
          <p:cNvGrpSpPr/>
          <p:nvPr/>
        </p:nvGrpSpPr>
        <p:grpSpPr>
          <a:xfrm>
            <a:off x="6702211" y="3782599"/>
            <a:ext cx="270104" cy="361754"/>
            <a:chOff x="6702211" y="3782599"/>
            <a:chExt cx="270104" cy="361754"/>
          </a:xfrm>
        </p:grpSpPr>
        <p:sp>
          <p:nvSpPr>
            <p:cNvPr id="11242" name="Google Shape;11242;p57"/>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7"/>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7"/>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7"/>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7"/>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57"/>
          <p:cNvGrpSpPr/>
          <p:nvPr/>
        </p:nvGrpSpPr>
        <p:grpSpPr>
          <a:xfrm>
            <a:off x="3516886" y="3438727"/>
            <a:ext cx="391854" cy="269922"/>
            <a:chOff x="3516850" y="3406526"/>
            <a:chExt cx="369674" cy="254644"/>
          </a:xfrm>
        </p:grpSpPr>
        <p:sp>
          <p:nvSpPr>
            <p:cNvPr id="11248" name="Google Shape;11248;p57"/>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7"/>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7"/>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7"/>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57"/>
          <p:cNvGrpSpPr/>
          <p:nvPr/>
        </p:nvGrpSpPr>
        <p:grpSpPr>
          <a:xfrm>
            <a:off x="1310655" y="3360527"/>
            <a:ext cx="306314" cy="347403"/>
            <a:chOff x="1310655" y="3360527"/>
            <a:chExt cx="306314" cy="347403"/>
          </a:xfrm>
        </p:grpSpPr>
        <p:sp>
          <p:nvSpPr>
            <p:cNvPr id="11253" name="Google Shape;11253;p57"/>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7"/>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7"/>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7"/>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7"/>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57"/>
          <p:cNvGrpSpPr/>
          <p:nvPr/>
        </p:nvGrpSpPr>
        <p:grpSpPr>
          <a:xfrm>
            <a:off x="3119678" y="3360146"/>
            <a:ext cx="269343" cy="348543"/>
            <a:chOff x="3119678" y="3360146"/>
            <a:chExt cx="269343" cy="348543"/>
          </a:xfrm>
        </p:grpSpPr>
        <p:sp>
          <p:nvSpPr>
            <p:cNvPr id="11259" name="Google Shape;11259;p57"/>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7"/>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7"/>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7"/>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7"/>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7"/>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7"/>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57"/>
          <p:cNvGrpSpPr/>
          <p:nvPr/>
        </p:nvGrpSpPr>
        <p:grpSpPr>
          <a:xfrm>
            <a:off x="3967213" y="3356947"/>
            <a:ext cx="368185" cy="354753"/>
            <a:chOff x="3967213" y="3356947"/>
            <a:chExt cx="368185" cy="354753"/>
          </a:xfrm>
        </p:grpSpPr>
        <p:sp>
          <p:nvSpPr>
            <p:cNvPr id="11267" name="Google Shape;11267;p57"/>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7"/>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7"/>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7"/>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7"/>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57"/>
          <p:cNvGrpSpPr/>
          <p:nvPr/>
        </p:nvGrpSpPr>
        <p:grpSpPr>
          <a:xfrm>
            <a:off x="871254" y="3360146"/>
            <a:ext cx="285183" cy="347023"/>
            <a:chOff x="871254" y="3360146"/>
            <a:chExt cx="285183" cy="347023"/>
          </a:xfrm>
        </p:grpSpPr>
        <p:sp>
          <p:nvSpPr>
            <p:cNvPr id="11273" name="Google Shape;11273;p57"/>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7"/>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7"/>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7"/>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57"/>
          <p:cNvGrpSpPr/>
          <p:nvPr/>
        </p:nvGrpSpPr>
        <p:grpSpPr>
          <a:xfrm>
            <a:off x="2665165" y="3360146"/>
            <a:ext cx="281794" cy="349684"/>
            <a:chOff x="2665165" y="3360146"/>
            <a:chExt cx="281794" cy="349684"/>
          </a:xfrm>
        </p:grpSpPr>
        <p:sp>
          <p:nvSpPr>
            <p:cNvPr id="11278" name="Google Shape;11278;p57"/>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7"/>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7"/>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7"/>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7"/>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57"/>
          <p:cNvGrpSpPr/>
          <p:nvPr/>
        </p:nvGrpSpPr>
        <p:grpSpPr>
          <a:xfrm>
            <a:off x="7156344" y="3347696"/>
            <a:ext cx="264465" cy="353074"/>
            <a:chOff x="7156344" y="3347696"/>
            <a:chExt cx="264465" cy="353074"/>
          </a:xfrm>
        </p:grpSpPr>
        <p:sp>
          <p:nvSpPr>
            <p:cNvPr id="11284" name="Google Shape;11284;p57"/>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7"/>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7"/>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7"/>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7"/>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57"/>
          <p:cNvGrpSpPr/>
          <p:nvPr/>
        </p:nvGrpSpPr>
        <p:grpSpPr>
          <a:xfrm>
            <a:off x="6703732" y="3346936"/>
            <a:ext cx="264813" cy="352693"/>
            <a:chOff x="6703732" y="3346936"/>
            <a:chExt cx="264813" cy="352693"/>
          </a:xfrm>
        </p:grpSpPr>
        <p:sp>
          <p:nvSpPr>
            <p:cNvPr id="11290" name="Google Shape;11290;p57"/>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7"/>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7"/>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7"/>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7"/>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57"/>
          <p:cNvGrpSpPr/>
          <p:nvPr/>
        </p:nvGrpSpPr>
        <p:grpSpPr>
          <a:xfrm>
            <a:off x="6252228" y="3346936"/>
            <a:ext cx="265193" cy="352693"/>
            <a:chOff x="6252228" y="3346936"/>
            <a:chExt cx="265193" cy="352693"/>
          </a:xfrm>
        </p:grpSpPr>
        <p:sp>
          <p:nvSpPr>
            <p:cNvPr id="11296" name="Google Shape;11296;p57"/>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7"/>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7"/>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57"/>
          <p:cNvGrpSpPr/>
          <p:nvPr/>
        </p:nvGrpSpPr>
        <p:grpSpPr>
          <a:xfrm>
            <a:off x="5801105" y="3347696"/>
            <a:ext cx="264813" cy="351933"/>
            <a:chOff x="5801105" y="3347696"/>
            <a:chExt cx="264813" cy="351933"/>
          </a:xfrm>
        </p:grpSpPr>
        <p:sp>
          <p:nvSpPr>
            <p:cNvPr id="11300" name="Google Shape;11300;p57"/>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7"/>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7"/>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7"/>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57"/>
          <p:cNvGrpSpPr/>
          <p:nvPr/>
        </p:nvGrpSpPr>
        <p:grpSpPr>
          <a:xfrm>
            <a:off x="5349253" y="3346936"/>
            <a:ext cx="265922" cy="352693"/>
            <a:chOff x="5349253" y="3346936"/>
            <a:chExt cx="265922" cy="352693"/>
          </a:xfrm>
        </p:grpSpPr>
        <p:sp>
          <p:nvSpPr>
            <p:cNvPr id="11305" name="Google Shape;11305;p57"/>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7"/>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7"/>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7"/>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7"/>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7"/>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57"/>
          <p:cNvGrpSpPr/>
          <p:nvPr/>
        </p:nvGrpSpPr>
        <p:grpSpPr>
          <a:xfrm>
            <a:off x="4907159" y="3346936"/>
            <a:ext cx="264845" cy="354214"/>
            <a:chOff x="4907159" y="3346936"/>
            <a:chExt cx="264845" cy="354214"/>
          </a:xfrm>
        </p:grpSpPr>
        <p:sp>
          <p:nvSpPr>
            <p:cNvPr id="11312" name="Google Shape;11312;p57"/>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7"/>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57"/>
          <p:cNvGrpSpPr/>
          <p:nvPr/>
        </p:nvGrpSpPr>
        <p:grpSpPr>
          <a:xfrm>
            <a:off x="8048421" y="3334486"/>
            <a:ext cx="276503" cy="369674"/>
            <a:chOff x="8048421" y="3334486"/>
            <a:chExt cx="276503" cy="369674"/>
          </a:xfrm>
        </p:grpSpPr>
        <p:sp>
          <p:nvSpPr>
            <p:cNvPr id="11315" name="Google Shape;11315;p57"/>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7"/>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7"/>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7"/>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7"/>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7"/>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57"/>
          <p:cNvGrpSpPr/>
          <p:nvPr/>
        </p:nvGrpSpPr>
        <p:grpSpPr>
          <a:xfrm>
            <a:off x="7575787" y="3329955"/>
            <a:ext cx="295384" cy="376834"/>
            <a:chOff x="7575787" y="3329955"/>
            <a:chExt cx="295384" cy="376834"/>
          </a:xfrm>
        </p:grpSpPr>
        <p:sp>
          <p:nvSpPr>
            <p:cNvPr id="11322" name="Google Shape;11322;p57"/>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7"/>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7"/>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7"/>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7"/>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7"/>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57"/>
          <p:cNvGrpSpPr/>
          <p:nvPr/>
        </p:nvGrpSpPr>
        <p:grpSpPr>
          <a:xfrm>
            <a:off x="864062" y="2884503"/>
            <a:ext cx="264084" cy="347783"/>
            <a:chOff x="864062" y="2884503"/>
            <a:chExt cx="264084" cy="347783"/>
          </a:xfrm>
        </p:grpSpPr>
        <p:sp>
          <p:nvSpPr>
            <p:cNvPr id="11329" name="Google Shape;11329;p57"/>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7"/>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7"/>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7"/>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7"/>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7"/>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7"/>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7"/>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7"/>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7"/>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57"/>
          <p:cNvGrpSpPr/>
          <p:nvPr/>
        </p:nvGrpSpPr>
        <p:grpSpPr>
          <a:xfrm>
            <a:off x="3978523" y="2884661"/>
            <a:ext cx="348955" cy="346516"/>
            <a:chOff x="3978523" y="2884661"/>
            <a:chExt cx="348955" cy="346516"/>
          </a:xfrm>
        </p:grpSpPr>
        <p:sp>
          <p:nvSpPr>
            <p:cNvPr id="11340" name="Google Shape;11340;p57"/>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7"/>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7"/>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7"/>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7"/>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7"/>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7"/>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7"/>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57"/>
          <p:cNvGrpSpPr/>
          <p:nvPr/>
        </p:nvGrpSpPr>
        <p:grpSpPr>
          <a:xfrm>
            <a:off x="3527780" y="2885263"/>
            <a:ext cx="347435" cy="345534"/>
            <a:chOff x="3527780" y="2885263"/>
            <a:chExt cx="347435" cy="345534"/>
          </a:xfrm>
        </p:grpSpPr>
        <p:sp>
          <p:nvSpPr>
            <p:cNvPr id="11349" name="Google Shape;11349;p57"/>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7"/>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7"/>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7"/>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7"/>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7"/>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7"/>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7"/>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7"/>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7"/>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7"/>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7"/>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7"/>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7"/>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7"/>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7"/>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7"/>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7"/>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7"/>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7"/>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7"/>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7"/>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7"/>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57"/>
          <p:cNvGrpSpPr/>
          <p:nvPr/>
        </p:nvGrpSpPr>
        <p:grpSpPr>
          <a:xfrm>
            <a:off x="2239671" y="2884503"/>
            <a:ext cx="218053" cy="348543"/>
            <a:chOff x="2239671" y="2884503"/>
            <a:chExt cx="218053" cy="348543"/>
          </a:xfrm>
        </p:grpSpPr>
        <p:sp>
          <p:nvSpPr>
            <p:cNvPr id="11373" name="Google Shape;11373;p57"/>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7"/>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7"/>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7"/>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7"/>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57"/>
          <p:cNvGrpSpPr/>
          <p:nvPr/>
        </p:nvGrpSpPr>
        <p:grpSpPr>
          <a:xfrm>
            <a:off x="2691555" y="2884503"/>
            <a:ext cx="215044" cy="348924"/>
            <a:chOff x="2691555" y="2884503"/>
            <a:chExt cx="215044" cy="348924"/>
          </a:xfrm>
        </p:grpSpPr>
        <p:sp>
          <p:nvSpPr>
            <p:cNvPr id="11379" name="Google Shape;11379;p57"/>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7"/>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7"/>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57"/>
          <p:cNvGrpSpPr/>
          <p:nvPr/>
        </p:nvGrpSpPr>
        <p:grpSpPr>
          <a:xfrm>
            <a:off x="1770459" y="2884503"/>
            <a:ext cx="254644" cy="348828"/>
            <a:chOff x="1770459" y="2884503"/>
            <a:chExt cx="254644" cy="348828"/>
          </a:xfrm>
        </p:grpSpPr>
        <p:sp>
          <p:nvSpPr>
            <p:cNvPr id="11383" name="Google Shape;11383;p5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57"/>
          <p:cNvGrpSpPr/>
          <p:nvPr/>
        </p:nvGrpSpPr>
        <p:grpSpPr>
          <a:xfrm>
            <a:off x="1317466" y="2884883"/>
            <a:ext cx="258382" cy="348543"/>
            <a:chOff x="1317466" y="2884883"/>
            <a:chExt cx="258382" cy="348543"/>
          </a:xfrm>
        </p:grpSpPr>
        <p:sp>
          <p:nvSpPr>
            <p:cNvPr id="11392" name="Google Shape;11392;p57"/>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7"/>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7"/>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7"/>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7"/>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7"/>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7"/>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7"/>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57"/>
          <p:cNvGrpSpPr/>
          <p:nvPr/>
        </p:nvGrpSpPr>
        <p:grpSpPr>
          <a:xfrm>
            <a:off x="3121167" y="2884883"/>
            <a:ext cx="258414" cy="348543"/>
            <a:chOff x="3121167" y="2884883"/>
            <a:chExt cx="258414" cy="348543"/>
          </a:xfrm>
        </p:grpSpPr>
        <p:sp>
          <p:nvSpPr>
            <p:cNvPr id="11401" name="Google Shape;11401;p57"/>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7"/>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7"/>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7"/>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7"/>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7"/>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7"/>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7"/>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57"/>
          <p:cNvGrpSpPr/>
          <p:nvPr/>
        </p:nvGrpSpPr>
        <p:grpSpPr>
          <a:xfrm>
            <a:off x="4899999" y="2882095"/>
            <a:ext cx="271244" cy="346801"/>
            <a:chOff x="4899999" y="2882095"/>
            <a:chExt cx="271244" cy="346801"/>
          </a:xfrm>
        </p:grpSpPr>
        <p:sp>
          <p:nvSpPr>
            <p:cNvPr id="11410" name="Google Shape;11410;p57"/>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7"/>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7"/>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7"/>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7"/>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7"/>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7"/>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7"/>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7"/>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7"/>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57"/>
          <p:cNvGrpSpPr/>
          <p:nvPr/>
        </p:nvGrpSpPr>
        <p:grpSpPr>
          <a:xfrm>
            <a:off x="7162775" y="2881113"/>
            <a:ext cx="259523" cy="346294"/>
            <a:chOff x="7162775" y="2881113"/>
            <a:chExt cx="259523" cy="346294"/>
          </a:xfrm>
        </p:grpSpPr>
        <p:sp>
          <p:nvSpPr>
            <p:cNvPr id="11421" name="Google Shape;11421;p57"/>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7"/>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7"/>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7"/>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7"/>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7"/>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57"/>
          <p:cNvGrpSpPr/>
          <p:nvPr/>
        </p:nvGrpSpPr>
        <p:grpSpPr>
          <a:xfrm>
            <a:off x="6709751" y="2881842"/>
            <a:ext cx="261075" cy="347815"/>
            <a:chOff x="6709751" y="2881842"/>
            <a:chExt cx="261075" cy="347815"/>
          </a:xfrm>
        </p:grpSpPr>
        <p:sp>
          <p:nvSpPr>
            <p:cNvPr id="11428" name="Google Shape;11428;p57"/>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7"/>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7"/>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7"/>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7"/>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7"/>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57"/>
          <p:cNvGrpSpPr/>
          <p:nvPr/>
        </p:nvGrpSpPr>
        <p:grpSpPr>
          <a:xfrm>
            <a:off x="5807156" y="2881113"/>
            <a:ext cx="261043" cy="348163"/>
            <a:chOff x="5807156" y="2881113"/>
            <a:chExt cx="261043" cy="348163"/>
          </a:xfrm>
        </p:grpSpPr>
        <p:sp>
          <p:nvSpPr>
            <p:cNvPr id="11435" name="Google Shape;11435;p57"/>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7"/>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7"/>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7"/>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7"/>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57"/>
          <p:cNvGrpSpPr/>
          <p:nvPr/>
        </p:nvGrpSpPr>
        <p:grpSpPr>
          <a:xfrm>
            <a:off x="5355653" y="2881493"/>
            <a:ext cx="262184" cy="346643"/>
            <a:chOff x="5355653" y="2881493"/>
            <a:chExt cx="262184" cy="346643"/>
          </a:xfrm>
        </p:grpSpPr>
        <p:sp>
          <p:nvSpPr>
            <p:cNvPr id="11441" name="Google Shape;11441;p57"/>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7"/>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7"/>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7"/>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7"/>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57"/>
          <p:cNvGrpSpPr/>
          <p:nvPr/>
        </p:nvGrpSpPr>
        <p:grpSpPr>
          <a:xfrm>
            <a:off x="8055961" y="2881842"/>
            <a:ext cx="260283" cy="345914"/>
            <a:chOff x="8055961" y="2881842"/>
            <a:chExt cx="260283" cy="345914"/>
          </a:xfrm>
        </p:grpSpPr>
        <p:sp>
          <p:nvSpPr>
            <p:cNvPr id="11447" name="Google Shape;11447;p57"/>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7"/>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7"/>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7"/>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57"/>
          <p:cNvGrpSpPr/>
          <p:nvPr/>
        </p:nvGrpSpPr>
        <p:grpSpPr>
          <a:xfrm>
            <a:off x="7609368" y="2893912"/>
            <a:ext cx="264813" cy="353105"/>
            <a:chOff x="7609368" y="2893912"/>
            <a:chExt cx="264813" cy="353105"/>
          </a:xfrm>
        </p:grpSpPr>
        <p:sp>
          <p:nvSpPr>
            <p:cNvPr id="11452" name="Google Shape;11452;p57"/>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7"/>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7"/>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7"/>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7"/>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7"/>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57"/>
          <p:cNvGrpSpPr/>
          <p:nvPr/>
        </p:nvGrpSpPr>
        <p:grpSpPr>
          <a:xfrm>
            <a:off x="6248458" y="2869772"/>
            <a:ext cx="270864" cy="360645"/>
            <a:chOff x="6248458" y="2869772"/>
            <a:chExt cx="270864" cy="360645"/>
          </a:xfrm>
        </p:grpSpPr>
        <p:sp>
          <p:nvSpPr>
            <p:cNvPr id="11459" name="Google Shape;11459;p57"/>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7"/>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7"/>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7"/>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7"/>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57"/>
          <p:cNvGrpSpPr/>
          <p:nvPr/>
        </p:nvGrpSpPr>
        <p:grpSpPr>
          <a:xfrm>
            <a:off x="3075928" y="2445798"/>
            <a:ext cx="363243" cy="300675"/>
            <a:chOff x="3075928" y="2445798"/>
            <a:chExt cx="363243" cy="300675"/>
          </a:xfrm>
        </p:grpSpPr>
        <p:sp>
          <p:nvSpPr>
            <p:cNvPr id="11465" name="Google Shape;11465;p57"/>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7"/>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7"/>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7"/>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7"/>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7"/>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7"/>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7"/>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7"/>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7"/>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7"/>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57"/>
          <p:cNvGrpSpPr/>
          <p:nvPr/>
        </p:nvGrpSpPr>
        <p:grpSpPr>
          <a:xfrm>
            <a:off x="2633105" y="2431859"/>
            <a:ext cx="363243" cy="328585"/>
            <a:chOff x="2633105" y="2431859"/>
            <a:chExt cx="363243" cy="328585"/>
          </a:xfrm>
        </p:grpSpPr>
        <p:sp>
          <p:nvSpPr>
            <p:cNvPr id="11477" name="Google Shape;11477;p57"/>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7"/>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7"/>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7"/>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7"/>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7"/>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7"/>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7"/>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57"/>
          <p:cNvGrpSpPr/>
          <p:nvPr/>
        </p:nvGrpSpPr>
        <p:grpSpPr>
          <a:xfrm>
            <a:off x="2189142" y="2421310"/>
            <a:ext cx="365904" cy="350064"/>
            <a:chOff x="2189142" y="2421310"/>
            <a:chExt cx="365904" cy="350064"/>
          </a:xfrm>
        </p:grpSpPr>
        <p:sp>
          <p:nvSpPr>
            <p:cNvPr id="11486" name="Google Shape;11486;p57"/>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7"/>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7"/>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7"/>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7"/>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7"/>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7"/>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7"/>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7"/>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5" name="Google Shape;11495;p57"/>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6" name="Google Shape;11496;p57"/>
          <p:cNvGrpSpPr/>
          <p:nvPr/>
        </p:nvGrpSpPr>
        <p:grpSpPr>
          <a:xfrm>
            <a:off x="3961923" y="2486317"/>
            <a:ext cx="364415" cy="220936"/>
            <a:chOff x="3961923" y="2486317"/>
            <a:chExt cx="364415" cy="220936"/>
          </a:xfrm>
        </p:grpSpPr>
        <p:sp>
          <p:nvSpPr>
            <p:cNvPr id="11497" name="Google Shape;11497;p5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1" name="Google Shape;11501;p57"/>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2" name="Google Shape;11502;p57"/>
          <p:cNvGrpSpPr/>
          <p:nvPr/>
        </p:nvGrpSpPr>
        <p:grpSpPr>
          <a:xfrm>
            <a:off x="1303876" y="2419377"/>
            <a:ext cx="363275" cy="354626"/>
            <a:chOff x="1303876" y="2419377"/>
            <a:chExt cx="363275" cy="354626"/>
          </a:xfrm>
        </p:grpSpPr>
        <p:sp>
          <p:nvSpPr>
            <p:cNvPr id="11503" name="Google Shape;11503;p57"/>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7"/>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7"/>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7"/>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7"/>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7"/>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7"/>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7"/>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57"/>
          <p:cNvGrpSpPr/>
          <p:nvPr/>
        </p:nvGrpSpPr>
        <p:grpSpPr>
          <a:xfrm>
            <a:off x="861053" y="2414910"/>
            <a:ext cx="362134" cy="363623"/>
            <a:chOff x="861053" y="2414910"/>
            <a:chExt cx="362134" cy="363623"/>
          </a:xfrm>
        </p:grpSpPr>
        <p:sp>
          <p:nvSpPr>
            <p:cNvPr id="11512" name="Google Shape;11512;p57"/>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7"/>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7"/>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7"/>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7"/>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57"/>
          <p:cNvGrpSpPr/>
          <p:nvPr/>
        </p:nvGrpSpPr>
        <p:grpSpPr>
          <a:xfrm>
            <a:off x="7594288" y="2415259"/>
            <a:ext cx="279513" cy="355735"/>
            <a:chOff x="7594288" y="2415259"/>
            <a:chExt cx="279513" cy="355735"/>
          </a:xfrm>
        </p:grpSpPr>
        <p:sp>
          <p:nvSpPr>
            <p:cNvPr id="11518" name="Google Shape;11518;p57"/>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7"/>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7"/>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7"/>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7"/>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7"/>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57"/>
          <p:cNvGrpSpPr/>
          <p:nvPr/>
        </p:nvGrpSpPr>
        <p:grpSpPr>
          <a:xfrm>
            <a:off x="7145794" y="2415639"/>
            <a:ext cx="278784" cy="355735"/>
            <a:chOff x="7145794" y="2415639"/>
            <a:chExt cx="278784" cy="355735"/>
          </a:xfrm>
        </p:grpSpPr>
        <p:sp>
          <p:nvSpPr>
            <p:cNvPr id="11525" name="Google Shape;11525;p57"/>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7"/>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7"/>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7"/>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7"/>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7"/>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7"/>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7"/>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7"/>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7"/>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57"/>
          <p:cNvGrpSpPr/>
          <p:nvPr/>
        </p:nvGrpSpPr>
        <p:grpSpPr>
          <a:xfrm>
            <a:off x="6698441" y="2414530"/>
            <a:ext cx="277644" cy="357984"/>
            <a:chOff x="6698441" y="2414530"/>
            <a:chExt cx="277644" cy="357984"/>
          </a:xfrm>
        </p:grpSpPr>
        <p:sp>
          <p:nvSpPr>
            <p:cNvPr id="11536" name="Google Shape;11536;p57"/>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7"/>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7"/>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7"/>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7"/>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7"/>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57"/>
          <p:cNvGrpSpPr/>
          <p:nvPr/>
        </p:nvGrpSpPr>
        <p:grpSpPr>
          <a:xfrm>
            <a:off x="4897750" y="2415639"/>
            <a:ext cx="279513" cy="357255"/>
            <a:chOff x="4897750" y="2415639"/>
            <a:chExt cx="279513" cy="357255"/>
          </a:xfrm>
        </p:grpSpPr>
        <p:sp>
          <p:nvSpPr>
            <p:cNvPr id="11543" name="Google Shape;11543;p5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57"/>
          <p:cNvGrpSpPr/>
          <p:nvPr/>
        </p:nvGrpSpPr>
        <p:grpSpPr>
          <a:xfrm>
            <a:off x="5812066" y="2416019"/>
            <a:ext cx="264813" cy="353454"/>
            <a:chOff x="5812066" y="2416019"/>
            <a:chExt cx="264813" cy="353454"/>
          </a:xfrm>
        </p:grpSpPr>
        <p:sp>
          <p:nvSpPr>
            <p:cNvPr id="11552" name="Google Shape;11552;p57"/>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7"/>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7"/>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7"/>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7"/>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7"/>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7"/>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57"/>
          <p:cNvGrpSpPr/>
          <p:nvPr/>
        </p:nvGrpSpPr>
        <p:grpSpPr>
          <a:xfrm>
            <a:off x="8054820" y="2416399"/>
            <a:ext cx="264433" cy="353454"/>
            <a:chOff x="8054820" y="2416399"/>
            <a:chExt cx="264433" cy="353454"/>
          </a:xfrm>
        </p:grpSpPr>
        <p:sp>
          <p:nvSpPr>
            <p:cNvPr id="11560" name="Google Shape;11560;p57"/>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7"/>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7"/>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7"/>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7"/>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7"/>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7"/>
          <p:cNvGrpSpPr/>
          <p:nvPr/>
        </p:nvGrpSpPr>
        <p:grpSpPr>
          <a:xfrm>
            <a:off x="5356413" y="2413390"/>
            <a:ext cx="271212" cy="361374"/>
            <a:chOff x="5356413" y="2413390"/>
            <a:chExt cx="271212" cy="361374"/>
          </a:xfrm>
        </p:grpSpPr>
        <p:sp>
          <p:nvSpPr>
            <p:cNvPr id="11567" name="Google Shape;11567;p57"/>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7"/>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7"/>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7"/>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7"/>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57"/>
          <p:cNvGrpSpPr/>
          <p:nvPr/>
        </p:nvGrpSpPr>
        <p:grpSpPr>
          <a:xfrm>
            <a:off x="6255238" y="2412249"/>
            <a:ext cx="271244" cy="360994"/>
            <a:chOff x="6255238" y="2412249"/>
            <a:chExt cx="271244" cy="360994"/>
          </a:xfrm>
        </p:grpSpPr>
        <p:sp>
          <p:nvSpPr>
            <p:cNvPr id="11573" name="Google Shape;11573;p57"/>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7"/>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7"/>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7"/>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7"/>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7"/>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57"/>
          <p:cNvGrpSpPr/>
          <p:nvPr/>
        </p:nvGrpSpPr>
        <p:grpSpPr>
          <a:xfrm>
            <a:off x="2185372" y="1957799"/>
            <a:ext cx="366664" cy="366981"/>
            <a:chOff x="2185372" y="1957799"/>
            <a:chExt cx="366664" cy="366981"/>
          </a:xfrm>
        </p:grpSpPr>
        <p:sp>
          <p:nvSpPr>
            <p:cNvPr id="11580" name="Google Shape;11580;p57"/>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7"/>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7"/>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7"/>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7"/>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7"/>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7"/>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7"/>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57"/>
          <p:cNvGrpSpPr/>
          <p:nvPr/>
        </p:nvGrpSpPr>
        <p:grpSpPr>
          <a:xfrm>
            <a:off x="1737258" y="1988371"/>
            <a:ext cx="370814" cy="307359"/>
            <a:chOff x="1737258" y="1988371"/>
            <a:chExt cx="370814" cy="307359"/>
          </a:xfrm>
        </p:grpSpPr>
        <p:sp>
          <p:nvSpPr>
            <p:cNvPr id="11589" name="Google Shape;11589;p57"/>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7"/>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7"/>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7"/>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57"/>
          <p:cNvGrpSpPr/>
          <p:nvPr/>
        </p:nvGrpSpPr>
        <p:grpSpPr>
          <a:xfrm>
            <a:off x="848983" y="1989511"/>
            <a:ext cx="369294" cy="304350"/>
            <a:chOff x="848983" y="1989511"/>
            <a:chExt cx="369294" cy="304350"/>
          </a:xfrm>
        </p:grpSpPr>
        <p:sp>
          <p:nvSpPr>
            <p:cNvPr id="11594" name="Google Shape;11594;p57"/>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7"/>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7"/>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7"/>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7"/>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57"/>
          <p:cNvGrpSpPr/>
          <p:nvPr/>
        </p:nvGrpSpPr>
        <p:grpSpPr>
          <a:xfrm>
            <a:off x="3074027" y="1983777"/>
            <a:ext cx="380604" cy="313854"/>
            <a:chOff x="3074027" y="1983777"/>
            <a:chExt cx="380604" cy="313854"/>
          </a:xfrm>
        </p:grpSpPr>
        <p:sp>
          <p:nvSpPr>
            <p:cNvPr id="11600" name="Google Shape;11600;p57"/>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7"/>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7"/>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7"/>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7"/>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57"/>
          <p:cNvGrpSpPr/>
          <p:nvPr/>
        </p:nvGrpSpPr>
        <p:grpSpPr>
          <a:xfrm>
            <a:off x="3522521" y="1975857"/>
            <a:ext cx="367013" cy="331278"/>
            <a:chOff x="3522521" y="1975857"/>
            <a:chExt cx="367013" cy="331278"/>
          </a:xfrm>
        </p:grpSpPr>
        <p:sp>
          <p:nvSpPr>
            <p:cNvPr id="11606" name="Google Shape;11606;p57"/>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7"/>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7"/>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7"/>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7"/>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7"/>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7"/>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57"/>
          <p:cNvGrpSpPr/>
          <p:nvPr/>
        </p:nvGrpSpPr>
        <p:grpSpPr>
          <a:xfrm>
            <a:off x="2630824" y="1976966"/>
            <a:ext cx="368185" cy="330454"/>
            <a:chOff x="2630824" y="1976966"/>
            <a:chExt cx="368185" cy="330454"/>
          </a:xfrm>
        </p:grpSpPr>
        <p:sp>
          <p:nvSpPr>
            <p:cNvPr id="11614" name="Google Shape;11614;p57"/>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7"/>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7"/>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7"/>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7"/>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7"/>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7"/>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7"/>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57"/>
          <p:cNvGrpSpPr/>
          <p:nvPr/>
        </p:nvGrpSpPr>
        <p:grpSpPr>
          <a:xfrm>
            <a:off x="1293706" y="1966416"/>
            <a:ext cx="369294" cy="350444"/>
            <a:chOff x="1293706" y="1966416"/>
            <a:chExt cx="369294" cy="350444"/>
          </a:xfrm>
        </p:grpSpPr>
        <p:sp>
          <p:nvSpPr>
            <p:cNvPr id="11623" name="Google Shape;11623;p57"/>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7"/>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7"/>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7"/>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7"/>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7"/>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7"/>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7"/>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57"/>
          <p:cNvGrpSpPr/>
          <p:nvPr/>
        </p:nvGrpSpPr>
        <p:grpSpPr>
          <a:xfrm>
            <a:off x="3967213" y="1975477"/>
            <a:ext cx="368185" cy="331816"/>
            <a:chOff x="3967213" y="1975477"/>
            <a:chExt cx="368185" cy="331816"/>
          </a:xfrm>
        </p:grpSpPr>
        <p:sp>
          <p:nvSpPr>
            <p:cNvPr id="11632" name="Google Shape;11632;p57"/>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7"/>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7"/>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57"/>
          <p:cNvGrpSpPr/>
          <p:nvPr/>
        </p:nvGrpSpPr>
        <p:grpSpPr>
          <a:xfrm>
            <a:off x="8047661" y="1969046"/>
            <a:ext cx="279132" cy="356875"/>
            <a:chOff x="8047661" y="1969046"/>
            <a:chExt cx="279132" cy="356875"/>
          </a:xfrm>
        </p:grpSpPr>
        <p:sp>
          <p:nvSpPr>
            <p:cNvPr id="11636" name="Google Shape;11636;p57"/>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7"/>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7"/>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7"/>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57"/>
          <p:cNvGrpSpPr/>
          <p:nvPr/>
        </p:nvGrpSpPr>
        <p:grpSpPr>
          <a:xfrm>
            <a:off x="7596157" y="1968159"/>
            <a:ext cx="279544" cy="358142"/>
            <a:chOff x="7596157" y="1968159"/>
            <a:chExt cx="279544" cy="358142"/>
          </a:xfrm>
        </p:grpSpPr>
        <p:sp>
          <p:nvSpPr>
            <p:cNvPr id="11641" name="Google Shape;11641;p57"/>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7"/>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7"/>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7"/>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7"/>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7"/>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57"/>
          <p:cNvGrpSpPr/>
          <p:nvPr/>
        </p:nvGrpSpPr>
        <p:grpSpPr>
          <a:xfrm>
            <a:off x="7147315" y="1969046"/>
            <a:ext cx="279513" cy="357636"/>
            <a:chOff x="7147315" y="1969046"/>
            <a:chExt cx="279513" cy="357636"/>
          </a:xfrm>
        </p:grpSpPr>
        <p:sp>
          <p:nvSpPr>
            <p:cNvPr id="11648" name="Google Shape;11648;p57"/>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7"/>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7"/>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7"/>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7"/>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7"/>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7"/>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57"/>
          <p:cNvGrpSpPr/>
          <p:nvPr/>
        </p:nvGrpSpPr>
        <p:grpSpPr>
          <a:xfrm>
            <a:off x="6697681" y="1968317"/>
            <a:ext cx="280305" cy="359093"/>
            <a:chOff x="6697681" y="1968317"/>
            <a:chExt cx="280305" cy="359093"/>
          </a:xfrm>
        </p:grpSpPr>
        <p:sp>
          <p:nvSpPr>
            <p:cNvPr id="11656" name="Google Shape;11656;p57"/>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7"/>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7"/>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7"/>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7"/>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7"/>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7"/>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57"/>
          <p:cNvGrpSpPr/>
          <p:nvPr/>
        </p:nvGrpSpPr>
        <p:grpSpPr>
          <a:xfrm>
            <a:off x="6248839" y="1967937"/>
            <a:ext cx="280273" cy="358744"/>
            <a:chOff x="6248839" y="1967937"/>
            <a:chExt cx="280273" cy="358744"/>
          </a:xfrm>
        </p:grpSpPr>
        <p:sp>
          <p:nvSpPr>
            <p:cNvPr id="11664" name="Google Shape;11664;p57"/>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7"/>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7"/>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7"/>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7"/>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7"/>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57"/>
          <p:cNvGrpSpPr/>
          <p:nvPr/>
        </p:nvGrpSpPr>
        <p:grpSpPr>
          <a:xfrm>
            <a:off x="5801485" y="1969046"/>
            <a:ext cx="279164" cy="357794"/>
            <a:chOff x="5801485" y="1969046"/>
            <a:chExt cx="279164" cy="357794"/>
          </a:xfrm>
        </p:grpSpPr>
        <p:sp>
          <p:nvSpPr>
            <p:cNvPr id="11671" name="Google Shape;11671;p57"/>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7"/>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7"/>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7"/>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7"/>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7"/>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7"/>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7"/>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7"/>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7"/>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7"/>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7"/>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7"/>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57"/>
          <p:cNvGrpSpPr/>
          <p:nvPr/>
        </p:nvGrpSpPr>
        <p:grpSpPr>
          <a:xfrm>
            <a:off x="5352643" y="1969046"/>
            <a:ext cx="278404" cy="358364"/>
            <a:chOff x="5352643" y="1969046"/>
            <a:chExt cx="278404" cy="358364"/>
          </a:xfrm>
        </p:grpSpPr>
        <p:sp>
          <p:nvSpPr>
            <p:cNvPr id="11685" name="Google Shape;11685;p57"/>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7"/>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7"/>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7"/>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57"/>
          <p:cNvGrpSpPr/>
          <p:nvPr/>
        </p:nvGrpSpPr>
        <p:grpSpPr>
          <a:xfrm>
            <a:off x="4897750" y="1968317"/>
            <a:ext cx="279132" cy="358364"/>
            <a:chOff x="4897750" y="1968317"/>
            <a:chExt cx="279132" cy="358364"/>
          </a:xfrm>
        </p:grpSpPr>
        <p:sp>
          <p:nvSpPr>
            <p:cNvPr id="11690" name="Google Shape;11690;p57"/>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7"/>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7"/>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7"/>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7"/>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7"/>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7"/>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7"/>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7"/>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7"/>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7"/>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7"/>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7"/>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3" name="Google Shape;11703;p57"/>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4" name="Google Shape;11704;p57"/>
          <p:cNvGrpSpPr/>
          <p:nvPr/>
        </p:nvGrpSpPr>
        <p:grpSpPr>
          <a:xfrm>
            <a:off x="1767449" y="1513044"/>
            <a:ext cx="324403" cy="347783"/>
            <a:chOff x="1767449" y="1513044"/>
            <a:chExt cx="324403" cy="347783"/>
          </a:xfrm>
        </p:grpSpPr>
        <p:sp>
          <p:nvSpPr>
            <p:cNvPr id="11705" name="Google Shape;11705;p57"/>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7"/>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7"/>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7"/>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7"/>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7"/>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7"/>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7"/>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7"/>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57"/>
          <p:cNvGrpSpPr/>
          <p:nvPr/>
        </p:nvGrpSpPr>
        <p:grpSpPr>
          <a:xfrm>
            <a:off x="4007193" y="1512727"/>
            <a:ext cx="320633" cy="348100"/>
            <a:chOff x="4007193" y="1512727"/>
            <a:chExt cx="320633" cy="348100"/>
          </a:xfrm>
        </p:grpSpPr>
        <p:sp>
          <p:nvSpPr>
            <p:cNvPr id="11715" name="Google Shape;11715;p57"/>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7"/>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7"/>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7"/>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7"/>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57"/>
          <p:cNvGrpSpPr/>
          <p:nvPr/>
        </p:nvGrpSpPr>
        <p:grpSpPr>
          <a:xfrm>
            <a:off x="3530425" y="1508747"/>
            <a:ext cx="368175" cy="344594"/>
            <a:chOff x="3530425" y="1508747"/>
            <a:chExt cx="368175" cy="344594"/>
          </a:xfrm>
        </p:grpSpPr>
        <p:sp>
          <p:nvSpPr>
            <p:cNvPr id="11721" name="Google Shape;11721;p57"/>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7"/>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7"/>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7"/>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57"/>
          <p:cNvGrpSpPr/>
          <p:nvPr/>
        </p:nvGrpSpPr>
        <p:grpSpPr>
          <a:xfrm>
            <a:off x="3127598" y="1513234"/>
            <a:ext cx="289714" cy="347593"/>
            <a:chOff x="3127598" y="1513234"/>
            <a:chExt cx="289714" cy="347593"/>
          </a:xfrm>
        </p:grpSpPr>
        <p:sp>
          <p:nvSpPr>
            <p:cNvPr id="11726" name="Google Shape;11726;p57"/>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7"/>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7"/>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7"/>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7"/>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57"/>
          <p:cNvGrpSpPr/>
          <p:nvPr/>
        </p:nvGrpSpPr>
        <p:grpSpPr>
          <a:xfrm>
            <a:off x="2662884" y="1513044"/>
            <a:ext cx="322914" cy="348543"/>
            <a:chOff x="2662884" y="1513044"/>
            <a:chExt cx="322914" cy="348543"/>
          </a:xfrm>
        </p:grpSpPr>
        <p:sp>
          <p:nvSpPr>
            <p:cNvPr id="11732" name="Google Shape;11732;p57"/>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7"/>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7"/>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7"/>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7"/>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7"/>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7"/>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7"/>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7"/>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7"/>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57"/>
          <p:cNvGrpSpPr/>
          <p:nvPr/>
        </p:nvGrpSpPr>
        <p:grpSpPr>
          <a:xfrm>
            <a:off x="2232511" y="1512759"/>
            <a:ext cx="299534" cy="348068"/>
            <a:chOff x="2232511" y="1512759"/>
            <a:chExt cx="299534" cy="348068"/>
          </a:xfrm>
        </p:grpSpPr>
        <p:sp>
          <p:nvSpPr>
            <p:cNvPr id="11743" name="Google Shape;11743;p57"/>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7"/>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7"/>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7"/>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7"/>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7"/>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7"/>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7"/>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7"/>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7"/>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7"/>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57"/>
          <p:cNvGrpSpPr/>
          <p:nvPr/>
        </p:nvGrpSpPr>
        <p:grpSpPr>
          <a:xfrm>
            <a:off x="1331406" y="1513361"/>
            <a:ext cx="301784" cy="348607"/>
            <a:chOff x="1331406" y="1513361"/>
            <a:chExt cx="301784" cy="348607"/>
          </a:xfrm>
        </p:grpSpPr>
        <p:sp>
          <p:nvSpPr>
            <p:cNvPr id="11755" name="Google Shape;11755;p57"/>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7"/>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7"/>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7"/>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57"/>
          <p:cNvGrpSpPr/>
          <p:nvPr/>
        </p:nvGrpSpPr>
        <p:grpSpPr>
          <a:xfrm>
            <a:off x="7144274" y="1500214"/>
            <a:ext cx="282174" cy="355735"/>
            <a:chOff x="7144274" y="1500214"/>
            <a:chExt cx="282174" cy="355735"/>
          </a:xfrm>
        </p:grpSpPr>
        <p:sp>
          <p:nvSpPr>
            <p:cNvPr id="11760" name="Google Shape;11760;p57"/>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7"/>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7"/>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7"/>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7"/>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7"/>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57"/>
          <p:cNvGrpSpPr/>
          <p:nvPr/>
        </p:nvGrpSpPr>
        <p:grpSpPr>
          <a:xfrm>
            <a:off x="6685262" y="1500214"/>
            <a:ext cx="289682" cy="354594"/>
            <a:chOff x="6685262" y="1500214"/>
            <a:chExt cx="289682" cy="354594"/>
          </a:xfrm>
        </p:grpSpPr>
        <p:sp>
          <p:nvSpPr>
            <p:cNvPr id="11767" name="Google Shape;11767;p57"/>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7"/>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7"/>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7"/>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57"/>
          <p:cNvGrpSpPr/>
          <p:nvPr/>
        </p:nvGrpSpPr>
        <p:grpSpPr>
          <a:xfrm>
            <a:off x="6200938" y="1500594"/>
            <a:ext cx="322154" cy="355355"/>
            <a:chOff x="6200938" y="1500594"/>
            <a:chExt cx="322154" cy="355355"/>
          </a:xfrm>
        </p:grpSpPr>
        <p:sp>
          <p:nvSpPr>
            <p:cNvPr id="11772" name="Google Shape;11772;p57"/>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7"/>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7"/>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7"/>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7"/>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57"/>
          <p:cNvGrpSpPr/>
          <p:nvPr/>
        </p:nvGrpSpPr>
        <p:grpSpPr>
          <a:xfrm>
            <a:off x="5289631" y="1500214"/>
            <a:ext cx="332355" cy="354974"/>
            <a:chOff x="5289631" y="1500214"/>
            <a:chExt cx="332355" cy="354974"/>
          </a:xfrm>
        </p:grpSpPr>
        <p:sp>
          <p:nvSpPr>
            <p:cNvPr id="11778" name="Google Shape;11778;p5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57"/>
          <p:cNvGrpSpPr/>
          <p:nvPr/>
        </p:nvGrpSpPr>
        <p:grpSpPr>
          <a:xfrm>
            <a:off x="5748295" y="1499833"/>
            <a:ext cx="323294" cy="356115"/>
            <a:chOff x="5748295" y="1499833"/>
            <a:chExt cx="323294" cy="356115"/>
          </a:xfrm>
        </p:grpSpPr>
        <p:sp>
          <p:nvSpPr>
            <p:cNvPr id="11785" name="Google Shape;11785;p57"/>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7"/>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7"/>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7"/>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7"/>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7"/>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7"/>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57"/>
          <p:cNvGrpSpPr/>
          <p:nvPr/>
        </p:nvGrpSpPr>
        <p:grpSpPr>
          <a:xfrm>
            <a:off x="8047661" y="1501037"/>
            <a:ext cx="278404" cy="355260"/>
            <a:chOff x="8047661" y="1501037"/>
            <a:chExt cx="278404" cy="355260"/>
          </a:xfrm>
        </p:grpSpPr>
        <p:sp>
          <p:nvSpPr>
            <p:cNvPr id="11793" name="Google Shape;11793;p57"/>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7"/>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7"/>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7"/>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57"/>
          <p:cNvGrpSpPr/>
          <p:nvPr/>
        </p:nvGrpSpPr>
        <p:grpSpPr>
          <a:xfrm>
            <a:off x="4903389" y="1500214"/>
            <a:ext cx="267854" cy="355735"/>
            <a:chOff x="4903389" y="1500214"/>
            <a:chExt cx="267854" cy="355735"/>
          </a:xfrm>
        </p:grpSpPr>
        <p:sp>
          <p:nvSpPr>
            <p:cNvPr id="11798" name="Google Shape;11798;p57"/>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7"/>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7"/>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7"/>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7"/>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57"/>
          <p:cNvGrpSpPr/>
          <p:nvPr/>
        </p:nvGrpSpPr>
        <p:grpSpPr>
          <a:xfrm>
            <a:off x="7613518" y="1501354"/>
            <a:ext cx="264433" cy="353074"/>
            <a:chOff x="7613518" y="1501354"/>
            <a:chExt cx="264433" cy="353074"/>
          </a:xfrm>
        </p:grpSpPr>
        <p:sp>
          <p:nvSpPr>
            <p:cNvPr id="11804" name="Google Shape;11804;p57"/>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7"/>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7"/>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7"/>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7"/>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7"/>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13" name="Shape 11813"/>
        <p:cNvGrpSpPr/>
        <p:nvPr/>
      </p:nvGrpSpPr>
      <p:grpSpPr>
        <a:xfrm>
          <a:off x="0" y="0"/>
          <a:ext cx="0" cy="0"/>
          <a:chOff x="0" y="0"/>
          <a:chExt cx="0" cy="0"/>
        </a:xfrm>
      </p:grpSpPr>
      <p:sp>
        <p:nvSpPr>
          <p:cNvPr id="11814" name="Google Shape;11814;p5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815" name="Google Shape;11815;p5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816" name="Google Shape;11816;p58"/>
          <p:cNvGrpSpPr/>
          <p:nvPr/>
        </p:nvGrpSpPr>
        <p:grpSpPr>
          <a:xfrm>
            <a:off x="1757085" y="1500675"/>
            <a:ext cx="371069" cy="359396"/>
            <a:chOff x="1757085" y="1500675"/>
            <a:chExt cx="371069" cy="359396"/>
          </a:xfrm>
        </p:grpSpPr>
        <p:sp>
          <p:nvSpPr>
            <p:cNvPr id="11817" name="Google Shape;11817;p58"/>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8"/>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8"/>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8"/>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8"/>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8"/>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8"/>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8"/>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8"/>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8"/>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8"/>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8"/>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8"/>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8"/>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8"/>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8"/>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8"/>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58"/>
          <p:cNvGrpSpPr/>
          <p:nvPr/>
        </p:nvGrpSpPr>
        <p:grpSpPr>
          <a:xfrm>
            <a:off x="2774209" y="1954691"/>
            <a:ext cx="116693" cy="374186"/>
            <a:chOff x="2774209" y="1954691"/>
            <a:chExt cx="116693" cy="374186"/>
          </a:xfrm>
        </p:grpSpPr>
        <p:sp>
          <p:nvSpPr>
            <p:cNvPr id="11847" name="Google Shape;11847;p58"/>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8"/>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58"/>
          <p:cNvGrpSpPr/>
          <p:nvPr/>
        </p:nvGrpSpPr>
        <p:grpSpPr>
          <a:xfrm>
            <a:off x="4017435" y="1499912"/>
            <a:ext cx="315092" cy="359397"/>
            <a:chOff x="4017435" y="1499912"/>
            <a:chExt cx="315092" cy="359397"/>
          </a:xfrm>
        </p:grpSpPr>
        <p:sp>
          <p:nvSpPr>
            <p:cNvPr id="11850" name="Google Shape;11850;p58"/>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8"/>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58"/>
          <p:cNvGrpSpPr/>
          <p:nvPr/>
        </p:nvGrpSpPr>
        <p:grpSpPr>
          <a:xfrm>
            <a:off x="3963652" y="1999759"/>
            <a:ext cx="374154" cy="284050"/>
            <a:chOff x="3963652" y="1999759"/>
            <a:chExt cx="374154" cy="284050"/>
          </a:xfrm>
        </p:grpSpPr>
        <p:sp>
          <p:nvSpPr>
            <p:cNvPr id="11853" name="Google Shape;11853;p58"/>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8"/>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8"/>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58"/>
          <p:cNvGrpSpPr/>
          <p:nvPr/>
        </p:nvGrpSpPr>
        <p:grpSpPr>
          <a:xfrm>
            <a:off x="1777536" y="2014866"/>
            <a:ext cx="376444" cy="253772"/>
            <a:chOff x="1777536" y="2014866"/>
            <a:chExt cx="376444" cy="253772"/>
          </a:xfrm>
        </p:grpSpPr>
        <p:sp>
          <p:nvSpPr>
            <p:cNvPr id="11857" name="Google Shape;11857;p58"/>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8"/>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8"/>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8"/>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8"/>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58"/>
          <p:cNvGrpSpPr/>
          <p:nvPr/>
        </p:nvGrpSpPr>
        <p:grpSpPr>
          <a:xfrm>
            <a:off x="1309875" y="2057326"/>
            <a:ext cx="374154" cy="169680"/>
            <a:chOff x="1309875" y="2057326"/>
            <a:chExt cx="374154" cy="169680"/>
          </a:xfrm>
        </p:grpSpPr>
        <p:sp>
          <p:nvSpPr>
            <p:cNvPr id="11863" name="Google Shape;11863;p5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8"/>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8"/>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8"/>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8"/>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8"/>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8"/>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4" name="Google Shape;11874;p58"/>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5" name="Google Shape;11875;p58"/>
          <p:cNvGrpSpPr/>
          <p:nvPr/>
        </p:nvGrpSpPr>
        <p:grpSpPr>
          <a:xfrm>
            <a:off x="2347450" y="1954564"/>
            <a:ext cx="113639" cy="373168"/>
            <a:chOff x="2347450" y="1954564"/>
            <a:chExt cx="113639" cy="373168"/>
          </a:xfrm>
        </p:grpSpPr>
        <p:sp>
          <p:nvSpPr>
            <p:cNvPr id="11876" name="Google Shape;11876;p58"/>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8"/>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8" name="Google Shape;11878;p58"/>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9" name="Google Shape;11879;p58"/>
          <p:cNvGrpSpPr/>
          <p:nvPr/>
        </p:nvGrpSpPr>
        <p:grpSpPr>
          <a:xfrm>
            <a:off x="3110102" y="1499880"/>
            <a:ext cx="330613" cy="358379"/>
            <a:chOff x="3110102" y="1499880"/>
            <a:chExt cx="330613" cy="358379"/>
          </a:xfrm>
        </p:grpSpPr>
        <p:sp>
          <p:nvSpPr>
            <p:cNvPr id="11880" name="Google Shape;11880;p5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7" name="Google Shape;11887;p58"/>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8" name="Google Shape;11888;p58"/>
          <p:cNvGrpSpPr/>
          <p:nvPr/>
        </p:nvGrpSpPr>
        <p:grpSpPr>
          <a:xfrm>
            <a:off x="3485575" y="1999759"/>
            <a:ext cx="373772" cy="284050"/>
            <a:chOff x="3531200" y="1999759"/>
            <a:chExt cx="373772" cy="284050"/>
          </a:xfrm>
        </p:grpSpPr>
        <p:sp>
          <p:nvSpPr>
            <p:cNvPr id="11889" name="Google Shape;11889;p58"/>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8"/>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8"/>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8"/>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3" name="Google Shape;11893;p58"/>
          <p:cNvGrpSpPr/>
          <p:nvPr/>
        </p:nvGrpSpPr>
        <p:grpSpPr>
          <a:xfrm>
            <a:off x="2667058" y="1500293"/>
            <a:ext cx="330231" cy="359015"/>
            <a:chOff x="2667058" y="1500293"/>
            <a:chExt cx="330231" cy="359015"/>
          </a:xfrm>
        </p:grpSpPr>
        <p:sp>
          <p:nvSpPr>
            <p:cNvPr id="11894" name="Google Shape;11894;p58"/>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8"/>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8"/>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8"/>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8"/>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8"/>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8"/>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8"/>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8"/>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8"/>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8"/>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8"/>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58"/>
          <p:cNvGrpSpPr/>
          <p:nvPr/>
        </p:nvGrpSpPr>
        <p:grpSpPr>
          <a:xfrm>
            <a:off x="3567553" y="1499912"/>
            <a:ext cx="320022" cy="359778"/>
            <a:chOff x="3567553" y="1499912"/>
            <a:chExt cx="320022" cy="359778"/>
          </a:xfrm>
        </p:grpSpPr>
        <p:sp>
          <p:nvSpPr>
            <p:cNvPr id="11913" name="Google Shape;11913;p58"/>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8"/>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8"/>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8"/>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8"/>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8"/>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58"/>
          <p:cNvGrpSpPr/>
          <p:nvPr/>
        </p:nvGrpSpPr>
        <p:grpSpPr>
          <a:xfrm>
            <a:off x="1309875" y="1499912"/>
            <a:ext cx="359015" cy="358633"/>
            <a:chOff x="1309875" y="1499912"/>
            <a:chExt cx="359015" cy="358633"/>
          </a:xfrm>
        </p:grpSpPr>
        <p:sp>
          <p:nvSpPr>
            <p:cNvPr id="11920" name="Google Shape;11920;p58"/>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8"/>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8"/>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8"/>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8"/>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8"/>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8"/>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8"/>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8"/>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58"/>
          <p:cNvGrpSpPr/>
          <p:nvPr/>
        </p:nvGrpSpPr>
        <p:grpSpPr>
          <a:xfrm>
            <a:off x="2219466" y="1500293"/>
            <a:ext cx="330613" cy="359015"/>
            <a:chOff x="2219466" y="1500293"/>
            <a:chExt cx="330613" cy="359015"/>
          </a:xfrm>
        </p:grpSpPr>
        <p:sp>
          <p:nvSpPr>
            <p:cNvPr id="11930" name="Google Shape;11930;p58"/>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8"/>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58"/>
          <p:cNvGrpSpPr/>
          <p:nvPr/>
        </p:nvGrpSpPr>
        <p:grpSpPr>
          <a:xfrm>
            <a:off x="5343544" y="1509358"/>
            <a:ext cx="244676" cy="351095"/>
            <a:chOff x="5343544" y="1509358"/>
            <a:chExt cx="244676" cy="351095"/>
          </a:xfrm>
        </p:grpSpPr>
        <p:sp>
          <p:nvSpPr>
            <p:cNvPr id="11933" name="Google Shape;11933;p58"/>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8"/>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8"/>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58"/>
          <p:cNvGrpSpPr/>
          <p:nvPr/>
        </p:nvGrpSpPr>
        <p:grpSpPr>
          <a:xfrm>
            <a:off x="4882340" y="1509358"/>
            <a:ext cx="246171" cy="351095"/>
            <a:chOff x="4882340" y="1509358"/>
            <a:chExt cx="246171" cy="351095"/>
          </a:xfrm>
        </p:grpSpPr>
        <p:sp>
          <p:nvSpPr>
            <p:cNvPr id="11937" name="Google Shape;11937;p58"/>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8"/>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8"/>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8"/>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8"/>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58"/>
          <p:cNvGrpSpPr/>
          <p:nvPr/>
        </p:nvGrpSpPr>
        <p:grpSpPr>
          <a:xfrm>
            <a:off x="6273204" y="1509008"/>
            <a:ext cx="236343" cy="351445"/>
            <a:chOff x="6273204" y="1509008"/>
            <a:chExt cx="236343" cy="351445"/>
          </a:xfrm>
        </p:grpSpPr>
        <p:sp>
          <p:nvSpPr>
            <p:cNvPr id="11943" name="Google Shape;11943;p58"/>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8"/>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5" name="Google Shape;11945;p58"/>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6" name="Google Shape;11946;p58"/>
          <p:cNvGrpSpPr/>
          <p:nvPr/>
        </p:nvGrpSpPr>
        <p:grpSpPr>
          <a:xfrm>
            <a:off x="7219530" y="1508244"/>
            <a:ext cx="191625" cy="352209"/>
            <a:chOff x="7219530" y="1508244"/>
            <a:chExt cx="191625" cy="352209"/>
          </a:xfrm>
        </p:grpSpPr>
        <p:sp>
          <p:nvSpPr>
            <p:cNvPr id="11947" name="Google Shape;11947;p58"/>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8"/>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58"/>
          <p:cNvGrpSpPr/>
          <p:nvPr/>
        </p:nvGrpSpPr>
        <p:grpSpPr>
          <a:xfrm>
            <a:off x="7699309" y="1508626"/>
            <a:ext cx="154922" cy="351827"/>
            <a:chOff x="7699309" y="1508626"/>
            <a:chExt cx="154922" cy="351827"/>
          </a:xfrm>
        </p:grpSpPr>
        <p:sp>
          <p:nvSpPr>
            <p:cNvPr id="11950" name="Google Shape;11950;p58"/>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8"/>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8"/>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8"/>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8"/>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8"/>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8"/>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58"/>
          <p:cNvGrpSpPr/>
          <p:nvPr/>
        </p:nvGrpSpPr>
        <p:grpSpPr>
          <a:xfrm>
            <a:off x="8161690" y="1509008"/>
            <a:ext cx="153396" cy="351064"/>
            <a:chOff x="8161690" y="1509008"/>
            <a:chExt cx="153396" cy="351064"/>
          </a:xfrm>
        </p:grpSpPr>
        <p:sp>
          <p:nvSpPr>
            <p:cNvPr id="11958" name="Google Shape;11958;p58"/>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8"/>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8"/>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8"/>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58"/>
          <p:cNvGrpSpPr/>
          <p:nvPr/>
        </p:nvGrpSpPr>
        <p:grpSpPr>
          <a:xfrm>
            <a:off x="6746940" y="1508881"/>
            <a:ext cx="213221" cy="352304"/>
            <a:chOff x="6746940" y="1508881"/>
            <a:chExt cx="213221" cy="352304"/>
          </a:xfrm>
        </p:grpSpPr>
        <p:sp>
          <p:nvSpPr>
            <p:cNvPr id="11963" name="Google Shape;11963;p58"/>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8"/>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8"/>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8"/>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58"/>
          <p:cNvGrpSpPr/>
          <p:nvPr/>
        </p:nvGrpSpPr>
        <p:grpSpPr>
          <a:xfrm>
            <a:off x="5770336" y="2007615"/>
            <a:ext cx="350682" cy="292097"/>
            <a:chOff x="5770336" y="2007615"/>
            <a:chExt cx="350682" cy="292097"/>
          </a:xfrm>
        </p:grpSpPr>
        <p:sp>
          <p:nvSpPr>
            <p:cNvPr id="11968" name="Google Shape;11968;p58"/>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8"/>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8"/>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8"/>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58"/>
          <p:cNvGrpSpPr/>
          <p:nvPr/>
        </p:nvGrpSpPr>
        <p:grpSpPr>
          <a:xfrm>
            <a:off x="5326878" y="1980358"/>
            <a:ext cx="350332" cy="346229"/>
            <a:chOff x="5326878" y="1980358"/>
            <a:chExt cx="350332" cy="346229"/>
          </a:xfrm>
        </p:grpSpPr>
        <p:sp>
          <p:nvSpPr>
            <p:cNvPr id="11973" name="Google Shape;11973;p58"/>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8"/>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8"/>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8"/>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7" name="Google Shape;11977;p58"/>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8" name="Google Shape;11978;p58"/>
          <p:cNvGrpSpPr/>
          <p:nvPr/>
        </p:nvGrpSpPr>
        <p:grpSpPr>
          <a:xfrm>
            <a:off x="4883835" y="1992571"/>
            <a:ext cx="350300" cy="323043"/>
            <a:chOff x="4883835" y="1992571"/>
            <a:chExt cx="350300" cy="323043"/>
          </a:xfrm>
        </p:grpSpPr>
        <p:sp>
          <p:nvSpPr>
            <p:cNvPr id="11979" name="Google Shape;11979;p58"/>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8"/>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8"/>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8"/>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8"/>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8"/>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58"/>
          <p:cNvGrpSpPr/>
          <p:nvPr/>
        </p:nvGrpSpPr>
        <p:grpSpPr>
          <a:xfrm>
            <a:off x="7548967" y="1978927"/>
            <a:ext cx="333285" cy="349950"/>
            <a:chOff x="7548967" y="1978927"/>
            <a:chExt cx="333285" cy="349950"/>
          </a:xfrm>
        </p:grpSpPr>
        <p:sp>
          <p:nvSpPr>
            <p:cNvPr id="11986" name="Google Shape;11986;p58"/>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8"/>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8"/>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8"/>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8"/>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8"/>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8"/>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58"/>
          <p:cNvGrpSpPr/>
          <p:nvPr/>
        </p:nvGrpSpPr>
        <p:grpSpPr>
          <a:xfrm>
            <a:off x="6214142" y="1978927"/>
            <a:ext cx="346515" cy="350300"/>
            <a:chOff x="6214142" y="1978927"/>
            <a:chExt cx="346515" cy="350300"/>
          </a:xfrm>
        </p:grpSpPr>
        <p:sp>
          <p:nvSpPr>
            <p:cNvPr id="11994" name="Google Shape;11994;p58"/>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8"/>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58"/>
          <p:cNvGrpSpPr/>
          <p:nvPr/>
        </p:nvGrpSpPr>
        <p:grpSpPr>
          <a:xfrm>
            <a:off x="7105923" y="1978545"/>
            <a:ext cx="333285" cy="350682"/>
            <a:chOff x="7105923" y="1978545"/>
            <a:chExt cx="333285" cy="350682"/>
          </a:xfrm>
        </p:grpSpPr>
        <p:sp>
          <p:nvSpPr>
            <p:cNvPr id="11997" name="Google Shape;11997;p58"/>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8"/>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8"/>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8"/>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8"/>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8"/>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8"/>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4" name="Google Shape;12004;p58"/>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8"/>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6" name="Google Shape;12006;p58"/>
          <p:cNvGrpSpPr/>
          <p:nvPr/>
        </p:nvGrpSpPr>
        <p:grpSpPr>
          <a:xfrm>
            <a:off x="3616406" y="2422352"/>
            <a:ext cx="203393" cy="351827"/>
            <a:chOff x="3616406" y="2422352"/>
            <a:chExt cx="203393" cy="351827"/>
          </a:xfrm>
        </p:grpSpPr>
        <p:sp>
          <p:nvSpPr>
            <p:cNvPr id="12007" name="Google Shape;12007;p58"/>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8"/>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58"/>
          <p:cNvGrpSpPr/>
          <p:nvPr/>
        </p:nvGrpSpPr>
        <p:grpSpPr>
          <a:xfrm>
            <a:off x="878187" y="2421970"/>
            <a:ext cx="272696" cy="351827"/>
            <a:chOff x="913012" y="2421970"/>
            <a:chExt cx="272696" cy="351827"/>
          </a:xfrm>
        </p:grpSpPr>
        <p:sp>
          <p:nvSpPr>
            <p:cNvPr id="12010" name="Google Shape;12010;p58"/>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8"/>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8"/>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8"/>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58"/>
          <p:cNvGrpSpPr/>
          <p:nvPr/>
        </p:nvGrpSpPr>
        <p:grpSpPr>
          <a:xfrm>
            <a:off x="2274743" y="2422352"/>
            <a:ext cx="255649" cy="351445"/>
            <a:chOff x="2274743" y="2422352"/>
            <a:chExt cx="255649" cy="351445"/>
          </a:xfrm>
        </p:grpSpPr>
        <p:sp>
          <p:nvSpPr>
            <p:cNvPr id="12015" name="Google Shape;12015;p58"/>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8"/>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8"/>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58"/>
          <p:cNvGrpSpPr/>
          <p:nvPr/>
        </p:nvGrpSpPr>
        <p:grpSpPr>
          <a:xfrm>
            <a:off x="2708723" y="2421239"/>
            <a:ext cx="246552" cy="352558"/>
            <a:chOff x="2708723" y="2421239"/>
            <a:chExt cx="246552" cy="352558"/>
          </a:xfrm>
        </p:grpSpPr>
        <p:sp>
          <p:nvSpPr>
            <p:cNvPr id="12019" name="Google Shape;12019;p58"/>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8"/>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58"/>
          <p:cNvGrpSpPr/>
          <p:nvPr/>
        </p:nvGrpSpPr>
        <p:grpSpPr>
          <a:xfrm>
            <a:off x="1835485" y="2422352"/>
            <a:ext cx="259433" cy="350714"/>
            <a:chOff x="1835485" y="2422352"/>
            <a:chExt cx="259433" cy="350714"/>
          </a:xfrm>
        </p:grpSpPr>
        <p:sp>
          <p:nvSpPr>
            <p:cNvPr id="12022" name="Google Shape;12022;p58"/>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8"/>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8"/>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8"/>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8"/>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8"/>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8"/>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58"/>
          <p:cNvGrpSpPr/>
          <p:nvPr/>
        </p:nvGrpSpPr>
        <p:grpSpPr>
          <a:xfrm>
            <a:off x="3150240" y="2422352"/>
            <a:ext cx="212489" cy="351445"/>
            <a:chOff x="3150240" y="2422352"/>
            <a:chExt cx="212489" cy="351445"/>
          </a:xfrm>
        </p:grpSpPr>
        <p:sp>
          <p:nvSpPr>
            <p:cNvPr id="12030" name="Google Shape;12030;p58"/>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8"/>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58"/>
          <p:cNvGrpSpPr/>
          <p:nvPr/>
        </p:nvGrpSpPr>
        <p:grpSpPr>
          <a:xfrm>
            <a:off x="1367060" y="2422129"/>
            <a:ext cx="269261" cy="352050"/>
            <a:chOff x="1367060" y="2422129"/>
            <a:chExt cx="269261" cy="352050"/>
          </a:xfrm>
        </p:grpSpPr>
        <p:sp>
          <p:nvSpPr>
            <p:cNvPr id="12033" name="Google Shape;12033;p58"/>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8"/>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8"/>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8"/>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8"/>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8"/>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8"/>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8"/>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8"/>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8"/>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8"/>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8"/>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8"/>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8"/>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7" name="Google Shape;12047;p58"/>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8" name="Google Shape;12048;p58"/>
          <p:cNvGrpSpPr/>
          <p:nvPr/>
        </p:nvGrpSpPr>
        <p:grpSpPr>
          <a:xfrm>
            <a:off x="4882690" y="2425405"/>
            <a:ext cx="274573" cy="350682"/>
            <a:chOff x="4882690" y="2425405"/>
            <a:chExt cx="274573" cy="350682"/>
          </a:xfrm>
        </p:grpSpPr>
        <p:sp>
          <p:nvSpPr>
            <p:cNvPr id="12049" name="Google Shape;12049;p58"/>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8"/>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58"/>
          <p:cNvGrpSpPr/>
          <p:nvPr/>
        </p:nvGrpSpPr>
        <p:grpSpPr>
          <a:xfrm>
            <a:off x="6627639" y="2443884"/>
            <a:ext cx="355993" cy="313247"/>
            <a:chOff x="6627639" y="2443884"/>
            <a:chExt cx="355993" cy="313247"/>
          </a:xfrm>
        </p:grpSpPr>
        <p:sp>
          <p:nvSpPr>
            <p:cNvPr id="12052" name="Google Shape;12052;p58"/>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8"/>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8"/>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58"/>
          <p:cNvGrpSpPr/>
          <p:nvPr/>
        </p:nvGrpSpPr>
        <p:grpSpPr>
          <a:xfrm>
            <a:off x="6183451" y="2462140"/>
            <a:ext cx="351445" cy="277976"/>
            <a:chOff x="6183451" y="2462140"/>
            <a:chExt cx="351445" cy="277976"/>
          </a:xfrm>
        </p:grpSpPr>
        <p:sp>
          <p:nvSpPr>
            <p:cNvPr id="12056" name="Google Shape;12056;p58"/>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8"/>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8"/>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8"/>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8"/>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8"/>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8"/>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58"/>
          <p:cNvGrpSpPr/>
          <p:nvPr/>
        </p:nvGrpSpPr>
        <p:grpSpPr>
          <a:xfrm>
            <a:off x="5735477" y="2429858"/>
            <a:ext cx="353354" cy="341299"/>
            <a:chOff x="5735477" y="2429858"/>
            <a:chExt cx="353354" cy="341299"/>
          </a:xfrm>
        </p:grpSpPr>
        <p:sp>
          <p:nvSpPr>
            <p:cNvPr id="12064" name="Google Shape;12064;p58"/>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8"/>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8"/>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8"/>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8"/>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8"/>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58"/>
          <p:cNvGrpSpPr/>
          <p:nvPr/>
        </p:nvGrpSpPr>
        <p:grpSpPr>
          <a:xfrm>
            <a:off x="5243735" y="2446973"/>
            <a:ext cx="405255" cy="275499"/>
            <a:chOff x="5283337" y="2478774"/>
            <a:chExt cx="358633" cy="243913"/>
          </a:xfrm>
        </p:grpSpPr>
        <p:sp>
          <p:nvSpPr>
            <p:cNvPr id="12071" name="Google Shape;12071;p58"/>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8"/>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8"/>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8"/>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8"/>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8"/>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8"/>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8"/>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8"/>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8"/>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8"/>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8"/>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8"/>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8"/>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8"/>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8"/>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8"/>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58"/>
          <p:cNvGrpSpPr/>
          <p:nvPr/>
        </p:nvGrpSpPr>
        <p:grpSpPr>
          <a:xfrm>
            <a:off x="7964753" y="2470823"/>
            <a:ext cx="362068" cy="258670"/>
            <a:chOff x="7964753" y="2470823"/>
            <a:chExt cx="362068" cy="258670"/>
          </a:xfrm>
        </p:grpSpPr>
        <p:sp>
          <p:nvSpPr>
            <p:cNvPr id="12089" name="Google Shape;12089;p58"/>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8"/>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8"/>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8"/>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8"/>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8"/>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8"/>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8"/>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8"/>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58"/>
          <p:cNvGrpSpPr/>
          <p:nvPr/>
        </p:nvGrpSpPr>
        <p:grpSpPr>
          <a:xfrm>
            <a:off x="7524349" y="2456447"/>
            <a:ext cx="350332" cy="288948"/>
            <a:chOff x="7524349" y="2456447"/>
            <a:chExt cx="350332" cy="288948"/>
          </a:xfrm>
        </p:grpSpPr>
        <p:sp>
          <p:nvSpPr>
            <p:cNvPr id="12099" name="Google Shape;12099;p58"/>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8"/>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8"/>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8"/>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8"/>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58"/>
          <p:cNvGrpSpPr/>
          <p:nvPr/>
        </p:nvGrpSpPr>
        <p:grpSpPr>
          <a:xfrm>
            <a:off x="3972749" y="2894211"/>
            <a:ext cx="355230" cy="356725"/>
            <a:chOff x="3972749" y="2894211"/>
            <a:chExt cx="355230" cy="356725"/>
          </a:xfrm>
        </p:grpSpPr>
        <p:sp>
          <p:nvSpPr>
            <p:cNvPr id="12105" name="Google Shape;12105;p58"/>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8"/>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8"/>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8"/>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8"/>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58"/>
          <p:cNvGrpSpPr/>
          <p:nvPr/>
        </p:nvGrpSpPr>
        <p:grpSpPr>
          <a:xfrm>
            <a:off x="3527797" y="2918796"/>
            <a:ext cx="355993" cy="307904"/>
            <a:chOff x="3527797" y="2918796"/>
            <a:chExt cx="355993" cy="307904"/>
          </a:xfrm>
        </p:grpSpPr>
        <p:sp>
          <p:nvSpPr>
            <p:cNvPr id="12111" name="Google Shape;12111;p58"/>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8"/>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8"/>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8"/>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8"/>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8"/>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8"/>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8"/>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8"/>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8"/>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58"/>
          <p:cNvGrpSpPr/>
          <p:nvPr/>
        </p:nvGrpSpPr>
        <p:grpSpPr>
          <a:xfrm>
            <a:off x="3082845" y="2920959"/>
            <a:ext cx="356375" cy="302338"/>
            <a:chOff x="3082845" y="2920959"/>
            <a:chExt cx="356375" cy="302338"/>
          </a:xfrm>
        </p:grpSpPr>
        <p:sp>
          <p:nvSpPr>
            <p:cNvPr id="12122" name="Google Shape;12122;p58"/>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8"/>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58"/>
          <p:cNvGrpSpPr/>
          <p:nvPr/>
        </p:nvGrpSpPr>
        <p:grpSpPr>
          <a:xfrm>
            <a:off x="2639038" y="2894942"/>
            <a:ext cx="355612" cy="355612"/>
            <a:chOff x="2639038" y="2894942"/>
            <a:chExt cx="355612" cy="355612"/>
          </a:xfrm>
        </p:grpSpPr>
        <p:sp>
          <p:nvSpPr>
            <p:cNvPr id="12125" name="Google Shape;12125;p58"/>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8"/>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58"/>
          <p:cNvGrpSpPr/>
          <p:nvPr/>
        </p:nvGrpSpPr>
        <p:grpSpPr>
          <a:xfrm>
            <a:off x="2194468" y="2938865"/>
            <a:ext cx="355993" cy="267766"/>
            <a:chOff x="2194468" y="2938865"/>
            <a:chExt cx="355993" cy="267766"/>
          </a:xfrm>
        </p:grpSpPr>
        <p:sp>
          <p:nvSpPr>
            <p:cNvPr id="12128" name="Google Shape;12128;p58"/>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8"/>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8"/>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8"/>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8"/>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8"/>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8"/>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8"/>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8"/>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8"/>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8"/>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8"/>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8"/>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8"/>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8"/>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8"/>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8"/>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8"/>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8"/>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8"/>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58"/>
          <p:cNvGrpSpPr/>
          <p:nvPr/>
        </p:nvGrpSpPr>
        <p:grpSpPr>
          <a:xfrm>
            <a:off x="1749897" y="2894561"/>
            <a:ext cx="355993" cy="355612"/>
            <a:chOff x="1749897" y="2894561"/>
            <a:chExt cx="355993" cy="355612"/>
          </a:xfrm>
        </p:grpSpPr>
        <p:sp>
          <p:nvSpPr>
            <p:cNvPr id="12149" name="Google Shape;12149;p58"/>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8"/>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8"/>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8"/>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8"/>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8"/>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8"/>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8"/>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8"/>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8"/>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8"/>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58"/>
          <p:cNvGrpSpPr/>
          <p:nvPr/>
        </p:nvGrpSpPr>
        <p:grpSpPr>
          <a:xfrm>
            <a:off x="1305327" y="2894211"/>
            <a:ext cx="357520" cy="357488"/>
            <a:chOff x="1305327" y="2894211"/>
            <a:chExt cx="357520" cy="357488"/>
          </a:xfrm>
        </p:grpSpPr>
        <p:sp>
          <p:nvSpPr>
            <p:cNvPr id="12161" name="Google Shape;12161;p58"/>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8"/>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8"/>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8"/>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8"/>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58"/>
          <p:cNvGrpSpPr/>
          <p:nvPr/>
        </p:nvGrpSpPr>
        <p:grpSpPr>
          <a:xfrm>
            <a:off x="853950" y="2894720"/>
            <a:ext cx="364104" cy="353290"/>
            <a:chOff x="853950" y="2894720"/>
            <a:chExt cx="364104" cy="353290"/>
          </a:xfrm>
        </p:grpSpPr>
        <p:sp>
          <p:nvSpPr>
            <p:cNvPr id="12167" name="Google Shape;12167;p58"/>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8"/>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8"/>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8"/>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8"/>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8"/>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8"/>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58"/>
          <p:cNvGrpSpPr/>
          <p:nvPr/>
        </p:nvGrpSpPr>
        <p:grpSpPr>
          <a:xfrm>
            <a:off x="7066548" y="2912594"/>
            <a:ext cx="352209" cy="334938"/>
            <a:chOff x="7066548" y="2912594"/>
            <a:chExt cx="352209" cy="334938"/>
          </a:xfrm>
        </p:grpSpPr>
        <p:sp>
          <p:nvSpPr>
            <p:cNvPr id="12175" name="Google Shape;12175;p58"/>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8"/>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8"/>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8"/>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8"/>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8"/>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1" name="Google Shape;12181;p58"/>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8"/>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3" name="Google Shape;12183;p58"/>
          <p:cNvGrpSpPr/>
          <p:nvPr/>
        </p:nvGrpSpPr>
        <p:grpSpPr>
          <a:xfrm>
            <a:off x="7541397" y="2904802"/>
            <a:ext cx="318495" cy="352209"/>
            <a:chOff x="7541397" y="2904802"/>
            <a:chExt cx="318495" cy="352209"/>
          </a:xfrm>
        </p:grpSpPr>
        <p:sp>
          <p:nvSpPr>
            <p:cNvPr id="12184" name="Google Shape;12184;p58"/>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8"/>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58"/>
          <p:cNvGrpSpPr/>
          <p:nvPr/>
        </p:nvGrpSpPr>
        <p:grpSpPr>
          <a:xfrm>
            <a:off x="8003015" y="2904039"/>
            <a:ext cx="306759" cy="351445"/>
            <a:chOff x="8003015" y="2904039"/>
            <a:chExt cx="306759" cy="351445"/>
          </a:xfrm>
        </p:grpSpPr>
        <p:sp>
          <p:nvSpPr>
            <p:cNvPr id="12187" name="Google Shape;12187;p58"/>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8"/>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8"/>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8"/>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8"/>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8"/>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58"/>
          <p:cNvGrpSpPr/>
          <p:nvPr/>
        </p:nvGrpSpPr>
        <p:grpSpPr>
          <a:xfrm>
            <a:off x="5687770" y="2885496"/>
            <a:ext cx="369638" cy="369606"/>
            <a:chOff x="5687770" y="2885496"/>
            <a:chExt cx="369638" cy="369606"/>
          </a:xfrm>
        </p:grpSpPr>
        <p:sp>
          <p:nvSpPr>
            <p:cNvPr id="12194" name="Google Shape;12194;p58"/>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8"/>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8"/>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8"/>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8"/>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8"/>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8"/>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8"/>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8"/>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8"/>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58"/>
          <p:cNvGrpSpPr/>
          <p:nvPr/>
        </p:nvGrpSpPr>
        <p:grpSpPr>
          <a:xfrm>
            <a:off x="4881958" y="2904802"/>
            <a:ext cx="156417" cy="349537"/>
            <a:chOff x="4881958" y="2904802"/>
            <a:chExt cx="156417" cy="349537"/>
          </a:xfrm>
        </p:grpSpPr>
        <p:sp>
          <p:nvSpPr>
            <p:cNvPr id="12205" name="Google Shape;12205;p58"/>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8"/>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8"/>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8"/>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8"/>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8"/>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8"/>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58"/>
          <p:cNvGrpSpPr/>
          <p:nvPr/>
        </p:nvGrpSpPr>
        <p:grpSpPr>
          <a:xfrm>
            <a:off x="5230318" y="2886514"/>
            <a:ext cx="371133" cy="367443"/>
            <a:chOff x="5230318" y="2886514"/>
            <a:chExt cx="371133" cy="367443"/>
          </a:xfrm>
        </p:grpSpPr>
        <p:sp>
          <p:nvSpPr>
            <p:cNvPr id="12213" name="Google Shape;12213;p58"/>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8"/>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8"/>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8"/>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8"/>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8"/>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8"/>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8"/>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8"/>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58"/>
          <p:cNvGrpSpPr/>
          <p:nvPr/>
        </p:nvGrpSpPr>
        <p:grpSpPr>
          <a:xfrm>
            <a:off x="5748358" y="3434578"/>
            <a:ext cx="352590" cy="182561"/>
            <a:chOff x="5748358" y="3434578"/>
            <a:chExt cx="352590" cy="182561"/>
          </a:xfrm>
        </p:grpSpPr>
        <p:sp>
          <p:nvSpPr>
            <p:cNvPr id="12223" name="Google Shape;12223;p58"/>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8"/>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8"/>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8"/>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8"/>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8"/>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58"/>
          <p:cNvGrpSpPr/>
          <p:nvPr/>
        </p:nvGrpSpPr>
        <p:grpSpPr>
          <a:xfrm>
            <a:off x="862283" y="4274771"/>
            <a:ext cx="341204" cy="359301"/>
            <a:chOff x="862283" y="4274771"/>
            <a:chExt cx="341204" cy="359301"/>
          </a:xfrm>
        </p:grpSpPr>
        <p:sp>
          <p:nvSpPr>
            <p:cNvPr id="12230" name="Google Shape;12230;p58"/>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8"/>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8"/>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58"/>
          <p:cNvGrpSpPr/>
          <p:nvPr/>
        </p:nvGrpSpPr>
        <p:grpSpPr>
          <a:xfrm>
            <a:off x="1396957" y="4287365"/>
            <a:ext cx="301861" cy="332871"/>
            <a:chOff x="1396957" y="4287365"/>
            <a:chExt cx="301861" cy="332871"/>
          </a:xfrm>
        </p:grpSpPr>
        <p:sp>
          <p:nvSpPr>
            <p:cNvPr id="12234" name="Google Shape;12234;p58"/>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8"/>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8"/>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8"/>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8"/>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8"/>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8"/>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8"/>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8"/>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8"/>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8"/>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8"/>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8"/>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8"/>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8"/>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58"/>
          <p:cNvGrpSpPr/>
          <p:nvPr/>
        </p:nvGrpSpPr>
        <p:grpSpPr>
          <a:xfrm>
            <a:off x="1865381" y="4277506"/>
            <a:ext cx="396131" cy="355612"/>
            <a:chOff x="1865381" y="4277506"/>
            <a:chExt cx="396131" cy="355612"/>
          </a:xfrm>
        </p:grpSpPr>
        <p:sp>
          <p:nvSpPr>
            <p:cNvPr id="12250" name="Google Shape;12250;p58"/>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8"/>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8"/>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8"/>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8"/>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8"/>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58"/>
          <p:cNvGrpSpPr/>
          <p:nvPr/>
        </p:nvGrpSpPr>
        <p:grpSpPr>
          <a:xfrm>
            <a:off x="2411823" y="4303999"/>
            <a:ext cx="334398" cy="299953"/>
            <a:chOff x="2411823" y="4303999"/>
            <a:chExt cx="334398" cy="299953"/>
          </a:xfrm>
        </p:grpSpPr>
        <p:sp>
          <p:nvSpPr>
            <p:cNvPr id="12257" name="Google Shape;12257;p58"/>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8"/>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8"/>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8"/>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8"/>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8"/>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8"/>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58"/>
          <p:cNvGrpSpPr/>
          <p:nvPr/>
        </p:nvGrpSpPr>
        <p:grpSpPr>
          <a:xfrm>
            <a:off x="2903337" y="4279032"/>
            <a:ext cx="382519" cy="350682"/>
            <a:chOff x="2903337" y="4279032"/>
            <a:chExt cx="382519" cy="350682"/>
          </a:xfrm>
        </p:grpSpPr>
        <p:sp>
          <p:nvSpPr>
            <p:cNvPr id="12265" name="Google Shape;12265;p58"/>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8"/>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8"/>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8"/>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8"/>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8"/>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8"/>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8"/>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8"/>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8"/>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8"/>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8"/>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8"/>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8"/>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8"/>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58"/>
          <p:cNvGrpSpPr/>
          <p:nvPr/>
        </p:nvGrpSpPr>
        <p:grpSpPr>
          <a:xfrm>
            <a:off x="3933342" y="4315767"/>
            <a:ext cx="383632" cy="276449"/>
            <a:chOff x="3933342" y="4315767"/>
            <a:chExt cx="383632" cy="276449"/>
          </a:xfrm>
        </p:grpSpPr>
        <p:sp>
          <p:nvSpPr>
            <p:cNvPr id="12281" name="Google Shape;12281;p58"/>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8"/>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8"/>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8"/>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8"/>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8"/>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58"/>
          <p:cNvGrpSpPr/>
          <p:nvPr/>
        </p:nvGrpSpPr>
        <p:grpSpPr>
          <a:xfrm>
            <a:off x="3441065" y="4302505"/>
            <a:ext cx="337069" cy="302593"/>
            <a:chOff x="3441065" y="4302505"/>
            <a:chExt cx="337069" cy="302593"/>
          </a:xfrm>
        </p:grpSpPr>
        <p:sp>
          <p:nvSpPr>
            <p:cNvPr id="12288" name="Google Shape;12288;p58"/>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8"/>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8"/>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8"/>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8"/>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8"/>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8"/>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8"/>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8"/>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8"/>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8"/>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8"/>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8"/>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58"/>
          <p:cNvGrpSpPr/>
          <p:nvPr/>
        </p:nvGrpSpPr>
        <p:grpSpPr>
          <a:xfrm>
            <a:off x="3532345" y="3362635"/>
            <a:ext cx="339328" cy="336274"/>
            <a:chOff x="3532345" y="3362635"/>
            <a:chExt cx="339328" cy="336274"/>
          </a:xfrm>
        </p:grpSpPr>
        <p:sp>
          <p:nvSpPr>
            <p:cNvPr id="12302" name="Google Shape;12302;p5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8"/>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8"/>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8"/>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7" name="Google Shape;12307;p58"/>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8" name="Google Shape;12308;p58"/>
          <p:cNvGrpSpPr/>
          <p:nvPr/>
        </p:nvGrpSpPr>
        <p:grpSpPr>
          <a:xfrm>
            <a:off x="1883955" y="3808700"/>
            <a:ext cx="162873" cy="351445"/>
            <a:chOff x="1883955" y="3808700"/>
            <a:chExt cx="162873" cy="351445"/>
          </a:xfrm>
        </p:grpSpPr>
        <p:sp>
          <p:nvSpPr>
            <p:cNvPr id="12309" name="Google Shape;12309;p58"/>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8"/>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58"/>
          <p:cNvGrpSpPr/>
          <p:nvPr/>
        </p:nvGrpSpPr>
        <p:grpSpPr>
          <a:xfrm>
            <a:off x="939156" y="3809209"/>
            <a:ext cx="192007" cy="351318"/>
            <a:chOff x="939156" y="3809209"/>
            <a:chExt cx="192007" cy="351318"/>
          </a:xfrm>
        </p:grpSpPr>
        <p:sp>
          <p:nvSpPr>
            <p:cNvPr id="12312" name="Google Shape;12312;p58"/>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8"/>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58"/>
          <p:cNvGrpSpPr/>
          <p:nvPr/>
        </p:nvGrpSpPr>
        <p:grpSpPr>
          <a:xfrm>
            <a:off x="2306167" y="3809845"/>
            <a:ext cx="193915" cy="349155"/>
            <a:chOff x="2306167" y="3809845"/>
            <a:chExt cx="193915" cy="349155"/>
          </a:xfrm>
        </p:grpSpPr>
        <p:sp>
          <p:nvSpPr>
            <p:cNvPr id="12315" name="Google Shape;12315;p58"/>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8"/>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8"/>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8"/>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8"/>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8"/>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8"/>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58"/>
          <p:cNvGrpSpPr/>
          <p:nvPr/>
        </p:nvGrpSpPr>
        <p:grpSpPr>
          <a:xfrm>
            <a:off x="1323901" y="3807173"/>
            <a:ext cx="356343" cy="356757"/>
            <a:chOff x="1323901" y="3807173"/>
            <a:chExt cx="356343" cy="356757"/>
          </a:xfrm>
        </p:grpSpPr>
        <p:sp>
          <p:nvSpPr>
            <p:cNvPr id="12323" name="Google Shape;12323;p58"/>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8"/>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8"/>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8"/>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8"/>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8"/>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8"/>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8"/>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8"/>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8"/>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8"/>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8"/>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8"/>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8"/>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8"/>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8"/>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8"/>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8"/>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8"/>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8"/>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8"/>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8"/>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8"/>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8"/>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7" name="Google Shape;12347;p58"/>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8" name="Google Shape;12348;p58"/>
          <p:cNvGrpSpPr/>
          <p:nvPr/>
        </p:nvGrpSpPr>
        <p:grpSpPr>
          <a:xfrm>
            <a:off x="859262" y="3353920"/>
            <a:ext cx="306759" cy="351445"/>
            <a:chOff x="859262" y="3353920"/>
            <a:chExt cx="306759" cy="351445"/>
          </a:xfrm>
        </p:grpSpPr>
        <p:sp>
          <p:nvSpPr>
            <p:cNvPr id="12349" name="Google Shape;12349;p58"/>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8"/>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8"/>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8"/>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8"/>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4" name="Google Shape;12354;p58"/>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5" name="Google Shape;12355;p58"/>
          <p:cNvGrpSpPr/>
          <p:nvPr/>
        </p:nvGrpSpPr>
        <p:grpSpPr>
          <a:xfrm>
            <a:off x="3967437" y="3837102"/>
            <a:ext cx="364708" cy="295405"/>
            <a:chOff x="3967437" y="3837102"/>
            <a:chExt cx="364708" cy="295405"/>
          </a:xfrm>
        </p:grpSpPr>
        <p:sp>
          <p:nvSpPr>
            <p:cNvPr id="12356" name="Google Shape;12356;p58"/>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8"/>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8"/>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8"/>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8"/>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1" name="Google Shape;12361;p58"/>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8"/>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8"/>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4" name="Google Shape;12364;p58"/>
          <p:cNvGrpSpPr/>
          <p:nvPr/>
        </p:nvGrpSpPr>
        <p:grpSpPr>
          <a:xfrm>
            <a:off x="5811827" y="3806451"/>
            <a:ext cx="283743" cy="308444"/>
            <a:chOff x="5964227" y="3858701"/>
            <a:chExt cx="283743" cy="308444"/>
          </a:xfrm>
        </p:grpSpPr>
        <p:sp>
          <p:nvSpPr>
            <p:cNvPr id="12365" name="Google Shape;12365;p58"/>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8"/>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8"/>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8"/>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58"/>
          <p:cNvGrpSpPr/>
          <p:nvPr/>
        </p:nvGrpSpPr>
        <p:grpSpPr>
          <a:xfrm>
            <a:off x="6243508" y="3873073"/>
            <a:ext cx="320372" cy="213602"/>
            <a:chOff x="6395908" y="3873073"/>
            <a:chExt cx="320372" cy="213602"/>
          </a:xfrm>
        </p:grpSpPr>
        <p:sp>
          <p:nvSpPr>
            <p:cNvPr id="12370" name="Google Shape;12370;p58"/>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8"/>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8"/>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8"/>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8"/>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8"/>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8"/>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8"/>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8"/>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8"/>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58"/>
          <p:cNvGrpSpPr/>
          <p:nvPr/>
        </p:nvGrpSpPr>
        <p:grpSpPr>
          <a:xfrm>
            <a:off x="7262890" y="3802816"/>
            <a:ext cx="357138" cy="352018"/>
            <a:chOff x="7415290" y="3802816"/>
            <a:chExt cx="357138" cy="352018"/>
          </a:xfrm>
        </p:grpSpPr>
        <p:sp>
          <p:nvSpPr>
            <p:cNvPr id="12381" name="Google Shape;12381;p58"/>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8"/>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8"/>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8"/>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8"/>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8"/>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8"/>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8"/>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58"/>
          <p:cNvGrpSpPr/>
          <p:nvPr/>
        </p:nvGrpSpPr>
        <p:grpSpPr>
          <a:xfrm>
            <a:off x="6737312" y="3833413"/>
            <a:ext cx="355230" cy="293401"/>
            <a:chOff x="6889712" y="3833413"/>
            <a:chExt cx="355230" cy="293401"/>
          </a:xfrm>
        </p:grpSpPr>
        <p:sp>
          <p:nvSpPr>
            <p:cNvPr id="12390" name="Google Shape;12390;p58"/>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8"/>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8"/>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8"/>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8"/>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58"/>
          <p:cNvGrpSpPr/>
          <p:nvPr/>
        </p:nvGrpSpPr>
        <p:grpSpPr>
          <a:xfrm>
            <a:off x="7707152" y="3835870"/>
            <a:ext cx="282318" cy="337168"/>
            <a:chOff x="1635875" y="237775"/>
            <a:chExt cx="4370250" cy="5219325"/>
          </a:xfrm>
        </p:grpSpPr>
        <p:sp>
          <p:nvSpPr>
            <p:cNvPr id="12396" name="Google Shape;12396;p58"/>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8"/>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58"/>
          <p:cNvGrpSpPr/>
          <p:nvPr/>
        </p:nvGrpSpPr>
        <p:grpSpPr>
          <a:xfrm>
            <a:off x="3103963" y="3361140"/>
            <a:ext cx="297886" cy="337578"/>
            <a:chOff x="3103963" y="3361140"/>
            <a:chExt cx="297886" cy="337578"/>
          </a:xfrm>
        </p:grpSpPr>
        <p:sp>
          <p:nvSpPr>
            <p:cNvPr id="12399" name="Google Shape;12399;p58"/>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8"/>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8"/>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8"/>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8"/>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8"/>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8"/>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8"/>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8"/>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8"/>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8"/>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8"/>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58"/>
          <p:cNvGrpSpPr/>
          <p:nvPr/>
        </p:nvGrpSpPr>
        <p:grpSpPr>
          <a:xfrm>
            <a:off x="2667821" y="3361108"/>
            <a:ext cx="273046" cy="337801"/>
            <a:chOff x="2667821" y="3361108"/>
            <a:chExt cx="273046" cy="337801"/>
          </a:xfrm>
        </p:grpSpPr>
        <p:sp>
          <p:nvSpPr>
            <p:cNvPr id="12424" name="Google Shape;12424;p58"/>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8"/>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8"/>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8"/>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8"/>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8"/>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8"/>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8"/>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8"/>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8"/>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8"/>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8"/>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8"/>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8"/>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8"/>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8"/>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8"/>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8"/>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8"/>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58"/>
          <p:cNvGrpSpPr/>
          <p:nvPr/>
        </p:nvGrpSpPr>
        <p:grpSpPr>
          <a:xfrm>
            <a:off x="2212469" y="3360313"/>
            <a:ext cx="282715" cy="338660"/>
            <a:chOff x="2212469" y="3360313"/>
            <a:chExt cx="282715" cy="338660"/>
          </a:xfrm>
        </p:grpSpPr>
        <p:sp>
          <p:nvSpPr>
            <p:cNvPr id="12444" name="Google Shape;12444;p58"/>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8"/>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8"/>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58"/>
          <p:cNvGrpSpPr/>
          <p:nvPr/>
        </p:nvGrpSpPr>
        <p:grpSpPr>
          <a:xfrm>
            <a:off x="1768821" y="3361108"/>
            <a:ext cx="278739" cy="339073"/>
            <a:chOff x="1768821" y="3361108"/>
            <a:chExt cx="278739" cy="339073"/>
          </a:xfrm>
        </p:grpSpPr>
        <p:sp>
          <p:nvSpPr>
            <p:cNvPr id="12448" name="Google Shape;12448;p58"/>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8"/>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8"/>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8"/>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8"/>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8"/>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8"/>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8"/>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8"/>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8"/>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8"/>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58"/>
          <p:cNvGrpSpPr/>
          <p:nvPr/>
        </p:nvGrpSpPr>
        <p:grpSpPr>
          <a:xfrm>
            <a:off x="5337883" y="3336873"/>
            <a:ext cx="307141" cy="376826"/>
            <a:chOff x="5337883" y="3336873"/>
            <a:chExt cx="307141" cy="376826"/>
          </a:xfrm>
        </p:grpSpPr>
        <p:sp>
          <p:nvSpPr>
            <p:cNvPr id="12460" name="Google Shape;12460;p58"/>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8"/>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58"/>
          <p:cNvGrpSpPr/>
          <p:nvPr/>
        </p:nvGrpSpPr>
        <p:grpSpPr>
          <a:xfrm>
            <a:off x="4883835" y="3337255"/>
            <a:ext cx="323425" cy="377557"/>
            <a:chOff x="4883835" y="3337255"/>
            <a:chExt cx="323425" cy="377557"/>
          </a:xfrm>
        </p:grpSpPr>
        <p:sp>
          <p:nvSpPr>
            <p:cNvPr id="12463" name="Google Shape;12463;p58"/>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8"/>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8"/>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58"/>
          <p:cNvGrpSpPr/>
          <p:nvPr/>
        </p:nvGrpSpPr>
        <p:grpSpPr>
          <a:xfrm>
            <a:off x="6193310" y="3407289"/>
            <a:ext cx="352590" cy="237488"/>
            <a:chOff x="6193310" y="3407289"/>
            <a:chExt cx="352590" cy="237488"/>
          </a:xfrm>
        </p:grpSpPr>
        <p:sp>
          <p:nvSpPr>
            <p:cNvPr id="12467" name="Google Shape;12467;p58"/>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8"/>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8"/>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8"/>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8"/>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58"/>
          <p:cNvGrpSpPr/>
          <p:nvPr/>
        </p:nvGrpSpPr>
        <p:grpSpPr>
          <a:xfrm>
            <a:off x="6637117" y="3397843"/>
            <a:ext cx="353735" cy="254504"/>
            <a:chOff x="6637117" y="3397843"/>
            <a:chExt cx="353735" cy="254504"/>
          </a:xfrm>
        </p:grpSpPr>
        <p:sp>
          <p:nvSpPr>
            <p:cNvPr id="12473" name="Google Shape;12473;p58"/>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8"/>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8"/>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8"/>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8"/>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8"/>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58"/>
          <p:cNvGrpSpPr/>
          <p:nvPr/>
        </p:nvGrpSpPr>
        <p:grpSpPr>
          <a:xfrm>
            <a:off x="7075994" y="3349531"/>
            <a:ext cx="360637" cy="352336"/>
            <a:chOff x="7075994" y="3349531"/>
            <a:chExt cx="360637" cy="352336"/>
          </a:xfrm>
        </p:grpSpPr>
        <p:sp>
          <p:nvSpPr>
            <p:cNvPr id="12480" name="Google Shape;12480;p58"/>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8"/>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8"/>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8"/>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8"/>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8"/>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8"/>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58"/>
          <p:cNvGrpSpPr/>
          <p:nvPr/>
        </p:nvGrpSpPr>
        <p:grpSpPr>
          <a:xfrm>
            <a:off x="7651983" y="3349181"/>
            <a:ext cx="107183" cy="352399"/>
            <a:chOff x="7651983" y="3349181"/>
            <a:chExt cx="107183" cy="352399"/>
          </a:xfrm>
        </p:grpSpPr>
        <p:sp>
          <p:nvSpPr>
            <p:cNvPr id="12488" name="Google Shape;12488;p58"/>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8"/>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58"/>
          <p:cNvGrpSpPr/>
          <p:nvPr/>
        </p:nvGrpSpPr>
        <p:grpSpPr>
          <a:xfrm>
            <a:off x="7973468" y="3382322"/>
            <a:ext cx="352590" cy="287072"/>
            <a:chOff x="7973468" y="3382322"/>
            <a:chExt cx="352590" cy="287072"/>
          </a:xfrm>
        </p:grpSpPr>
        <p:sp>
          <p:nvSpPr>
            <p:cNvPr id="12491" name="Google Shape;12491;p58"/>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8"/>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8"/>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8"/>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8"/>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8"/>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8"/>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8"/>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8"/>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8"/>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8"/>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8"/>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06" name="Shape 12506"/>
        <p:cNvGrpSpPr/>
        <p:nvPr/>
      </p:nvGrpSpPr>
      <p:grpSpPr>
        <a:xfrm>
          <a:off x="0" y="0"/>
          <a:ext cx="0" cy="0"/>
          <a:chOff x="0" y="0"/>
          <a:chExt cx="0" cy="0"/>
        </a:xfrm>
      </p:grpSpPr>
      <p:sp>
        <p:nvSpPr>
          <p:cNvPr id="12507" name="Google Shape;12507;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508" name="Google Shape;12508;p59"/>
          <p:cNvGrpSpPr/>
          <p:nvPr/>
        </p:nvGrpSpPr>
        <p:grpSpPr>
          <a:xfrm>
            <a:off x="849677" y="1500658"/>
            <a:ext cx="347872" cy="347488"/>
            <a:chOff x="849677" y="1500658"/>
            <a:chExt cx="347872" cy="347488"/>
          </a:xfrm>
        </p:grpSpPr>
        <p:sp>
          <p:nvSpPr>
            <p:cNvPr id="12509" name="Google Shape;12509;p59"/>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9"/>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9"/>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9"/>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9"/>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9"/>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59"/>
          <p:cNvGrpSpPr/>
          <p:nvPr/>
        </p:nvGrpSpPr>
        <p:grpSpPr>
          <a:xfrm>
            <a:off x="1415853" y="1500658"/>
            <a:ext cx="315872" cy="347488"/>
            <a:chOff x="1415853" y="1500658"/>
            <a:chExt cx="315872" cy="347488"/>
          </a:xfrm>
        </p:grpSpPr>
        <p:sp>
          <p:nvSpPr>
            <p:cNvPr id="12516" name="Google Shape;12516;p59"/>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9"/>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9"/>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9"/>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59"/>
          <p:cNvGrpSpPr/>
          <p:nvPr/>
        </p:nvGrpSpPr>
        <p:grpSpPr>
          <a:xfrm>
            <a:off x="4697389" y="1500658"/>
            <a:ext cx="347520" cy="347104"/>
            <a:chOff x="4697389" y="1500658"/>
            <a:chExt cx="347520" cy="347104"/>
          </a:xfrm>
        </p:grpSpPr>
        <p:sp>
          <p:nvSpPr>
            <p:cNvPr id="12521" name="Google Shape;12521;p59"/>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9"/>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9"/>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59"/>
          <p:cNvGrpSpPr/>
          <p:nvPr/>
        </p:nvGrpSpPr>
        <p:grpSpPr>
          <a:xfrm>
            <a:off x="3603533" y="1964946"/>
            <a:ext cx="347520" cy="353760"/>
            <a:chOff x="3603533" y="1964946"/>
            <a:chExt cx="347520" cy="353760"/>
          </a:xfrm>
        </p:grpSpPr>
        <p:sp>
          <p:nvSpPr>
            <p:cNvPr id="12525" name="Google Shape;12525;p59"/>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9"/>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9"/>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59"/>
          <p:cNvGrpSpPr/>
          <p:nvPr/>
        </p:nvGrpSpPr>
        <p:grpSpPr>
          <a:xfrm>
            <a:off x="1950765" y="1964338"/>
            <a:ext cx="357792" cy="352448"/>
            <a:chOff x="1950765" y="1964338"/>
            <a:chExt cx="357792" cy="352448"/>
          </a:xfrm>
        </p:grpSpPr>
        <p:sp>
          <p:nvSpPr>
            <p:cNvPr id="12529" name="Google Shape;12529;p59"/>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9"/>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9"/>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9"/>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59"/>
          <p:cNvGrpSpPr/>
          <p:nvPr/>
        </p:nvGrpSpPr>
        <p:grpSpPr>
          <a:xfrm>
            <a:off x="7435629" y="1964690"/>
            <a:ext cx="367712" cy="353248"/>
            <a:chOff x="7435629" y="1964690"/>
            <a:chExt cx="367712" cy="353248"/>
          </a:xfrm>
        </p:grpSpPr>
        <p:sp>
          <p:nvSpPr>
            <p:cNvPr id="12534" name="Google Shape;12534;p59"/>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9"/>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9"/>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9"/>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8" name="Google Shape;12538;p59"/>
          <p:cNvGrpSpPr/>
          <p:nvPr/>
        </p:nvGrpSpPr>
        <p:grpSpPr>
          <a:xfrm>
            <a:off x="2512749" y="1965042"/>
            <a:ext cx="333024" cy="352896"/>
            <a:chOff x="2512749" y="1965042"/>
            <a:chExt cx="333024" cy="352896"/>
          </a:xfrm>
        </p:grpSpPr>
        <p:sp>
          <p:nvSpPr>
            <p:cNvPr id="12539" name="Google Shape;12539;p59"/>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9"/>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9"/>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9"/>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9"/>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59"/>
          <p:cNvGrpSpPr/>
          <p:nvPr/>
        </p:nvGrpSpPr>
        <p:grpSpPr>
          <a:xfrm>
            <a:off x="1398317" y="1981778"/>
            <a:ext cx="365792" cy="335392"/>
            <a:chOff x="1398317" y="1981778"/>
            <a:chExt cx="365792" cy="335392"/>
          </a:xfrm>
        </p:grpSpPr>
        <p:sp>
          <p:nvSpPr>
            <p:cNvPr id="12545" name="Google Shape;12545;p59"/>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9"/>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9"/>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9"/>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9"/>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9"/>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59"/>
          <p:cNvGrpSpPr/>
          <p:nvPr/>
        </p:nvGrpSpPr>
        <p:grpSpPr>
          <a:xfrm>
            <a:off x="3052237" y="2003570"/>
            <a:ext cx="353600" cy="314752"/>
            <a:chOff x="3052237" y="2003570"/>
            <a:chExt cx="353600" cy="314752"/>
          </a:xfrm>
        </p:grpSpPr>
        <p:sp>
          <p:nvSpPr>
            <p:cNvPr id="12552" name="Google Shape;12552;p59"/>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9"/>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9"/>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59"/>
          <p:cNvGrpSpPr/>
          <p:nvPr/>
        </p:nvGrpSpPr>
        <p:grpSpPr>
          <a:xfrm>
            <a:off x="1404013" y="2958066"/>
            <a:ext cx="368096" cy="223968"/>
            <a:chOff x="1404013" y="2958066"/>
            <a:chExt cx="368096" cy="223968"/>
          </a:xfrm>
        </p:grpSpPr>
        <p:sp>
          <p:nvSpPr>
            <p:cNvPr id="12556" name="Google Shape;12556;p59"/>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9"/>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8" name="Google Shape;12558;p59"/>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9"/>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0" name="Google Shape;12560;p59"/>
          <p:cNvGrpSpPr/>
          <p:nvPr/>
        </p:nvGrpSpPr>
        <p:grpSpPr>
          <a:xfrm>
            <a:off x="1951149" y="2885202"/>
            <a:ext cx="370368" cy="367328"/>
            <a:chOff x="1951149" y="2885202"/>
            <a:chExt cx="370368" cy="367328"/>
          </a:xfrm>
        </p:grpSpPr>
        <p:sp>
          <p:nvSpPr>
            <p:cNvPr id="12561" name="Google Shape;12561;p59"/>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9"/>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9"/>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59"/>
          <p:cNvGrpSpPr/>
          <p:nvPr/>
        </p:nvGrpSpPr>
        <p:grpSpPr>
          <a:xfrm>
            <a:off x="2501677" y="2906162"/>
            <a:ext cx="367328" cy="327296"/>
            <a:chOff x="2501677" y="2906162"/>
            <a:chExt cx="367328" cy="327296"/>
          </a:xfrm>
        </p:grpSpPr>
        <p:sp>
          <p:nvSpPr>
            <p:cNvPr id="12565" name="Google Shape;12565;p59"/>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9"/>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9"/>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8" name="Google Shape;12568;p59"/>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9" name="Google Shape;12569;p59"/>
          <p:cNvGrpSpPr/>
          <p:nvPr/>
        </p:nvGrpSpPr>
        <p:grpSpPr>
          <a:xfrm>
            <a:off x="3050317" y="2893714"/>
            <a:ext cx="367712" cy="354240"/>
            <a:chOff x="3050317" y="2893714"/>
            <a:chExt cx="367712" cy="354240"/>
          </a:xfrm>
        </p:grpSpPr>
        <p:sp>
          <p:nvSpPr>
            <p:cNvPr id="12570" name="Google Shape;12570;p59"/>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9"/>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2" name="Google Shape;12572;p59"/>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9"/>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4" name="Google Shape;12574;p59"/>
          <p:cNvGrpSpPr/>
          <p:nvPr/>
        </p:nvGrpSpPr>
        <p:grpSpPr>
          <a:xfrm>
            <a:off x="7531277" y="2886354"/>
            <a:ext cx="185184" cy="367296"/>
            <a:chOff x="7531277" y="2886354"/>
            <a:chExt cx="185184" cy="367296"/>
          </a:xfrm>
        </p:grpSpPr>
        <p:sp>
          <p:nvSpPr>
            <p:cNvPr id="12575" name="Google Shape;12575;p59"/>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9"/>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9"/>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59"/>
          <p:cNvGrpSpPr/>
          <p:nvPr/>
        </p:nvGrpSpPr>
        <p:grpSpPr>
          <a:xfrm>
            <a:off x="6926637" y="2886738"/>
            <a:ext cx="297184" cy="367296"/>
            <a:chOff x="6926637" y="2886738"/>
            <a:chExt cx="297184" cy="367296"/>
          </a:xfrm>
        </p:grpSpPr>
        <p:sp>
          <p:nvSpPr>
            <p:cNvPr id="12579" name="Google Shape;12579;p59"/>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9"/>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9"/>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2" name="Google Shape;12582;p59"/>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9"/>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4" name="Google Shape;12584;p59"/>
          <p:cNvGrpSpPr/>
          <p:nvPr/>
        </p:nvGrpSpPr>
        <p:grpSpPr>
          <a:xfrm>
            <a:off x="6340653" y="2886354"/>
            <a:ext cx="370368" cy="368064"/>
            <a:chOff x="6340653" y="2886354"/>
            <a:chExt cx="370368" cy="368064"/>
          </a:xfrm>
        </p:grpSpPr>
        <p:sp>
          <p:nvSpPr>
            <p:cNvPr id="12585" name="Google Shape;12585;p59"/>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9"/>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9"/>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9"/>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9"/>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9"/>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59"/>
          <p:cNvGrpSpPr/>
          <p:nvPr/>
        </p:nvGrpSpPr>
        <p:grpSpPr>
          <a:xfrm>
            <a:off x="5246797" y="1981426"/>
            <a:ext cx="354752" cy="336512"/>
            <a:chOff x="5246797" y="1981426"/>
            <a:chExt cx="354752" cy="336512"/>
          </a:xfrm>
        </p:grpSpPr>
        <p:sp>
          <p:nvSpPr>
            <p:cNvPr id="12592" name="Google Shape;12592;p59"/>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9"/>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59"/>
          <p:cNvGrpSpPr/>
          <p:nvPr/>
        </p:nvGrpSpPr>
        <p:grpSpPr>
          <a:xfrm>
            <a:off x="4148749" y="2102066"/>
            <a:ext cx="355136" cy="216256"/>
            <a:chOff x="4148749" y="2102066"/>
            <a:chExt cx="355136" cy="216256"/>
          </a:xfrm>
        </p:grpSpPr>
        <p:sp>
          <p:nvSpPr>
            <p:cNvPr id="12595" name="Google Shape;12595;p59"/>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9"/>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59"/>
          <p:cNvGrpSpPr/>
          <p:nvPr/>
        </p:nvGrpSpPr>
        <p:grpSpPr>
          <a:xfrm>
            <a:off x="5794669" y="2001426"/>
            <a:ext cx="354752" cy="315360"/>
            <a:chOff x="5794669" y="2001426"/>
            <a:chExt cx="354752" cy="315360"/>
          </a:xfrm>
        </p:grpSpPr>
        <p:sp>
          <p:nvSpPr>
            <p:cNvPr id="12598" name="Google Shape;12598;p59"/>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9"/>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59"/>
          <p:cNvGrpSpPr/>
          <p:nvPr/>
        </p:nvGrpSpPr>
        <p:grpSpPr>
          <a:xfrm>
            <a:off x="6345229" y="2029842"/>
            <a:ext cx="352832" cy="289216"/>
            <a:chOff x="6345229" y="2029842"/>
            <a:chExt cx="352832" cy="289216"/>
          </a:xfrm>
        </p:grpSpPr>
        <p:sp>
          <p:nvSpPr>
            <p:cNvPr id="12601" name="Google Shape;12601;p59"/>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9"/>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59"/>
          <p:cNvGrpSpPr/>
          <p:nvPr/>
        </p:nvGrpSpPr>
        <p:grpSpPr>
          <a:xfrm>
            <a:off x="4697389" y="2036338"/>
            <a:ext cx="354752" cy="281984"/>
            <a:chOff x="4697389" y="2036338"/>
            <a:chExt cx="354752" cy="281984"/>
          </a:xfrm>
        </p:grpSpPr>
        <p:sp>
          <p:nvSpPr>
            <p:cNvPr id="12604" name="Google Shape;12604;p59"/>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9"/>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59"/>
          <p:cNvGrpSpPr/>
          <p:nvPr/>
        </p:nvGrpSpPr>
        <p:grpSpPr>
          <a:xfrm>
            <a:off x="1404013" y="2424754"/>
            <a:ext cx="353600" cy="354944"/>
            <a:chOff x="1404013" y="2424754"/>
            <a:chExt cx="353600" cy="354944"/>
          </a:xfrm>
        </p:grpSpPr>
        <p:sp>
          <p:nvSpPr>
            <p:cNvPr id="12607" name="Google Shape;12607;p59"/>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9"/>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9"/>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9"/>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9"/>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59"/>
          <p:cNvGrpSpPr/>
          <p:nvPr/>
        </p:nvGrpSpPr>
        <p:grpSpPr>
          <a:xfrm>
            <a:off x="854253" y="2428274"/>
            <a:ext cx="355104" cy="351040"/>
            <a:chOff x="854253" y="2428274"/>
            <a:chExt cx="355104" cy="351040"/>
          </a:xfrm>
        </p:grpSpPr>
        <p:sp>
          <p:nvSpPr>
            <p:cNvPr id="12613" name="Google Shape;12613;p59"/>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9"/>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59"/>
          <p:cNvGrpSpPr/>
          <p:nvPr/>
        </p:nvGrpSpPr>
        <p:grpSpPr>
          <a:xfrm>
            <a:off x="6896909" y="2440946"/>
            <a:ext cx="354752" cy="275904"/>
            <a:chOff x="6896909" y="2440946"/>
            <a:chExt cx="354752" cy="275904"/>
          </a:xfrm>
        </p:grpSpPr>
        <p:sp>
          <p:nvSpPr>
            <p:cNvPr id="12616" name="Google Shape;12616;p59"/>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9"/>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8" name="Google Shape;12618;p59"/>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9" name="Google Shape;12619;p59"/>
          <p:cNvGrpSpPr/>
          <p:nvPr/>
        </p:nvGrpSpPr>
        <p:grpSpPr>
          <a:xfrm>
            <a:off x="5265069" y="2424754"/>
            <a:ext cx="321984" cy="354560"/>
            <a:chOff x="5265069" y="2424754"/>
            <a:chExt cx="321984" cy="354560"/>
          </a:xfrm>
        </p:grpSpPr>
        <p:sp>
          <p:nvSpPr>
            <p:cNvPr id="12620" name="Google Shape;12620;p59"/>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9"/>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59"/>
          <p:cNvGrpSpPr/>
          <p:nvPr/>
        </p:nvGrpSpPr>
        <p:grpSpPr>
          <a:xfrm>
            <a:off x="4150669" y="2466770"/>
            <a:ext cx="355104" cy="259584"/>
            <a:chOff x="4150669" y="2466770"/>
            <a:chExt cx="355104" cy="259584"/>
          </a:xfrm>
        </p:grpSpPr>
        <p:sp>
          <p:nvSpPr>
            <p:cNvPr id="12623" name="Google Shape;12623;p59"/>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9"/>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9"/>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9"/>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59"/>
          <p:cNvGrpSpPr/>
          <p:nvPr/>
        </p:nvGrpSpPr>
        <p:grpSpPr>
          <a:xfrm>
            <a:off x="4699693" y="2424946"/>
            <a:ext cx="354336" cy="353984"/>
            <a:chOff x="4699693" y="2424946"/>
            <a:chExt cx="354336" cy="353984"/>
          </a:xfrm>
        </p:grpSpPr>
        <p:sp>
          <p:nvSpPr>
            <p:cNvPr id="12628" name="Google Shape;12628;p59"/>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9"/>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0" name="Google Shape;12630;p59"/>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9"/>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2" name="Google Shape;12632;p59"/>
          <p:cNvGrpSpPr/>
          <p:nvPr/>
        </p:nvGrpSpPr>
        <p:grpSpPr>
          <a:xfrm>
            <a:off x="1953037" y="2552242"/>
            <a:ext cx="355136" cy="227072"/>
            <a:chOff x="1953037" y="2552242"/>
            <a:chExt cx="355136" cy="227072"/>
          </a:xfrm>
        </p:grpSpPr>
        <p:sp>
          <p:nvSpPr>
            <p:cNvPr id="12633" name="Google Shape;12633;p59"/>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9"/>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5" name="Google Shape;12635;p59"/>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6" name="Google Shape;12636;p59"/>
          <p:cNvGrpSpPr/>
          <p:nvPr/>
        </p:nvGrpSpPr>
        <p:grpSpPr>
          <a:xfrm>
            <a:off x="2500941" y="2527218"/>
            <a:ext cx="355104" cy="250944"/>
            <a:chOff x="2500941" y="2527218"/>
            <a:chExt cx="355104" cy="250944"/>
          </a:xfrm>
        </p:grpSpPr>
        <p:sp>
          <p:nvSpPr>
            <p:cNvPr id="12637" name="Google Shape;12637;p59"/>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9"/>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9"/>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9"/>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9"/>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2" name="Google Shape;12642;p59"/>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3" name="Google Shape;12643;p59"/>
          <p:cNvGrpSpPr/>
          <p:nvPr/>
        </p:nvGrpSpPr>
        <p:grpSpPr>
          <a:xfrm>
            <a:off x="7993805" y="2427122"/>
            <a:ext cx="356256" cy="351808"/>
            <a:chOff x="7993805" y="2427122"/>
            <a:chExt cx="356256" cy="351808"/>
          </a:xfrm>
        </p:grpSpPr>
        <p:sp>
          <p:nvSpPr>
            <p:cNvPr id="12644" name="Google Shape;12644;p59"/>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9"/>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9"/>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59"/>
          <p:cNvGrpSpPr/>
          <p:nvPr/>
        </p:nvGrpSpPr>
        <p:grpSpPr>
          <a:xfrm>
            <a:off x="878637" y="1965010"/>
            <a:ext cx="308640" cy="353312"/>
            <a:chOff x="878637" y="1965010"/>
            <a:chExt cx="308640" cy="353312"/>
          </a:xfrm>
        </p:grpSpPr>
        <p:sp>
          <p:nvSpPr>
            <p:cNvPr id="12648" name="Google Shape;12648;p59"/>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9"/>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9"/>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59"/>
          <p:cNvGrpSpPr/>
          <p:nvPr/>
        </p:nvGrpSpPr>
        <p:grpSpPr>
          <a:xfrm>
            <a:off x="6896141" y="1964722"/>
            <a:ext cx="348256" cy="352448"/>
            <a:chOff x="6896141" y="1964722"/>
            <a:chExt cx="348256" cy="352448"/>
          </a:xfrm>
        </p:grpSpPr>
        <p:sp>
          <p:nvSpPr>
            <p:cNvPr id="12652" name="Google Shape;12652;p59"/>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9"/>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9"/>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59"/>
          <p:cNvGrpSpPr/>
          <p:nvPr/>
        </p:nvGrpSpPr>
        <p:grpSpPr>
          <a:xfrm>
            <a:off x="7989997" y="2015378"/>
            <a:ext cx="355136" cy="303328"/>
            <a:chOff x="7989997" y="2015378"/>
            <a:chExt cx="355136" cy="303328"/>
          </a:xfrm>
        </p:grpSpPr>
        <p:sp>
          <p:nvSpPr>
            <p:cNvPr id="12656" name="Google Shape;12656;p59"/>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9"/>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9"/>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59"/>
          <p:cNvGrpSpPr/>
          <p:nvPr/>
        </p:nvGrpSpPr>
        <p:grpSpPr>
          <a:xfrm>
            <a:off x="3598221" y="1509362"/>
            <a:ext cx="348640" cy="330784"/>
            <a:chOff x="3598221" y="1509362"/>
            <a:chExt cx="348640" cy="330784"/>
          </a:xfrm>
        </p:grpSpPr>
        <p:sp>
          <p:nvSpPr>
            <p:cNvPr id="12660" name="Google Shape;12660;p59"/>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9"/>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9"/>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9"/>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59"/>
          <p:cNvGrpSpPr/>
          <p:nvPr/>
        </p:nvGrpSpPr>
        <p:grpSpPr>
          <a:xfrm>
            <a:off x="5246797" y="1500658"/>
            <a:ext cx="347872" cy="347488"/>
            <a:chOff x="5246797" y="1500658"/>
            <a:chExt cx="347872" cy="347488"/>
          </a:xfrm>
        </p:grpSpPr>
        <p:sp>
          <p:nvSpPr>
            <p:cNvPr id="12665" name="Google Shape;12665;p59"/>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9"/>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9"/>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9"/>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59"/>
          <p:cNvGrpSpPr/>
          <p:nvPr/>
        </p:nvGrpSpPr>
        <p:grpSpPr>
          <a:xfrm>
            <a:off x="5796589" y="1500658"/>
            <a:ext cx="349024" cy="346752"/>
            <a:chOff x="5796589" y="1500658"/>
            <a:chExt cx="349024" cy="346752"/>
          </a:xfrm>
        </p:grpSpPr>
        <p:sp>
          <p:nvSpPr>
            <p:cNvPr id="12670" name="Google Shape;12670;p59"/>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1" name="Google Shape;12671;p59"/>
            <p:cNvGrpSpPr/>
            <p:nvPr/>
          </p:nvGrpSpPr>
          <p:grpSpPr>
            <a:xfrm>
              <a:off x="5796589" y="1500658"/>
              <a:ext cx="349024" cy="346752"/>
              <a:chOff x="5796589" y="1500658"/>
              <a:chExt cx="349024" cy="346752"/>
            </a:xfrm>
          </p:grpSpPr>
          <p:sp>
            <p:nvSpPr>
              <p:cNvPr id="12672" name="Google Shape;12672;p59"/>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9"/>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9"/>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9"/>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6" name="Google Shape;12676;p59"/>
          <p:cNvGrpSpPr/>
          <p:nvPr/>
        </p:nvGrpSpPr>
        <p:grpSpPr>
          <a:xfrm>
            <a:off x="6895373" y="1502578"/>
            <a:ext cx="348640" cy="343296"/>
            <a:chOff x="6895373" y="1502578"/>
            <a:chExt cx="348640" cy="343296"/>
          </a:xfrm>
        </p:grpSpPr>
        <p:sp>
          <p:nvSpPr>
            <p:cNvPr id="12677" name="Google Shape;12677;p59"/>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9"/>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9"/>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59"/>
          <p:cNvGrpSpPr/>
          <p:nvPr/>
        </p:nvGrpSpPr>
        <p:grpSpPr>
          <a:xfrm>
            <a:off x="4147597" y="1505458"/>
            <a:ext cx="347904" cy="336992"/>
            <a:chOff x="4147597" y="1505458"/>
            <a:chExt cx="347904" cy="336992"/>
          </a:xfrm>
        </p:grpSpPr>
        <p:sp>
          <p:nvSpPr>
            <p:cNvPr id="12681" name="Google Shape;12681;p59"/>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9"/>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9"/>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9"/>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9"/>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9"/>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9"/>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59"/>
          <p:cNvGrpSpPr/>
          <p:nvPr/>
        </p:nvGrpSpPr>
        <p:grpSpPr>
          <a:xfrm>
            <a:off x="2499405" y="1499890"/>
            <a:ext cx="347488" cy="348256"/>
            <a:chOff x="2499405" y="1499890"/>
            <a:chExt cx="347488" cy="348256"/>
          </a:xfrm>
        </p:grpSpPr>
        <p:sp>
          <p:nvSpPr>
            <p:cNvPr id="12689" name="Google Shape;12689;p59"/>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9"/>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9"/>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9"/>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9"/>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59"/>
          <p:cNvGrpSpPr/>
          <p:nvPr/>
        </p:nvGrpSpPr>
        <p:grpSpPr>
          <a:xfrm>
            <a:off x="1956845" y="1500498"/>
            <a:ext cx="331520" cy="348032"/>
            <a:chOff x="1956845" y="1500498"/>
            <a:chExt cx="331520" cy="348032"/>
          </a:xfrm>
        </p:grpSpPr>
        <p:sp>
          <p:nvSpPr>
            <p:cNvPr id="12695" name="Google Shape;12695;p59"/>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9"/>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9"/>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9"/>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9"/>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9"/>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9"/>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9"/>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9"/>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9"/>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9"/>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9"/>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59"/>
          <p:cNvGrpSpPr/>
          <p:nvPr/>
        </p:nvGrpSpPr>
        <p:grpSpPr>
          <a:xfrm>
            <a:off x="6345613" y="1549874"/>
            <a:ext cx="348640" cy="250656"/>
            <a:chOff x="6345613" y="1549874"/>
            <a:chExt cx="348640" cy="250656"/>
          </a:xfrm>
        </p:grpSpPr>
        <p:sp>
          <p:nvSpPr>
            <p:cNvPr id="12708" name="Google Shape;12708;p59"/>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9"/>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9"/>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9"/>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9"/>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9"/>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59"/>
          <p:cNvGrpSpPr/>
          <p:nvPr/>
        </p:nvGrpSpPr>
        <p:grpSpPr>
          <a:xfrm>
            <a:off x="7444781" y="1507026"/>
            <a:ext cx="348640" cy="334272"/>
            <a:chOff x="7444781" y="1507026"/>
            <a:chExt cx="348640" cy="334272"/>
          </a:xfrm>
        </p:grpSpPr>
        <p:sp>
          <p:nvSpPr>
            <p:cNvPr id="12715" name="Google Shape;12715;p59"/>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9"/>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9"/>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9"/>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9"/>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59"/>
          <p:cNvGrpSpPr/>
          <p:nvPr/>
        </p:nvGrpSpPr>
        <p:grpSpPr>
          <a:xfrm>
            <a:off x="7995341" y="1506738"/>
            <a:ext cx="347872" cy="334944"/>
            <a:chOff x="7995341" y="1506738"/>
            <a:chExt cx="347872" cy="334944"/>
          </a:xfrm>
        </p:grpSpPr>
        <p:sp>
          <p:nvSpPr>
            <p:cNvPr id="12721" name="Google Shape;12721;p59"/>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9"/>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9"/>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9"/>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9"/>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9"/>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59"/>
          <p:cNvGrpSpPr/>
          <p:nvPr/>
        </p:nvGrpSpPr>
        <p:grpSpPr>
          <a:xfrm>
            <a:off x="3048045" y="1522930"/>
            <a:ext cx="347872" cy="303904"/>
            <a:chOff x="3048045" y="1522930"/>
            <a:chExt cx="347872" cy="303904"/>
          </a:xfrm>
        </p:grpSpPr>
        <p:sp>
          <p:nvSpPr>
            <p:cNvPr id="12728" name="Google Shape;12728;p5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9" name="Google Shape;12729;p59"/>
            <p:cNvGrpSpPr/>
            <p:nvPr/>
          </p:nvGrpSpPr>
          <p:grpSpPr>
            <a:xfrm>
              <a:off x="3048045" y="1522930"/>
              <a:ext cx="347872" cy="303904"/>
              <a:chOff x="3048045" y="1522930"/>
              <a:chExt cx="347872" cy="303904"/>
            </a:xfrm>
          </p:grpSpPr>
          <p:sp>
            <p:nvSpPr>
              <p:cNvPr id="12730" name="Google Shape;12730;p59"/>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9"/>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2" name="Google Shape;12732;p59"/>
          <p:cNvGrpSpPr/>
          <p:nvPr/>
        </p:nvGrpSpPr>
        <p:grpSpPr>
          <a:xfrm>
            <a:off x="1133133" y="3351922"/>
            <a:ext cx="313984" cy="358560"/>
            <a:chOff x="1133133" y="3351922"/>
            <a:chExt cx="313984" cy="358560"/>
          </a:xfrm>
        </p:grpSpPr>
        <p:sp>
          <p:nvSpPr>
            <p:cNvPr id="12733" name="Google Shape;12733;p59"/>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9"/>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9"/>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9"/>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9"/>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9"/>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9"/>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9"/>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9"/>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9"/>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9"/>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9"/>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9"/>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9"/>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9"/>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9"/>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9" name="Google Shape;12749;p59"/>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0" name="Google Shape;12750;p59"/>
          <p:cNvGrpSpPr/>
          <p:nvPr/>
        </p:nvGrpSpPr>
        <p:grpSpPr>
          <a:xfrm>
            <a:off x="2795053" y="3352594"/>
            <a:ext cx="288448" cy="357120"/>
            <a:chOff x="2795053" y="3352594"/>
            <a:chExt cx="288448" cy="357120"/>
          </a:xfrm>
        </p:grpSpPr>
        <p:sp>
          <p:nvSpPr>
            <p:cNvPr id="12751" name="Google Shape;12751;p59"/>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9"/>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9"/>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9"/>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9"/>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9"/>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9"/>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9"/>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9"/>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0" name="Google Shape;12760;p59"/>
          <p:cNvGrpSpPr/>
          <p:nvPr/>
        </p:nvGrpSpPr>
        <p:grpSpPr>
          <a:xfrm>
            <a:off x="2236525" y="3353202"/>
            <a:ext cx="304832" cy="356512"/>
            <a:chOff x="2236525" y="3353202"/>
            <a:chExt cx="304832" cy="356512"/>
          </a:xfrm>
        </p:grpSpPr>
        <p:sp>
          <p:nvSpPr>
            <p:cNvPr id="12761" name="Google Shape;12761;p59"/>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9"/>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9"/>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59"/>
          <p:cNvGrpSpPr/>
          <p:nvPr/>
        </p:nvGrpSpPr>
        <p:grpSpPr>
          <a:xfrm>
            <a:off x="3910637" y="3352690"/>
            <a:ext cx="256800" cy="357024"/>
            <a:chOff x="3910637" y="3352690"/>
            <a:chExt cx="256800" cy="357024"/>
          </a:xfrm>
        </p:grpSpPr>
        <p:sp>
          <p:nvSpPr>
            <p:cNvPr id="12765" name="Google Shape;12765;p59"/>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9"/>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9"/>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59"/>
          <p:cNvGrpSpPr/>
          <p:nvPr/>
        </p:nvGrpSpPr>
        <p:grpSpPr>
          <a:xfrm>
            <a:off x="6056429" y="3351922"/>
            <a:ext cx="360064" cy="360096"/>
            <a:chOff x="6056429" y="3351922"/>
            <a:chExt cx="360064" cy="360096"/>
          </a:xfrm>
        </p:grpSpPr>
        <p:sp>
          <p:nvSpPr>
            <p:cNvPr id="12769" name="Google Shape;12769;p59"/>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9"/>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9"/>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59"/>
          <p:cNvGrpSpPr/>
          <p:nvPr/>
        </p:nvGrpSpPr>
        <p:grpSpPr>
          <a:xfrm>
            <a:off x="6608877" y="3353074"/>
            <a:ext cx="357408" cy="357408"/>
            <a:chOff x="6608877" y="3353074"/>
            <a:chExt cx="357408" cy="357408"/>
          </a:xfrm>
        </p:grpSpPr>
        <p:sp>
          <p:nvSpPr>
            <p:cNvPr id="12773" name="Google Shape;12773;p59"/>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9"/>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9"/>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9"/>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9"/>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9"/>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9"/>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0" name="Google Shape;12780;p59"/>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1" name="Google Shape;12781;p59"/>
          <p:cNvGrpSpPr/>
          <p:nvPr/>
        </p:nvGrpSpPr>
        <p:grpSpPr>
          <a:xfrm>
            <a:off x="3316269" y="3352402"/>
            <a:ext cx="344832" cy="356544"/>
            <a:chOff x="3316269" y="3352402"/>
            <a:chExt cx="344832" cy="356544"/>
          </a:xfrm>
        </p:grpSpPr>
        <p:sp>
          <p:nvSpPr>
            <p:cNvPr id="12782" name="Google Shape;12782;p59"/>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9"/>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9"/>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5" name="Google Shape;12785;p59"/>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6" name="Google Shape;12786;p59"/>
          <p:cNvGrpSpPr/>
          <p:nvPr/>
        </p:nvGrpSpPr>
        <p:grpSpPr>
          <a:xfrm>
            <a:off x="4959533" y="3370226"/>
            <a:ext cx="357408" cy="323488"/>
            <a:chOff x="4959533" y="3370226"/>
            <a:chExt cx="357408" cy="323488"/>
          </a:xfrm>
        </p:grpSpPr>
        <p:sp>
          <p:nvSpPr>
            <p:cNvPr id="12787" name="Google Shape;12787;p59"/>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9"/>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59"/>
          <p:cNvGrpSpPr/>
          <p:nvPr/>
        </p:nvGrpSpPr>
        <p:grpSpPr>
          <a:xfrm>
            <a:off x="7158637" y="3353074"/>
            <a:ext cx="357056" cy="357408"/>
            <a:chOff x="7158637" y="3353074"/>
            <a:chExt cx="357056" cy="357408"/>
          </a:xfrm>
        </p:grpSpPr>
        <p:sp>
          <p:nvSpPr>
            <p:cNvPr id="12790" name="Google Shape;12790;p59"/>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9"/>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9"/>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9"/>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4" name="Google Shape;12794;p59"/>
          <p:cNvGrpSpPr/>
          <p:nvPr/>
        </p:nvGrpSpPr>
        <p:grpSpPr>
          <a:xfrm>
            <a:off x="5508909" y="3371506"/>
            <a:ext cx="358560" cy="319552"/>
            <a:chOff x="5508909" y="3371506"/>
            <a:chExt cx="358560" cy="319552"/>
          </a:xfrm>
        </p:grpSpPr>
        <p:sp>
          <p:nvSpPr>
            <p:cNvPr id="12795" name="Google Shape;12795;p59"/>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9"/>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9"/>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9"/>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9"/>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9"/>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9"/>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9"/>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9"/>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9"/>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08" name="Shape 12808"/>
        <p:cNvGrpSpPr/>
        <p:nvPr/>
      </p:nvGrpSpPr>
      <p:grpSpPr>
        <a:xfrm>
          <a:off x="0" y="0"/>
          <a:ext cx="0" cy="0"/>
          <a:chOff x="0" y="0"/>
          <a:chExt cx="0" cy="0"/>
        </a:xfrm>
      </p:grpSpPr>
      <p:sp>
        <p:nvSpPr>
          <p:cNvPr id="12809" name="Google Shape;12809;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810" name="Google Shape;12810;p60"/>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1" name="Google Shape;12811;p60"/>
          <p:cNvGrpSpPr/>
          <p:nvPr/>
        </p:nvGrpSpPr>
        <p:grpSpPr>
          <a:xfrm>
            <a:off x="3303268" y="3817349"/>
            <a:ext cx="346056" cy="345674"/>
            <a:chOff x="3303268" y="3817349"/>
            <a:chExt cx="346056" cy="345674"/>
          </a:xfrm>
        </p:grpSpPr>
        <p:sp>
          <p:nvSpPr>
            <p:cNvPr id="12812" name="Google Shape;12812;p6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6" name="Google Shape;12816;p60"/>
          <p:cNvGrpSpPr/>
          <p:nvPr/>
        </p:nvGrpSpPr>
        <p:grpSpPr>
          <a:xfrm>
            <a:off x="3752358" y="3817349"/>
            <a:ext cx="346056" cy="345674"/>
            <a:chOff x="3752358" y="3817349"/>
            <a:chExt cx="346056" cy="345674"/>
          </a:xfrm>
        </p:grpSpPr>
        <p:sp>
          <p:nvSpPr>
            <p:cNvPr id="12817" name="Google Shape;12817;p6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60"/>
          <p:cNvGrpSpPr/>
          <p:nvPr/>
        </p:nvGrpSpPr>
        <p:grpSpPr>
          <a:xfrm>
            <a:off x="5100008" y="3817349"/>
            <a:ext cx="346024" cy="345674"/>
            <a:chOff x="5100008" y="3817349"/>
            <a:chExt cx="346024" cy="345674"/>
          </a:xfrm>
        </p:grpSpPr>
        <p:sp>
          <p:nvSpPr>
            <p:cNvPr id="12822" name="Google Shape;12822;p6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60"/>
          <p:cNvGrpSpPr/>
          <p:nvPr/>
        </p:nvGrpSpPr>
        <p:grpSpPr>
          <a:xfrm>
            <a:off x="5998919" y="3817349"/>
            <a:ext cx="345674" cy="345674"/>
            <a:chOff x="5998919" y="3817349"/>
            <a:chExt cx="345674" cy="345674"/>
          </a:xfrm>
        </p:grpSpPr>
        <p:sp>
          <p:nvSpPr>
            <p:cNvPr id="12826" name="Google Shape;12826;p60"/>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0"/>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0"/>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60"/>
          <p:cNvGrpSpPr/>
          <p:nvPr/>
        </p:nvGrpSpPr>
        <p:grpSpPr>
          <a:xfrm>
            <a:off x="4201447" y="3817349"/>
            <a:ext cx="346024" cy="345674"/>
            <a:chOff x="4201447" y="3817349"/>
            <a:chExt cx="346024" cy="345674"/>
          </a:xfrm>
        </p:grpSpPr>
        <p:sp>
          <p:nvSpPr>
            <p:cNvPr id="12830" name="Google Shape;12830;p6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60"/>
          <p:cNvGrpSpPr/>
          <p:nvPr/>
        </p:nvGrpSpPr>
        <p:grpSpPr>
          <a:xfrm>
            <a:off x="4650919" y="3817349"/>
            <a:ext cx="346024" cy="345674"/>
            <a:chOff x="4650919" y="3817349"/>
            <a:chExt cx="346024" cy="345674"/>
          </a:xfrm>
        </p:grpSpPr>
        <p:sp>
          <p:nvSpPr>
            <p:cNvPr id="12833" name="Google Shape;12833;p6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60"/>
          <p:cNvGrpSpPr/>
          <p:nvPr/>
        </p:nvGrpSpPr>
        <p:grpSpPr>
          <a:xfrm>
            <a:off x="5549861" y="3817349"/>
            <a:ext cx="345642" cy="345674"/>
            <a:chOff x="5549861" y="3817349"/>
            <a:chExt cx="345642" cy="345674"/>
          </a:xfrm>
        </p:grpSpPr>
        <p:sp>
          <p:nvSpPr>
            <p:cNvPr id="12837" name="Google Shape;12837;p6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60"/>
          <p:cNvGrpSpPr/>
          <p:nvPr/>
        </p:nvGrpSpPr>
        <p:grpSpPr>
          <a:xfrm>
            <a:off x="1306445" y="3397829"/>
            <a:ext cx="367255" cy="269855"/>
            <a:chOff x="1306445" y="3397829"/>
            <a:chExt cx="367255" cy="269855"/>
          </a:xfrm>
        </p:grpSpPr>
        <p:sp>
          <p:nvSpPr>
            <p:cNvPr id="12841" name="Google Shape;12841;p60"/>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0"/>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0"/>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0"/>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0"/>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0"/>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60"/>
          <p:cNvGrpSpPr/>
          <p:nvPr/>
        </p:nvGrpSpPr>
        <p:grpSpPr>
          <a:xfrm>
            <a:off x="1781317" y="3391400"/>
            <a:ext cx="367255" cy="282364"/>
            <a:chOff x="1781317" y="3391400"/>
            <a:chExt cx="367255" cy="282364"/>
          </a:xfrm>
        </p:grpSpPr>
        <p:sp>
          <p:nvSpPr>
            <p:cNvPr id="12848" name="Google Shape;12848;p60"/>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0"/>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0"/>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0"/>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0"/>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0"/>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60"/>
          <p:cNvGrpSpPr/>
          <p:nvPr/>
        </p:nvGrpSpPr>
        <p:grpSpPr>
          <a:xfrm>
            <a:off x="3678830" y="3370933"/>
            <a:ext cx="369164" cy="323297"/>
            <a:chOff x="3678830" y="3370933"/>
            <a:chExt cx="369164" cy="323297"/>
          </a:xfrm>
        </p:grpSpPr>
        <p:sp>
          <p:nvSpPr>
            <p:cNvPr id="12855" name="Google Shape;12855;p60"/>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0"/>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0"/>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0"/>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0"/>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0"/>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0"/>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0"/>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0"/>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0"/>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0"/>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60"/>
          <p:cNvGrpSpPr/>
          <p:nvPr/>
        </p:nvGrpSpPr>
        <p:grpSpPr>
          <a:xfrm>
            <a:off x="859265" y="3348175"/>
            <a:ext cx="312316" cy="368400"/>
            <a:chOff x="859265" y="3348175"/>
            <a:chExt cx="312316" cy="368400"/>
          </a:xfrm>
        </p:grpSpPr>
        <p:sp>
          <p:nvSpPr>
            <p:cNvPr id="12867" name="Google Shape;12867;p60"/>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0"/>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0"/>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0"/>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0"/>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2" name="Google Shape;12872;p60"/>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3" name="Google Shape;12873;p60"/>
          <p:cNvGrpSpPr/>
          <p:nvPr/>
        </p:nvGrpSpPr>
        <p:grpSpPr>
          <a:xfrm>
            <a:off x="2766374" y="3361013"/>
            <a:ext cx="330110" cy="308908"/>
            <a:chOff x="2766264" y="3394042"/>
            <a:chExt cx="294873" cy="275934"/>
          </a:xfrm>
        </p:grpSpPr>
        <p:sp>
          <p:nvSpPr>
            <p:cNvPr id="12874" name="Google Shape;12874;p60"/>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0"/>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0"/>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0"/>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8" name="Google Shape;12878;p60"/>
          <p:cNvGrpSpPr/>
          <p:nvPr/>
        </p:nvGrpSpPr>
        <p:grpSpPr>
          <a:xfrm>
            <a:off x="3214972" y="3359188"/>
            <a:ext cx="346406" cy="347552"/>
            <a:chOff x="3214972" y="3359188"/>
            <a:chExt cx="346406" cy="347552"/>
          </a:xfrm>
        </p:grpSpPr>
        <p:sp>
          <p:nvSpPr>
            <p:cNvPr id="12879" name="Google Shape;12879;p60"/>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0"/>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0"/>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0"/>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0"/>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0"/>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0"/>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0"/>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0"/>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0"/>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0"/>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0"/>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0"/>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0"/>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60"/>
          <p:cNvGrpSpPr/>
          <p:nvPr/>
        </p:nvGrpSpPr>
        <p:grpSpPr>
          <a:xfrm>
            <a:off x="4629306" y="3409193"/>
            <a:ext cx="367255" cy="244486"/>
            <a:chOff x="4629306" y="3409193"/>
            <a:chExt cx="367255" cy="244486"/>
          </a:xfrm>
        </p:grpSpPr>
        <p:sp>
          <p:nvSpPr>
            <p:cNvPr id="12894" name="Google Shape;12894;p60"/>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0"/>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0"/>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0"/>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0"/>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0"/>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0"/>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0"/>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0"/>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0"/>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60"/>
          <p:cNvGrpSpPr/>
          <p:nvPr/>
        </p:nvGrpSpPr>
        <p:grpSpPr>
          <a:xfrm>
            <a:off x="4193490" y="3350084"/>
            <a:ext cx="289939" cy="334661"/>
            <a:chOff x="4193490" y="3350084"/>
            <a:chExt cx="289939" cy="334661"/>
          </a:xfrm>
        </p:grpSpPr>
        <p:sp>
          <p:nvSpPr>
            <p:cNvPr id="12905" name="Google Shape;12905;p60"/>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0"/>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0"/>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0"/>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0"/>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0"/>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0"/>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0"/>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0"/>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0"/>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60"/>
          <p:cNvGrpSpPr/>
          <p:nvPr/>
        </p:nvGrpSpPr>
        <p:grpSpPr>
          <a:xfrm>
            <a:off x="6533281" y="3351230"/>
            <a:ext cx="357037" cy="357005"/>
            <a:chOff x="6533281" y="3351230"/>
            <a:chExt cx="357037" cy="357005"/>
          </a:xfrm>
        </p:grpSpPr>
        <p:sp>
          <p:nvSpPr>
            <p:cNvPr id="12916" name="Google Shape;12916;p60"/>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0"/>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0"/>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60"/>
          <p:cNvGrpSpPr/>
          <p:nvPr/>
        </p:nvGrpSpPr>
        <p:grpSpPr>
          <a:xfrm>
            <a:off x="6058441" y="3351230"/>
            <a:ext cx="357387" cy="357005"/>
            <a:chOff x="6058441" y="3351230"/>
            <a:chExt cx="357387" cy="357005"/>
          </a:xfrm>
        </p:grpSpPr>
        <p:sp>
          <p:nvSpPr>
            <p:cNvPr id="12920" name="Google Shape;12920;p60"/>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0"/>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2" name="Google Shape;12922;p60"/>
          <p:cNvGrpSpPr/>
          <p:nvPr/>
        </p:nvGrpSpPr>
        <p:grpSpPr>
          <a:xfrm>
            <a:off x="7957483" y="3350848"/>
            <a:ext cx="357387" cy="357387"/>
            <a:chOff x="7957483" y="3350848"/>
            <a:chExt cx="357387" cy="357387"/>
          </a:xfrm>
        </p:grpSpPr>
        <p:sp>
          <p:nvSpPr>
            <p:cNvPr id="12923" name="Google Shape;12923;p60"/>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0"/>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0"/>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60"/>
          <p:cNvGrpSpPr/>
          <p:nvPr/>
        </p:nvGrpSpPr>
        <p:grpSpPr>
          <a:xfrm>
            <a:off x="7007771" y="3351230"/>
            <a:ext cx="357387" cy="357005"/>
            <a:chOff x="7007771" y="3351230"/>
            <a:chExt cx="357387" cy="357005"/>
          </a:xfrm>
        </p:grpSpPr>
        <p:sp>
          <p:nvSpPr>
            <p:cNvPr id="12927" name="Google Shape;12927;p60"/>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0"/>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0"/>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0"/>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0"/>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60"/>
          <p:cNvGrpSpPr/>
          <p:nvPr/>
        </p:nvGrpSpPr>
        <p:grpSpPr>
          <a:xfrm>
            <a:off x="5108729" y="3351230"/>
            <a:ext cx="357005" cy="357005"/>
            <a:chOff x="5108729" y="3351230"/>
            <a:chExt cx="357005" cy="357005"/>
          </a:xfrm>
        </p:grpSpPr>
        <p:sp>
          <p:nvSpPr>
            <p:cNvPr id="12933" name="Google Shape;12933;p6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60"/>
          <p:cNvGrpSpPr/>
          <p:nvPr/>
        </p:nvGrpSpPr>
        <p:grpSpPr>
          <a:xfrm>
            <a:off x="5583569" y="3351230"/>
            <a:ext cx="357419" cy="357005"/>
            <a:chOff x="5583569" y="3351230"/>
            <a:chExt cx="357419" cy="357005"/>
          </a:xfrm>
        </p:grpSpPr>
        <p:sp>
          <p:nvSpPr>
            <p:cNvPr id="12936" name="Google Shape;12936;p60"/>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0"/>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60"/>
          <p:cNvGrpSpPr/>
          <p:nvPr/>
        </p:nvGrpSpPr>
        <p:grpSpPr>
          <a:xfrm>
            <a:off x="7482229" y="3351230"/>
            <a:ext cx="357419" cy="357005"/>
            <a:chOff x="7482229" y="3351230"/>
            <a:chExt cx="357419" cy="357005"/>
          </a:xfrm>
        </p:grpSpPr>
        <p:sp>
          <p:nvSpPr>
            <p:cNvPr id="12939" name="Google Shape;12939;p60"/>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0"/>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0"/>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0"/>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0"/>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60"/>
          <p:cNvGrpSpPr/>
          <p:nvPr/>
        </p:nvGrpSpPr>
        <p:grpSpPr>
          <a:xfrm>
            <a:off x="3764485" y="2890682"/>
            <a:ext cx="222874" cy="345737"/>
            <a:chOff x="3764485" y="2890682"/>
            <a:chExt cx="222874" cy="345737"/>
          </a:xfrm>
        </p:grpSpPr>
        <p:sp>
          <p:nvSpPr>
            <p:cNvPr id="12945" name="Google Shape;12945;p60"/>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0"/>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0"/>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60"/>
          <p:cNvGrpSpPr/>
          <p:nvPr/>
        </p:nvGrpSpPr>
        <p:grpSpPr>
          <a:xfrm>
            <a:off x="2238616" y="2908131"/>
            <a:ext cx="422596" cy="310382"/>
            <a:chOff x="2278533" y="2937377"/>
            <a:chExt cx="346788" cy="254704"/>
          </a:xfrm>
        </p:grpSpPr>
        <p:sp>
          <p:nvSpPr>
            <p:cNvPr id="12949" name="Google Shape;12949;p60"/>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0"/>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1" name="Google Shape;12951;p60"/>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2" name="Google Shape;12952;p60"/>
          <p:cNvGrpSpPr/>
          <p:nvPr/>
        </p:nvGrpSpPr>
        <p:grpSpPr>
          <a:xfrm>
            <a:off x="1836637" y="2891510"/>
            <a:ext cx="286152" cy="346438"/>
            <a:chOff x="1836637" y="2891510"/>
            <a:chExt cx="286152" cy="346438"/>
          </a:xfrm>
        </p:grpSpPr>
        <p:sp>
          <p:nvSpPr>
            <p:cNvPr id="12953" name="Google Shape;12953;p60"/>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0"/>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0"/>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60"/>
          <p:cNvGrpSpPr/>
          <p:nvPr/>
        </p:nvGrpSpPr>
        <p:grpSpPr>
          <a:xfrm>
            <a:off x="5585861" y="2905929"/>
            <a:ext cx="379764" cy="337684"/>
            <a:chOff x="5585861" y="2905929"/>
            <a:chExt cx="379764" cy="337684"/>
          </a:xfrm>
        </p:grpSpPr>
        <p:sp>
          <p:nvSpPr>
            <p:cNvPr id="12957" name="Google Shape;12957;p60"/>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0"/>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0"/>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0"/>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60"/>
          <p:cNvGrpSpPr/>
          <p:nvPr/>
        </p:nvGrpSpPr>
        <p:grpSpPr>
          <a:xfrm>
            <a:off x="1327676" y="2910480"/>
            <a:ext cx="347934" cy="310024"/>
            <a:chOff x="1327676" y="2910480"/>
            <a:chExt cx="347934" cy="310024"/>
          </a:xfrm>
        </p:grpSpPr>
        <p:sp>
          <p:nvSpPr>
            <p:cNvPr id="12962" name="Google Shape;12962;p60"/>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0"/>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0"/>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0"/>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0"/>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7" name="Google Shape;12967;p60"/>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8" name="Google Shape;12968;p60"/>
          <p:cNvGrpSpPr/>
          <p:nvPr/>
        </p:nvGrpSpPr>
        <p:grpSpPr>
          <a:xfrm>
            <a:off x="2753401" y="2869564"/>
            <a:ext cx="382828" cy="358601"/>
            <a:chOff x="2753373" y="2902523"/>
            <a:chExt cx="347552" cy="325557"/>
          </a:xfrm>
        </p:grpSpPr>
        <p:sp>
          <p:nvSpPr>
            <p:cNvPr id="12969" name="Google Shape;12969;p60"/>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0"/>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0"/>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0"/>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0"/>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0"/>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60"/>
          <p:cNvGrpSpPr/>
          <p:nvPr/>
        </p:nvGrpSpPr>
        <p:grpSpPr>
          <a:xfrm>
            <a:off x="849016" y="2903255"/>
            <a:ext cx="356655" cy="335425"/>
            <a:chOff x="849016" y="2903255"/>
            <a:chExt cx="356655" cy="335425"/>
          </a:xfrm>
        </p:grpSpPr>
        <p:sp>
          <p:nvSpPr>
            <p:cNvPr id="12976" name="Google Shape;12976;p6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7" name="Google Shape;12987;p60"/>
          <p:cNvGrpSpPr/>
          <p:nvPr/>
        </p:nvGrpSpPr>
        <p:grpSpPr>
          <a:xfrm>
            <a:off x="4210933" y="2926777"/>
            <a:ext cx="280072" cy="275520"/>
            <a:chOff x="4210933" y="2926777"/>
            <a:chExt cx="280072" cy="275520"/>
          </a:xfrm>
        </p:grpSpPr>
        <p:sp>
          <p:nvSpPr>
            <p:cNvPr id="12988" name="Google Shape;12988;p60"/>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0"/>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0"/>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0"/>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0"/>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0"/>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0"/>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0"/>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0"/>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0"/>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0"/>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0"/>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0"/>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1" name="Google Shape;13001;p60"/>
          <p:cNvGrpSpPr/>
          <p:nvPr/>
        </p:nvGrpSpPr>
        <p:grpSpPr>
          <a:xfrm>
            <a:off x="4667216" y="2915382"/>
            <a:ext cx="320273" cy="318395"/>
            <a:chOff x="4667216" y="2915382"/>
            <a:chExt cx="320273" cy="318395"/>
          </a:xfrm>
        </p:grpSpPr>
        <p:sp>
          <p:nvSpPr>
            <p:cNvPr id="13002" name="Google Shape;13002;p60"/>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0"/>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0"/>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0"/>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6" name="Google Shape;13006;p60"/>
          <p:cNvGrpSpPr/>
          <p:nvPr/>
        </p:nvGrpSpPr>
        <p:grpSpPr>
          <a:xfrm>
            <a:off x="5170480" y="2934639"/>
            <a:ext cx="261929" cy="280550"/>
            <a:chOff x="5170480" y="2934639"/>
            <a:chExt cx="261929" cy="280550"/>
          </a:xfrm>
        </p:grpSpPr>
        <p:sp>
          <p:nvSpPr>
            <p:cNvPr id="13007" name="Google Shape;13007;p60"/>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0"/>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0"/>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0"/>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0"/>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0"/>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0"/>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60"/>
          <p:cNvGrpSpPr/>
          <p:nvPr/>
        </p:nvGrpSpPr>
        <p:grpSpPr>
          <a:xfrm>
            <a:off x="6069423" y="2891892"/>
            <a:ext cx="362321" cy="364231"/>
            <a:chOff x="6069423" y="2891892"/>
            <a:chExt cx="362321" cy="364231"/>
          </a:xfrm>
        </p:grpSpPr>
        <p:sp>
          <p:nvSpPr>
            <p:cNvPr id="13015" name="Google Shape;13015;p60"/>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0"/>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0"/>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0"/>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0"/>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0"/>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60"/>
          <p:cNvGrpSpPr/>
          <p:nvPr/>
        </p:nvGrpSpPr>
        <p:grpSpPr>
          <a:xfrm>
            <a:off x="6571955" y="2919170"/>
            <a:ext cx="308878" cy="311170"/>
            <a:chOff x="6571955" y="2919170"/>
            <a:chExt cx="308878" cy="311170"/>
          </a:xfrm>
        </p:grpSpPr>
        <p:sp>
          <p:nvSpPr>
            <p:cNvPr id="13022" name="Google Shape;13022;p60"/>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0"/>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0"/>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0"/>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0"/>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0"/>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0"/>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0"/>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0"/>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0"/>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60"/>
          <p:cNvGrpSpPr/>
          <p:nvPr/>
        </p:nvGrpSpPr>
        <p:grpSpPr>
          <a:xfrm>
            <a:off x="7500054" y="2934735"/>
            <a:ext cx="350576" cy="280454"/>
            <a:chOff x="7500054" y="2934735"/>
            <a:chExt cx="350576" cy="280454"/>
          </a:xfrm>
        </p:grpSpPr>
        <p:sp>
          <p:nvSpPr>
            <p:cNvPr id="13033" name="Google Shape;13033;p60"/>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0"/>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0"/>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0"/>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0"/>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0"/>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0"/>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0"/>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1" name="Google Shape;13041;p60"/>
          <p:cNvGrpSpPr/>
          <p:nvPr/>
        </p:nvGrpSpPr>
        <p:grpSpPr>
          <a:xfrm>
            <a:off x="7024430" y="2874662"/>
            <a:ext cx="332012" cy="355454"/>
            <a:chOff x="7055134" y="2919170"/>
            <a:chExt cx="290321" cy="310820"/>
          </a:xfrm>
        </p:grpSpPr>
        <p:sp>
          <p:nvSpPr>
            <p:cNvPr id="13042" name="Google Shape;13042;p60"/>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0"/>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0"/>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0"/>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0"/>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0"/>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0"/>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0"/>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0"/>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0"/>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0"/>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0"/>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0"/>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0"/>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60"/>
          <p:cNvGrpSpPr/>
          <p:nvPr/>
        </p:nvGrpSpPr>
        <p:grpSpPr>
          <a:xfrm>
            <a:off x="7985143" y="2900613"/>
            <a:ext cx="330109" cy="347552"/>
            <a:chOff x="7985143" y="2900613"/>
            <a:chExt cx="330109" cy="347552"/>
          </a:xfrm>
        </p:grpSpPr>
        <p:sp>
          <p:nvSpPr>
            <p:cNvPr id="13057" name="Google Shape;13057;p60"/>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0"/>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0"/>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0"/>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0"/>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0"/>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0"/>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0"/>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60"/>
          <p:cNvGrpSpPr/>
          <p:nvPr/>
        </p:nvGrpSpPr>
        <p:grpSpPr>
          <a:xfrm>
            <a:off x="7990840" y="2435226"/>
            <a:ext cx="354363" cy="353631"/>
            <a:chOff x="7990840" y="2435226"/>
            <a:chExt cx="354363" cy="353631"/>
          </a:xfrm>
        </p:grpSpPr>
        <p:sp>
          <p:nvSpPr>
            <p:cNvPr id="13066" name="Google Shape;13066;p60"/>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0"/>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0"/>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9" name="Google Shape;13069;p60"/>
          <p:cNvGrpSpPr/>
          <p:nvPr/>
        </p:nvGrpSpPr>
        <p:grpSpPr>
          <a:xfrm>
            <a:off x="1817317" y="2480330"/>
            <a:ext cx="350958" cy="263043"/>
            <a:chOff x="1817317" y="2480330"/>
            <a:chExt cx="350958" cy="263043"/>
          </a:xfrm>
        </p:grpSpPr>
        <p:sp>
          <p:nvSpPr>
            <p:cNvPr id="13070" name="Google Shape;13070;p60"/>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0"/>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0"/>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0"/>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0"/>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60"/>
          <p:cNvGrpSpPr/>
          <p:nvPr/>
        </p:nvGrpSpPr>
        <p:grpSpPr>
          <a:xfrm>
            <a:off x="1341727" y="2483349"/>
            <a:ext cx="419913" cy="308109"/>
            <a:chOff x="1341727" y="2483349"/>
            <a:chExt cx="419913" cy="308109"/>
          </a:xfrm>
        </p:grpSpPr>
        <p:sp>
          <p:nvSpPr>
            <p:cNvPr id="13076" name="Google Shape;13076;p60"/>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0"/>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0"/>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60"/>
          <p:cNvGrpSpPr/>
          <p:nvPr/>
        </p:nvGrpSpPr>
        <p:grpSpPr>
          <a:xfrm>
            <a:off x="854332" y="2447736"/>
            <a:ext cx="376358" cy="330109"/>
            <a:chOff x="854332" y="2447736"/>
            <a:chExt cx="376358" cy="330109"/>
          </a:xfrm>
        </p:grpSpPr>
        <p:sp>
          <p:nvSpPr>
            <p:cNvPr id="13080" name="Google Shape;13080;p60"/>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0"/>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0"/>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0"/>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0"/>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0"/>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0"/>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0"/>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60"/>
          <p:cNvGrpSpPr/>
          <p:nvPr/>
        </p:nvGrpSpPr>
        <p:grpSpPr>
          <a:xfrm>
            <a:off x="4206763" y="2450951"/>
            <a:ext cx="322151" cy="322374"/>
            <a:chOff x="4206763" y="2450951"/>
            <a:chExt cx="322151" cy="322374"/>
          </a:xfrm>
        </p:grpSpPr>
        <p:sp>
          <p:nvSpPr>
            <p:cNvPr id="13089" name="Google Shape;13089;p6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60"/>
          <p:cNvGrpSpPr/>
          <p:nvPr/>
        </p:nvGrpSpPr>
        <p:grpSpPr>
          <a:xfrm>
            <a:off x="7528096" y="2450059"/>
            <a:ext cx="327976" cy="324316"/>
            <a:chOff x="7528096" y="2450059"/>
            <a:chExt cx="327976" cy="324316"/>
          </a:xfrm>
        </p:grpSpPr>
        <p:sp>
          <p:nvSpPr>
            <p:cNvPr id="13092" name="Google Shape;13092;p6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60"/>
          <p:cNvGrpSpPr/>
          <p:nvPr/>
        </p:nvGrpSpPr>
        <p:grpSpPr>
          <a:xfrm>
            <a:off x="7077129" y="2512542"/>
            <a:ext cx="282364" cy="198619"/>
            <a:chOff x="7077129" y="2512542"/>
            <a:chExt cx="282364" cy="198619"/>
          </a:xfrm>
        </p:grpSpPr>
        <p:sp>
          <p:nvSpPr>
            <p:cNvPr id="13098" name="Google Shape;13098;p60"/>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0"/>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0"/>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0"/>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0"/>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0"/>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4" name="Google Shape;13104;p60"/>
          <p:cNvGrpSpPr/>
          <p:nvPr/>
        </p:nvGrpSpPr>
        <p:grpSpPr>
          <a:xfrm>
            <a:off x="3725461" y="2444712"/>
            <a:ext cx="334279" cy="334661"/>
            <a:chOff x="3725461" y="2444712"/>
            <a:chExt cx="334279" cy="334661"/>
          </a:xfrm>
        </p:grpSpPr>
        <p:sp>
          <p:nvSpPr>
            <p:cNvPr id="13105" name="Google Shape;13105;p60"/>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0"/>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0"/>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0"/>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0"/>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0"/>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0"/>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60"/>
          <p:cNvGrpSpPr/>
          <p:nvPr/>
        </p:nvGrpSpPr>
        <p:grpSpPr>
          <a:xfrm>
            <a:off x="6577238" y="2457221"/>
            <a:ext cx="332019" cy="310788"/>
            <a:chOff x="6577238" y="2457221"/>
            <a:chExt cx="332019" cy="310788"/>
          </a:xfrm>
        </p:grpSpPr>
        <p:sp>
          <p:nvSpPr>
            <p:cNvPr id="13113" name="Google Shape;13113;p60"/>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0"/>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0"/>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0"/>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0"/>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0"/>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60"/>
          <p:cNvGrpSpPr/>
          <p:nvPr/>
        </p:nvGrpSpPr>
        <p:grpSpPr>
          <a:xfrm>
            <a:off x="2818561" y="2439778"/>
            <a:ext cx="247892" cy="346024"/>
            <a:chOff x="2818561" y="2439778"/>
            <a:chExt cx="247892" cy="346024"/>
          </a:xfrm>
        </p:grpSpPr>
        <p:sp>
          <p:nvSpPr>
            <p:cNvPr id="13120" name="Google Shape;13120;p60"/>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0"/>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0"/>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0"/>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0"/>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0"/>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0"/>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0"/>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0"/>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0"/>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0"/>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0"/>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2" name="Google Shape;13132;p60"/>
          <p:cNvGrpSpPr/>
          <p:nvPr/>
        </p:nvGrpSpPr>
        <p:grpSpPr>
          <a:xfrm>
            <a:off x="3207778" y="2474632"/>
            <a:ext cx="419933" cy="275170"/>
            <a:chOff x="3207778" y="2474632"/>
            <a:chExt cx="419933" cy="275170"/>
          </a:xfrm>
        </p:grpSpPr>
        <p:sp>
          <p:nvSpPr>
            <p:cNvPr id="13133" name="Google Shape;13133;p60"/>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0"/>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0"/>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0"/>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0"/>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0"/>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0"/>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0"/>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0"/>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0"/>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0"/>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0"/>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0"/>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0"/>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60"/>
          <p:cNvGrpSpPr/>
          <p:nvPr/>
        </p:nvGrpSpPr>
        <p:grpSpPr>
          <a:xfrm>
            <a:off x="6099375" y="2456075"/>
            <a:ext cx="337684" cy="314194"/>
            <a:chOff x="6099375" y="2456075"/>
            <a:chExt cx="337684" cy="314194"/>
          </a:xfrm>
        </p:grpSpPr>
        <p:sp>
          <p:nvSpPr>
            <p:cNvPr id="13148" name="Google Shape;13148;p60"/>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0"/>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60"/>
          <p:cNvGrpSpPr/>
          <p:nvPr/>
        </p:nvGrpSpPr>
        <p:grpSpPr>
          <a:xfrm>
            <a:off x="2312623" y="2468584"/>
            <a:ext cx="312698" cy="286534"/>
            <a:chOff x="2312623" y="2468584"/>
            <a:chExt cx="312698" cy="286534"/>
          </a:xfrm>
        </p:grpSpPr>
        <p:sp>
          <p:nvSpPr>
            <p:cNvPr id="13151" name="Google Shape;13151;p60"/>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0"/>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0"/>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4" name="Google Shape;13154;p60"/>
          <p:cNvGrpSpPr/>
          <p:nvPr/>
        </p:nvGrpSpPr>
        <p:grpSpPr>
          <a:xfrm>
            <a:off x="5618805" y="2440924"/>
            <a:ext cx="345292" cy="342618"/>
            <a:chOff x="5618805" y="2440924"/>
            <a:chExt cx="345292" cy="342618"/>
          </a:xfrm>
        </p:grpSpPr>
        <p:sp>
          <p:nvSpPr>
            <p:cNvPr id="13155" name="Google Shape;13155;p60"/>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0"/>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0"/>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0"/>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0"/>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60"/>
          <p:cNvGrpSpPr/>
          <p:nvPr/>
        </p:nvGrpSpPr>
        <p:grpSpPr>
          <a:xfrm>
            <a:off x="4653179" y="2446590"/>
            <a:ext cx="377886" cy="331255"/>
            <a:chOff x="4653179" y="2446590"/>
            <a:chExt cx="377886" cy="331255"/>
          </a:xfrm>
        </p:grpSpPr>
        <p:sp>
          <p:nvSpPr>
            <p:cNvPr id="13161" name="Google Shape;13161;p60"/>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0"/>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0"/>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0"/>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60"/>
          <p:cNvGrpSpPr/>
          <p:nvPr/>
        </p:nvGrpSpPr>
        <p:grpSpPr>
          <a:xfrm>
            <a:off x="5184517" y="2459481"/>
            <a:ext cx="252062" cy="305122"/>
            <a:chOff x="5184517" y="2459481"/>
            <a:chExt cx="252062" cy="305122"/>
          </a:xfrm>
        </p:grpSpPr>
        <p:sp>
          <p:nvSpPr>
            <p:cNvPr id="13166" name="Google Shape;13166;p60"/>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0"/>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0"/>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0"/>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0"/>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0"/>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2" name="Google Shape;13172;p60"/>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3" name="Google Shape;13173;p60"/>
          <p:cNvGrpSpPr/>
          <p:nvPr/>
        </p:nvGrpSpPr>
        <p:grpSpPr>
          <a:xfrm>
            <a:off x="6155459" y="1969108"/>
            <a:ext cx="249770" cy="363849"/>
            <a:chOff x="6155459" y="1969108"/>
            <a:chExt cx="249770" cy="363849"/>
          </a:xfrm>
        </p:grpSpPr>
        <p:sp>
          <p:nvSpPr>
            <p:cNvPr id="13174" name="Google Shape;13174;p60"/>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0"/>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0"/>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0"/>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0"/>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0"/>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0"/>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0"/>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0"/>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60"/>
          <p:cNvGrpSpPr/>
          <p:nvPr/>
        </p:nvGrpSpPr>
        <p:grpSpPr>
          <a:xfrm>
            <a:off x="2280029" y="1970604"/>
            <a:ext cx="353631" cy="354395"/>
            <a:chOff x="2280029" y="1970604"/>
            <a:chExt cx="353631" cy="354395"/>
          </a:xfrm>
        </p:grpSpPr>
        <p:sp>
          <p:nvSpPr>
            <p:cNvPr id="13184" name="Google Shape;13184;p60"/>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0"/>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0"/>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0"/>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60"/>
          <p:cNvGrpSpPr/>
          <p:nvPr/>
        </p:nvGrpSpPr>
        <p:grpSpPr>
          <a:xfrm>
            <a:off x="8065100" y="2000174"/>
            <a:ext cx="255086" cy="301685"/>
            <a:chOff x="8065100" y="2000174"/>
            <a:chExt cx="255086" cy="301685"/>
          </a:xfrm>
        </p:grpSpPr>
        <p:sp>
          <p:nvSpPr>
            <p:cNvPr id="13189" name="Google Shape;13189;p60"/>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0"/>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0"/>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0"/>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60"/>
          <p:cNvGrpSpPr/>
          <p:nvPr/>
        </p:nvGrpSpPr>
        <p:grpSpPr>
          <a:xfrm>
            <a:off x="6633705" y="1969108"/>
            <a:ext cx="249420" cy="363849"/>
            <a:chOff x="6633705" y="1969108"/>
            <a:chExt cx="249420" cy="363849"/>
          </a:xfrm>
        </p:grpSpPr>
        <p:sp>
          <p:nvSpPr>
            <p:cNvPr id="13194" name="Google Shape;13194;p60"/>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0"/>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0"/>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0"/>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0"/>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0"/>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0"/>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0"/>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60"/>
          <p:cNvGrpSpPr/>
          <p:nvPr/>
        </p:nvGrpSpPr>
        <p:grpSpPr>
          <a:xfrm>
            <a:off x="5211031" y="1969108"/>
            <a:ext cx="226661" cy="363467"/>
            <a:chOff x="5211031" y="1969108"/>
            <a:chExt cx="226661" cy="363467"/>
          </a:xfrm>
        </p:grpSpPr>
        <p:sp>
          <p:nvSpPr>
            <p:cNvPr id="13203" name="Google Shape;13203;p60"/>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0"/>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5" name="Google Shape;13205;p60"/>
          <p:cNvGrpSpPr/>
          <p:nvPr/>
        </p:nvGrpSpPr>
        <p:grpSpPr>
          <a:xfrm>
            <a:off x="3712952" y="1970604"/>
            <a:ext cx="354363" cy="354395"/>
            <a:chOff x="3712952" y="1970604"/>
            <a:chExt cx="354363" cy="354395"/>
          </a:xfrm>
        </p:grpSpPr>
        <p:sp>
          <p:nvSpPr>
            <p:cNvPr id="13206" name="Google Shape;13206;p60"/>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0"/>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0"/>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0"/>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0"/>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0"/>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0"/>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0"/>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0"/>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60"/>
          <p:cNvGrpSpPr/>
          <p:nvPr/>
        </p:nvGrpSpPr>
        <p:grpSpPr>
          <a:xfrm>
            <a:off x="3235438" y="1970604"/>
            <a:ext cx="354363" cy="354745"/>
            <a:chOff x="3235438" y="1970604"/>
            <a:chExt cx="354363" cy="354745"/>
          </a:xfrm>
        </p:grpSpPr>
        <p:sp>
          <p:nvSpPr>
            <p:cNvPr id="13216" name="Google Shape;13216;p60"/>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0"/>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0"/>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0"/>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0"/>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0"/>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0"/>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0"/>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0"/>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0"/>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0"/>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0"/>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0"/>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60"/>
          <p:cNvGrpSpPr/>
          <p:nvPr/>
        </p:nvGrpSpPr>
        <p:grpSpPr>
          <a:xfrm>
            <a:off x="1329585" y="1989925"/>
            <a:ext cx="341472" cy="335074"/>
            <a:chOff x="1329585" y="1989925"/>
            <a:chExt cx="341472" cy="335074"/>
          </a:xfrm>
        </p:grpSpPr>
        <p:sp>
          <p:nvSpPr>
            <p:cNvPr id="13230" name="Google Shape;13230;p60"/>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0"/>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0"/>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60"/>
          <p:cNvGrpSpPr/>
          <p:nvPr/>
        </p:nvGrpSpPr>
        <p:grpSpPr>
          <a:xfrm>
            <a:off x="5591871" y="1989906"/>
            <a:ext cx="416649" cy="325597"/>
            <a:chOff x="5626763" y="2013829"/>
            <a:chExt cx="351722" cy="274788"/>
          </a:xfrm>
        </p:grpSpPr>
        <p:sp>
          <p:nvSpPr>
            <p:cNvPr id="13234" name="Google Shape;13234;p6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60"/>
          <p:cNvGrpSpPr/>
          <p:nvPr/>
        </p:nvGrpSpPr>
        <p:grpSpPr>
          <a:xfrm>
            <a:off x="7576605" y="1983877"/>
            <a:ext cx="276698" cy="333133"/>
            <a:chOff x="7576605" y="1983877"/>
            <a:chExt cx="276698" cy="333133"/>
          </a:xfrm>
        </p:grpSpPr>
        <p:sp>
          <p:nvSpPr>
            <p:cNvPr id="13245" name="Google Shape;13245;p6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60"/>
          <p:cNvGrpSpPr/>
          <p:nvPr/>
        </p:nvGrpSpPr>
        <p:grpSpPr>
          <a:xfrm>
            <a:off x="853568" y="1975538"/>
            <a:ext cx="337334" cy="353599"/>
            <a:chOff x="853568" y="1975538"/>
            <a:chExt cx="337334" cy="353599"/>
          </a:xfrm>
        </p:grpSpPr>
        <p:sp>
          <p:nvSpPr>
            <p:cNvPr id="13248" name="Google Shape;13248;p6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2" name="Google Shape;13252;p60"/>
          <p:cNvGrpSpPr/>
          <p:nvPr/>
        </p:nvGrpSpPr>
        <p:grpSpPr>
          <a:xfrm>
            <a:off x="2770052" y="2009628"/>
            <a:ext cx="327085" cy="277080"/>
            <a:chOff x="2770052" y="2009628"/>
            <a:chExt cx="327085" cy="277080"/>
          </a:xfrm>
        </p:grpSpPr>
        <p:sp>
          <p:nvSpPr>
            <p:cNvPr id="13253" name="Google Shape;13253;p60"/>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0"/>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5" name="Google Shape;13255;p60"/>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6" name="Google Shape;13256;p60"/>
          <p:cNvGrpSpPr/>
          <p:nvPr/>
        </p:nvGrpSpPr>
        <p:grpSpPr>
          <a:xfrm>
            <a:off x="4195399" y="1970604"/>
            <a:ext cx="344878" cy="343573"/>
            <a:chOff x="4195399" y="1970604"/>
            <a:chExt cx="344878" cy="343573"/>
          </a:xfrm>
        </p:grpSpPr>
        <p:sp>
          <p:nvSpPr>
            <p:cNvPr id="13257" name="Google Shape;13257;p60"/>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0"/>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0"/>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0"/>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60"/>
          <p:cNvGrpSpPr/>
          <p:nvPr/>
        </p:nvGrpSpPr>
        <p:grpSpPr>
          <a:xfrm>
            <a:off x="4674791" y="1977447"/>
            <a:ext cx="344528" cy="344114"/>
            <a:chOff x="4674791" y="1977447"/>
            <a:chExt cx="344528" cy="344114"/>
          </a:xfrm>
        </p:grpSpPr>
        <p:sp>
          <p:nvSpPr>
            <p:cNvPr id="13262" name="Google Shape;13262;p60"/>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0"/>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0"/>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0"/>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0"/>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0"/>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0"/>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0"/>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0"/>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0"/>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0"/>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0"/>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0"/>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0"/>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0"/>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0"/>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0"/>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0"/>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0"/>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0"/>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0"/>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0"/>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0"/>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0"/>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0"/>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0"/>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8" name="Google Shape;13288;p60"/>
          <p:cNvGrpSpPr/>
          <p:nvPr/>
        </p:nvGrpSpPr>
        <p:grpSpPr>
          <a:xfrm>
            <a:off x="6083810" y="1547297"/>
            <a:ext cx="382819" cy="310788"/>
            <a:chOff x="6083810" y="1547297"/>
            <a:chExt cx="382819" cy="310788"/>
          </a:xfrm>
        </p:grpSpPr>
        <p:sp>
          <p:nvSpPr>
            <p:cNvPr id="13289" name="Google Shape;13289;p60"/>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0"/>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0"/>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0"/>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0"/>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0"/>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0"/>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0"/>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0"/>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0"/>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0"/>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0"/>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0"/>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0"/>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0"/>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0"/>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0"/>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0"/>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60"/>
          <p:cNvGrpSpPr/>
          <p:nvPr/>
        </p:nvGrpSpPr>
        <p:grpSpPr>
          <a:xfrm>
            <a:off x="6558300" y="1538193"/>
            <a:ext cx="382788" cy="328613"/>
            <a:chOff x="6558300" y="1538193"/>
            <a:chExt cx="382788" cy="328613"/>
          </a:xfrm>
        </p:grpSpPr>
        <p:sp>
          <p:nvSpPr>
            <p:cNvPr id="13308" name="Google Shape;13308;p60"/>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0"/>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60"/>
          <p:cNvGrpSpPr/>
          <p:nvPr/>
        </p:nvGrpSpPr>
        <p:grpSpPr>
          <a:xfrm>
            <a:off x="5194002" y="1511297"/>
            <a:ext cx="259605" cy="346024"/>
            <a:chOff x="5194002" y="1511297"/>
            <a:chExt cx="259605" cy="346024"/>
          </a:xfrm>
        </p:grpSpPr>
        <p:sp>
          <p:nvSpPr>
            <p:cNvPr id="13311" name="Google Shape;13311;p60"/>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0"/>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0"/>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0"/>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5" name="Google Shape;13315;p60"/>
          <p:cNvGrpSpPr/>
          <p:nvPr/>
        </p:nvGrpSpPr>
        <p:grpSpPr>
          <a:xfrm>
            <a:off x="1394741" y="1512061"/>
            <a:ext cx="252444" cy="351722"/>
            <a:chOff x="1394741" y="1512061"/>
            <a:chExt cx="252444" cy="351722"/>
          </a:xfrm>
        </p:grpSpPr>
        <p:sp>
          <p:nvSpPr>
            <p:cNvPr id="13316" name="Google Shape;13316;p60"/>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0"/>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0"/>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0"/>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0"/>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0"/>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0"/>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0"/>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0"/>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0"/>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0"/>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0"/>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0"/>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0"/>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0"/>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0"/>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0"/>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3" name="Google Shape;13333;p60"/>
          <p:cNvGrpSpPr/>
          <p:nvPr/>
        </p:nvGrpSpPr>
        <p:grpSpPr>
          <a:xfrm>
            <a:off x="855096" y="1504485"/>
            <a:ext cx="380910" cy="339594"/>
            <a:chOff x="855096" y="1504485"/>
            <a:chExt cx="380910" cy="339594"/>
          </a:xfrm>
        </p:grpSpPr>
        <p:sp>
          <p:nvSpPr>
            <p:cNvPr id="13334" name="Google Shape;13334;p60"/>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0"/>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0"/>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0"/>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0"/>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60"/>
          <p:cNvGrpSpPr/>
          <p:nvPr/>
        </p:nvGrpSpPr>
        <p:grpSpPr>
          <a:xfrm>
            <a:off x="1819576" y="1511679"/>
            <a:ext cx="352103" cy="352103"/>
            <a:chOff x="1819576" y="1511679"/>
            <a:chExt cx="352103" cy="352103"/>
          </a:xfrm>
        </p:grpSpPr>
        <p:sp>
          <p:nvSpPr>
            <p:cNvPr id="13340" name="Google Shape;13340;p60"/>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0"/>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0"/>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0"/>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4" name="Google Shape;13344;p60"/>
          <p:cNvGrpSpPr/>
          <p:nvPr/>
        </p:nvGrpSpPr>
        <p:grpSpPr>
          <a:xfrm>
            <a:off x="5621097" y="1500761"/>
            <a:ext cx="371424" cy="355446"/>
            <a:chOff x="5621097" y="1500761"/>
            <a:chExt cx="371424" cy="355446"/>
          </a:xfrm>
        </p:grpSpPr>
        <p:sp>
          <p:nvSpPr>
            <p:cNvPr id="13345" name="Google Shape;13345;p60"/>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0"/>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60"/>
          <p:cNvGrpSpPr/>
          <p:nvPr/>
        </p:nvGrpSpPr>
        <p:grpSpPr>
          <a:xfrm>
            <a:off x="4670239" y="1541599"/>
            <a:ext cx="359679" cy="321833"/>
            <a:chOff x="4670239" y="1541599"/>
            <a:chExt cx="359679" cy="321833"/>
          </a:xfrm>
        </p:grpSpPr>
        <p:sp>
          <p:nvSpPr>
            <p:cNvPr id="13348" name="Google Shape;13348;p60"/>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0"/>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0"/>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0"/>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0"/>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60"/>
          <p:cNvGrpSpPr/>
          <p:nvPr/>
        </p:nvGrpSpPr>
        <p:grpSpPr>
          <a:xfrm>
            <a:off x="4212429" y="1502385"/>
            <a:ext cx="321037" cy="353822"/>
            <a:chOff x="4212429" y="1502385"/>
            <a:chExt cx="321037" cy="353822"/>
          </a:xfrm>
        </p:grpSpPr>
        <p:sp>
          <p:nvSpPr>
            <p:cNvPr id="13354" name="Google Shape;13354;p60"/>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0"/>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0"/>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0"/>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60"/>
          <p:cNvGrpSpPr/>
          <p:nvPr/>
        </p:nvGrpSpPr>
        <p:grpSpPr>
          <a:xfrm>
            <a:off x="2302788" y="1505981"/>
            <a:ext cx="336188" cy="335425"/>
            <a:chOff x="2302788" y="1505981"/>
            <a:chExt cx="336188" cy="335425"/>
          </a:xfrm>
        </p:grpSpPr>
        <p:sp>
          <p:nvSpPr>
            <p:cNvPr id="13359" name="Google Shape;13359;p60"/>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0"/>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0"/>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0"/>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0"/>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0"/>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0"/>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0"/>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0"/>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0"/>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0"/>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0"/>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0"/>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0"/>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0"/>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0"/>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0"/>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60"/>
          <p:cNvGrpSpPr/>
          <p:nvPr/>
        </p:nvGrpSpPr>
        <p:grpSpPr>
          <a:xfrm>
            <a:off x="2780301" y="1521896"/>
            <a:ext cx="333133" cy="321037"/>
            <a:chOff x="2780301" y="1521896"/>
            <a:chExt cx="333133" cy="321037"/>
          </a:xfrm>
        </p:grpSpPr>
        <p:sp>
          <p:nvSpPr>
            <p:cNvPr id="13377" name="Google Shape;13377;p60"/>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0"/>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0"/>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0"/>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0"/>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0"/>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0"/>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0"/>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0"/>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0"/>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0"/>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0"/>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0"/>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0"/>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0"/>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0"/>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0"/>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0"/>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0"/>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0"/>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7" name="Google Shape;13397;p60"/>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0"/>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0"/>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0" name="Google Shape;13400;p60"/>
          <p:cNvGrpSpPr/>
          <p:nvPr/>
        </p:nvGrpSpPr>
        <p:grpSpPr>
          <a:xfrm>
            <a:off x="3316159" y="1515085"/>
            <a:ext cx="211892" cy="339594"/>
            <a:chOff x="3316159" y="1515085"/>
            <a:chExt cx="211892" cy="339594"/>
          </a:xfrm>
        </p:grpSpPr>
        <p:sp>
          <p:nvSpPr>
            <p:cNvPr id="13401" name="Google Shape;13401;p60"/>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0"/>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0"/>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0"/>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0"/>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0"/>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60"/>
          <p:cNvGrpSpPr/>
          <p:nvPr/>
        </p:nvGrpSpPr>
        <p:grpSpPr>
          <a:xfrm>
            <a:off x="3716358" y="1544655"/>
            <a:ext cx="361971" cy="314958"/>
            <a:chOff x="3716358" y="1544655"/>
            <a:chExt cx="361971" cy="314958"/>
          </a:xfrm>
        </p:grpSpPr>
        <p:sp>
          <p:nvSpPr>
            <p:cNvPr id="13408" name="Google Shape;13408;p60"/>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0"/>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0"/>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0"/>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0"/>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3" name="Google Shape;13413;p60"/>
            <p:cNvGrpSpPr/>
            <p:nvPr/>
          </p:nvGrpSpPr>
          <p:grpSpPr>
            <a:xfrm>
              <a:off x="3716358" y="1544655"/>
              <a:ext cx="361971" cy="314958"/>
              <a:chOff x="3716358" y="1544655"/>
              <a:chExt cx="361971" cy="314958"/>
            </a:xfrm>
          </p:grpSpPr>
          <p:sp>
            <p:nvSpPr>
              <p:cNvPr id="13414" name="Google Shape;13414;p60"/>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0"/>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0"/>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0"/>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0"/>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19" name="Google Shape;13419;p60"/>
          <p:cNvGrpSpPr/>
          <p:nvPr/>
        </p:nvGrpSpPr>
        <p:grpSpPr>
          <a:xfrm>
            <a:off x="7011924" y="1557552"/>
            <a:ext cx="499533" cy="305136"/>
            <a:chOff x="7009649" y="1541981"/>
            <a:chExt cx="524940" cy="320655"/>
          </a:xfrm>
        </p:grpSpPr>
        <p:sp>
          <p:nvSpPr>
            <p:cNvPr id="13420" name="Google Shape;13420;p60"/>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0"/>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0"/>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0"/>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0"/>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0"/>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0"/>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0"/>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8" name="Google Shape;13428;p60"/>
          <p:cNvGrpSpPr/>
          <p:nvPr/>
        </p:nvGrpSpPr>
        <p:grpSpPr>
          <a:xfrm>
            <a:off x="8034034" y="1518109"/>
            <a:ext cx="282746" cy="340358"/>
            <a:chOff x="8034034" y="1518109"/>
            <a:chExt cx="282746" cy="340358"/>
          </a:xfrm>
        </p:grpSpPr>
        <p:sp>
          <p:nvSpPr>
            <p:cNvPr id="13429" name="Google Shape;13429;p60"/>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0"/>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0"/>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0"/>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3" name="Google Shape;13433;p60"/>
          <p:cNvGrpSpPr/>
          <p:nvPr/>
        </p:nvGrpSpPr>
        <p:grpSpPr>
          <a:xfrm>
            <a:off x="7582302" y="1499934"/>
            <a:ext cx="369133" cy="360411"/>
            <a:chOff x="7582302" y="1499934"/>
            <a:chExt cx="369133" cy="360411"/>
          </a:xfrm>
        </p:grpSpPr>
        <p:sp>
          <p:nvSpPr>
            <p:cNvPr id="13434" name="Google Shape;13434;p60"/>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0"/>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0"/>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0"/>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0"/>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42" name="Shape 13442"/>
        <p:cNvGrpSpPr/>
        <p:nvPr/>
      </p:nvGrpSpPr>
      <p:grpSpPr>
        <a:xfrm>
          <a:off x="0" y="0"/>
          <a:ext cx="0" cy="0"/>
          <a:chOff x="0" y="0"/>
          <a:chExt cx="0" cy="0"/>
        </a:xfrm>
      </p:grpSpPr>
      <p:pic>
        <p:nvPicPr>
          <p:cNvPr id="13443" name="Google Shape;13443;p6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NEON AGENCY">
  <a:themeElements>
    <a:clrScheme name="Simple Light">
      <a:dk1>
        <a:srgbClr val="000000"/>
      </a:dk1>
      <a:lt1>
        <a:srgbClr val="FFFFFF"/>
      </a:lt1>
      <a:dk2>
        <a:srgbClr val="595959"/>
      </a:dk2>
      <a:lt2>
        <a:srgbClr val="EEEEEE"/>
      </a:lt2>
      <a:accent1>
        <a:srgbClr val="E25EFF"/>
      </a:accent1>
      <a:accent2>
        <a:srgbClr val="C7372F"/>
      </a:accent2>
      <a:accent3>
        <a:srgbClr val="2A33FF"/>
      </a:accent3>
      <a:accent4>
        <a:srgbClr val="D100FF"/>
      </a:accent4>
      <a:accent5>
        <a:srgbClr val="6851AC"/>
      </a:accent5>
      <a:accent6>
        <a:srgbClr val="63A9FB"/>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