
<file path=[Content_Types].xml><?xml version="1.0" encoding="utf-8"?>
<Types xmlns="http://schemas.openxmlformats.org/package/2006/content-types">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Lst>
  <p:sldSz cy="5143500" cx="9144000"/>
  <p:notesSz cx="6858000" cy="9144000"/>
  <p:embeddedFontLst>
    <p:embeddedFont>
      <p:font typeface="Proxima Nova"/>
      <p:regular r:id="rId49"/>
      <p:bold r:id="rId50"/>
      <p:italic r:id="rId51"/>
      <p:boldItalic r:id="rId52"/>
    </p:embeddedFont>
    <p:embeddedFont>
      <p:font typeface="Fira Sans Extra Condensed Medium"/>
      <p:regular r:id="rId53"/>
      <p:bold r:id="rId54"/>
      <p:italic r:id="rId55"/>
      <p:boldItalic r:id="rId56"/>
    </p:embeddedFont>
    <p:embeddedFont>
      <p:font typeface="Roboto Condensed"/>
      <p:regular r:id="rId57"/>
      <p:bold r:id="rId58"/>
      <p:italic r:id="rId59"/>
      <p:boldItalic r:id="rId60"/>
    </p:embeddedFont>
    <p:embeddedFont>
      <p:font typeface="Squada One"/>
      <p:regular r:id="rId61"/>
    </p:embeddedFont>
    <p:embeddedFont>
      <p:font typeface="Roboto Condensed Light"/>
      <p:regular r:id="rId62"/>
      <p:bold r:id="rId63"/>
      <p:italic r:id="rId64"/>
      <p:boldItalic r:id="rId65"/>
    </p:embeddedFont>
    <p:embeddedFont>
      <p:font typeface="Proxima Nova Semibold"/>
      <p:regular r:id="rId66"/>
      <p:bold r:id="rId67"/>
      <p:boldItalic r:id="rId68"/>
    </p:embeddedFont>
    <p:embeddedFont>
      <p:font typeface="Exo 2"/>
      <p:regular r:id="rId69"/>
      <p:bold r:id="rId70"/>
      <p:italic r:id="rId71"/>
      <p:boldItalic r:id="rId7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259E695-7F01-4BFC-A33E-C1CE0C343F2C}">
  <a:tblStyle styleId="{3259E695-7F01-4BFC-A33E-C1CE0C343F2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font" Target="fonts/ProximaNova-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2" Type="http://schemas.openxmlformats.org/officeDocument/2006/relationships/font" Target="fonts/Exo2-boldItalic.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Exo2-italic.fntdata"/><Relationship Id="rId70" Type="http://schemas.openxmlformats.org/officeDocument/2006/relationships/font" Target="fonts/Exo2-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CondensedLight-regular.fntdata"/><Relationship Id="rId61" Type="http://schemas.openxmlformats.org/officeDocument/2006/relationships/font" Target="fonts/SquadaOne-regular.fntdata"/><Relationship Id="rId20" Type="http://schemas.openxmlformats.org/officeDocument/2006/relationships/slide" Target="slides/slide14.xml"/><Relationship Id="rId64" Type="http://schemas.openxmlformats.org/officeDocument/2006/relationships/font" Target="fonts/RobotoCondensedLight-italic.fntdata"/><Relationship Id="rId63" Type="http://schemas.openxmlformats.org/officeDocument/2006/relationships/font" Target="fonts/RobotoCondensedLight-bold.fntdata"/><Relationship Id="rId22" Type="http://schemas.openxmlformats.org/officeDocument/2006/relationships/slide" Target="slides/slide16.xml"/><Relationship Id="rId66" Type="http://schemas.openxmlformats.org/officeDocument/2006/relationships/font" Target="fonts/ProximaNovaSemibold-regular.fntdata"/><Relationship Id="rId21" Type="http://schemas.openxmlformats.org/officeDocument/2006/relationships/slide" Target="slides/slide15.xml"/><Relationship Id="rId65" Type="http://schemas.openxmlformats.org/officeDocument/2006/relationships/font" Target="fonts/RobotoCondensedLight-boldItalic.fntdata"/><Relationship Id="rId24" Type="http://schemas.openxmlformats.org/officeDocument/2006/relationships/slide" Target="slides/slide18.xml"/><Relationship Id="rId68" Type="http://schemas.openxmlformats.org/officeDocument/2006/relationships/font" Target="fonts/ProximaNovaSemibold-boldItalic.fntdata"/><Relationship Id="rId23" Type="http://schemas.openxmlformats.org/officeDocument/2006/relationships/slide" Target="slides/slide17.xml"/><Relationship Id="rId67" Type="http://schemas.openxmlformats.org/officeDocument/2006/relationships/font" Target="fonts/ProximaNovaSemibold-bold.fntdata"/><Relationship Id="rId60" Type="http://schemas.openxmlformats.org/officeDocument/2006/relationships/font" Target="fonts/RobotoCondensed-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Exo2-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italic.fntdata"/><Relationship Id="rId50" Type="http://schemas.openxmlformats.org/officeDocument/2006/relationships/font" Target="fonts/ProximaNova-bold.fntdata"/><Relationship Id="rId53" Type="http://schemas.openxmlformats.org/officeDocument/2006/relationships/font" Target="fonts/FiraSansExtraCondensedMedium-regular.fntdata"/><Relationship Id="rId52" Type="http://schemas.openxmlformats.org/officeDocument/2006/relationships/font" Target="fonts/ProximaNova-boldItalic.fntdata"/><Relationship Id="rId11" Type="http://schemas.openxmlformats.org/officeDocument/2006/relationships/slide" Target="slides/slide5.xml"/><Relationship Id="rId55" Type="http://schemas.openxmlformats.org/officeDocument/2006/relationships/font" Target="fonts/FiraSansExtraCondensedMedium-italic.fntdata"/><Relationship Id="rId10" Type="http://schemas.openxmlformats.org/officeDocument/2006/relationships/slide" Target="slides/slide4.xml"/><Relationship Id="rId54" Type="http://schemas.openxmlformats.org/officeDocument/2006/relationships/font" Target="fonts/FiraSansExtraCondensedMedium-bold.fntdata"/><Relationship Id="rId13" Type="http://schemas.openxmlformats.org/officeDocument/2006/relationships/slide" Target="slides/slide7.xml"/><Relationship Id="rId57" Type="http://schemas.openxmlformats.org/officeDocument/2006/relationships/font" Target="fonts/RobotoCondensed-regular.fntdata"/><Relationship Id="rId12" Type="http://schemas.openxmlformats.org/officeDocument/2006/relationships/slide" Target="slides/slide6.xml"/><Relationship Id="rId56" Type="http://schemas.openxmlformats.org/officeDocument/2006/relationships/font" Target="fonts/FiraSansExtraCondensedMedium-boldItalic.fntdata"/><Relationship Id="rId15" Type="http://schemas.openxmlformats.org/officeDocument/2006/relationships/slide" Target="slides/slide9.xml"/><Relationship Id="rId59" Type="http://schemas.openxmlformats.org/officeDocument/2006/relationships/font" Target="fonts/RobotoCondensed-italic.fntdata"/><Relationship Id="rId14" Type="http://schemas.openxmlformats.org/officeDocument/2006/relationships/slide" Target="slides/slide8.xml"/><Relationship Id="rId58" Type="http://schemas.openxmlformats.org/officeDocument/2006/relationships/font" Target="fonts/RobotoCondensed-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 name="Shape 132"/>
        <p:cNvGrpSpPr/>
        <p:nvPr/>
      </p:nvGrpSpPr>
      <p:grpSpPr>
        <a:xfrm>
          <a:off x="0" y="0"/>
          <a:ext cx="0" cy="0"/>
          <a:chOff x="0" y="0"/>
          <a:chExt cx="0" cy="0"/>
        </a:xfrm>
      </p:grpSpPr>
      <p:sp>
        <p:nvSpPr>
          <p:cNvPr id="133" name="Google Shape;133;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 name="Google Shape;134;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 name="Shape 139"/>
        <p:cNvGrpSpPr/>
        <p:nvPr/>
      </p:nvGrpSpPr>
      <p:grpSpPr>
        <a:xfrm>
          <a:off x="0" y="0"/>
          <a:ext cx="0" cy="0"/>
          <a:chOff x="0" y="0"/>
          <a:chExt cx="0" cy="0"/>
        </a:xfrm>
      </p:grpSpPr>
      <p:sp>
        <p:nvSpPr>
          <p:cNvPr id="140" name="Google Shape;140;g41abfbaf28_3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 name="Google Shape;141;g41abfbaf28_3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 name="Shape 146"/>
        <p:cNvGrpSpPr/>
        <p:nvPr/>
      </p:nvGrpSpPr>
      <p:grpSpPr>
        <a:xfrm>
          <a:off x="0" y="0"/>
          <a:ext cx="0" cy="0"/>
          <a:chOff x="0" y="0"/>
          <a:chExt cx="0" cy="0"/>
        </a:xfrm>
      </p:grpSpPr>
      <p:sp>
        <p:nvSpPr>
          <p:cNvPr id="147" name="Google Shape;147;g340422e078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 name="Google Shape;148;g340422e078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 name="Shape 171"/>
        <p:cNvGrpSpPr/>
        <p:nvPr/>
      </p:nvGrpSpPr>
      <p:grpSpPr>
        <a:xfrm>
          <a:off x="0" y="0"/>
          <a:ext cx="0" cy="0"/>
          <a:chOff x="0" y="0"/>
          <a:chExt cx="0" cy="0"/>
        </a:xfrm>
      </p:grpSpPr>
      <p:sp>
        <p:nvSpPr>
          <p:cNvPr id="172" name="Google Shape;172;g58d3b44f0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 name="Google Shape;173;g58d3b44f0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 name="Shape 179"/>
        <p:cNvGrpSpPr/>
        <p:nvPr/>
      </p:nvGrpSpPr>
      <p:grpSpPr>
        <a:xfrm>
          <a:off x="0" y="0"/>
          <a:ext cx="0" cy="0"/>
          <a:chOff x="0" y="0"/>
          <a:chExt cx="0" cy="0"/>
        </a:xfrm>
      </p:grpSpPr>
      <p:sp>
        <p:nvSpPr>
          <p:cNvPr id="180" name="Google Shape;180;g5465e7bc0b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 name="Google Shape;181;g5465e7bc0b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 name="Shape 187"/>
        <p:cNvGrpSpPr/>
        <p:nvPr/>
      </p:nvGrpSpPr>
      <p:grpSpPr>
        <a:xfrm>
          <a:off x="0" y="0"/>
          <a:ext cx="0" cy="0"/>
          <a:chOff x="0" y="0"/>
          <a:chExt cx="0" cy="0"/>
        </a:xfrm>
      </p:grpSpPr>
      <p:sp>
        <p:nvSpPr>
          <p:cNvPr id="188" name="Google Shape;188;g41abfbaf28_3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 name="Google Shape;189;g41abfbaf28_3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 name="Shape 211"/>
        <p:cNvGrpSpPr/>
        <p:nvPr/>
      </p:nvGrpSpPr>
      <p:grpSpPr>
        <a:xfrm>
          <a:off x="0" y="0"/>
          <a:ext cx="0" cy="0"/>
          <a:chOff x="0" y="0"/>
          <a:chExt cx="0" cy="0"/>
        </a:xfrm>
      </p:grpSpPr>
      <p:sp>
        <p:nvSpPr>
          <p:cNvPr id="212" name="Google Shape;212;g58d3b44f08_1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 name="Google Shape;213;g58d3b44f08_1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 name="Shape 219"/>
        <p:cNvGrpSpPr/>
        <p:nvPr/>
      </p:nvGrpSpPr>
      <p:grpSpPr>
        <a:xfrm>
          <a:off x="0" y="0"/>
          <a:ext cx="0" cy="0"/>
          <a:chOff x="0" y="0"/>
          <a:chExt cx="0" cy="0"/>
        </a:xfrm>
      </p:grpSpPr>
      <p:sp>
        <p:nvSpPr>
          <p:cNvPr id="220" name="Google Shape;220;g58d3b44f08_1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 name="Google Shape;221;g58d3b44f08_1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 name="Shape 228"/>
        <p:cNvGrpSpPr/>
        <p:nvPr/>
      </p:nvGrpSpPr>
      <p:grpSpPr>
        <a:xfrm>
          <a:off x="0" y="0"/>
          <a:ext cx="0" cy="0"/>
          <a:chOff x="0" y="0"/>
          <a:chExt cx="0" cy="0"/>
        </a:xfrm>
      </p:grpSpPr>
      <p:sp>
        <p:nvSpPr>
          <p:cNvPr id="229" name="Google Shape;229;g58d3b44f08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 name="Google Shape;230;g58d3b44f08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 name="Shape 247"/>
        <p:cNvGrpSpPr/>
        <p:nvPr/>
      </p:nvGrpSpPr>
      <p:grpSpPr>
        <a:xfrm>
          <a:off x="0" y="0"/>
          <a:ext cx="0" cy="0"/>
          <a:chOff x="0" y="0"/>
          <a:chExt cx="0" cy="0"/>
        </a:xfrm>
      </p:grpSpPr>
      <p:sp>
        <p:nvSpPr>
          <p:cNvPr id="248" name="Google Shape;248;g41abfbaf28_3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 name="Google Shape;249;g41abfbaf28_3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 name="Shape 264"/>
        <p:cNvGrpSpPr/>
        <p:nvPr/>
      </p:nvGrpSpPr>
      <p:grpSpPr>
        <a:xfrm>
          <a:off x="0" y="0"/>
          <a:ext cx="0" cy="0"/>
          <a:chOff x="0" y="0"/>
          <a:chExt cx="0" cy="0"/>
        </a:xfrm>
      </p:grpSpPr>
      <p:sp>
        <p:nvSpPr>
          <p:cNvPr id="265" name="Google Shape;265;g419515fe0b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 name="Google Shape;266;g419515fe0b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 name="Shape 308"/>
        <p:cNvGrpSpPr/>
        <p:nvPr/>
      </p:nvGrpSpPr>
      <p:grpSpPr>
        <a:xfrm>
          <a:off x="0" y="0"/>
          <a:ext cx="0" cy="0"/>
          <a:chOff x="0" y="0"/>
          <a:chExt cx="0" cy="0"/>
        </a:xfrm>
      </p:grpSpPr>
      <p:sp>
        <p:nvSpPr>
          <p:cNvPr id="309" name="Google Shape;309;g58d3b44f08_1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 name="Google Shape;310;g58d3b44f08_1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 name="Shape 316"/>
        <p:cNvGrpSpPr/>
        <p:nvPr/>
      </p:nvGrpSpPr>
      <p:grpSpPr>
        <a:xfrm>
          <a:off x="0" y="0"/>
          <a:ext cx="0" cy="0"/>
          <a:chOff x="0" y="0"/>
          <a:chExt cx="0" cy="0"/>
        </a:xfrm>
      </p:grpSpPr>
      <p:sp>
        <p:nvSpPr>
          <p:cNvPr id="317" name="Google Shape;317;g419515fe0b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 name="Google Shape;318;g419515fe0b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58d3b44f08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58d3b44f08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340422e078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340422e078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 name="Shape 392"/>
        <p:cNvGrpSpPr/>
        <p:nvPr/>
      </p:nvGrpSpPr>
      <p:grpSpPr>
        <a:xfrm>
          <a:off x="0" y="0"/>
          <a:ext cx="0" cy="0"/>
          <a:chOff x="0" y="0"/>
          <a:chExt cx="0" cy="0"/>
        </a:xfrm>
      </p:grpSpPr>
      <p:sp>
        <p:nvSpPr>
          <p:cNvPr id="393" name="Google Shape;393;g58d3b44f08_0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 name="Google Shape;394;g58d3b44f08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 name="Shape 400"/>
        <p:cNvGrpSpPr/>
        <p:nvPr/>
      </p:nvGrpSpPr>
      <p:grpSpPr>
        <a:xfrm>
          <a:off x="0" y="0"/>
          <a:ext cx="0" cy="0"/>
          <a:chOff x="0" y="0"/>
          <a:chExt cx="0" cy="0"/>
        </a:xfrm>
      </p:grpSpPr>
      <p:sp>
        <p:nvSpPr>
          <p:cNvPr id="401" name="Google Shape;401;g58d3b44f08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2" name="Google Shape;402;g58d3b44f08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 name="Shape 419"/>
        <p:cNvGrpSpPr/>
        <p:nvPr/>
      </p:nvGrpSpPr>
      <p:grpSpPr>
        <a:xfrm>
          <a:off x="0" y="0"/>
          <a:ext cx="0" cy="0"/>
          <a:chOff x="0" y="0"/>
          <a:chExt cx="0" cy="0"/>
        </a:xfrm>
      </p:grpSpPr>
      <p:sp>
        <p:nvSpPr>
          <p:cNvPr id="420" name="Google Shape;420;g58d3b44f08_0_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 name="Google Shape;421;g58d3b44f08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58d3b44f08_0_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58d3b44f08_0_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58d3b44f08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58d3b44f08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 name="Shape 467"/>
        <p:cNvGrpSpPr/>
        <p:nvPr/>
      </p:nvGrpSpPr>
      <p:grpSpPr>
        <a:xfrm>
          <a:off x="0" y="0"/>
          <a:ext cx="0" cy="0"/>
          <a:chOff x="0" y="0"/>
          <a:chExt cx="0" cy="0"/>
        </a:xfrm>
      </p:grpSpPr>
      <p:sp>
        <p:nvSpPr>
          <p:cNvPr id="468" name="Google Shape;468;g419515fe0b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9" name="Google Shape;469;g419515fe0b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 name="Shape 553"/>
        <p:cNvGrpSpPr/>
        <p:nvPr/>
      </p:nvGrpSpPr>
      <p:grpSpPr>
        <a:xfrm>
          <a:off x="0" y="0"/>
          <a:ext cx="0" cy="0"/>
          <a:chOff x="0" y="0"/>
          <a:chExt cx="0" cy="0"/>
        </a:xfrm>
      </p:grpSpPr>
      <p:sp>
        <p:nvSpPr>
          <p:cNvPr id="554" name="Google Shape;554;g419515fe0b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 name="Google Shape;555;g419515fe0b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 name="Shape 561"/>
        <p:cNvGrpSpPr/>
        <p:nvPr/>
      </p:nvGrpSpPr>
      <p:grpSpPr>
        <a:xfrm>
          <a:off x="0" y="0"/>
          <a:ext cx="0" cy="0"/>
          <a:chOff x="0" y="0"/>
          <a:chExt cx="0" cy="0"/>
        </a:xfrm>
      </p:grpSpPr>
      <p:sp>
        <p:nvSpPr>
          <p:cNvPr id="562" name="Google Shape;562;g340422e078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 name="Google Shape;563;g340422e078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 name="Shape 593"/>
        <p:cNvGrpSpPr/>
        <p:nvPr/>
      </p:nvGrpSpPr>
      <p:grpSpPr>
        <a:xfrm>
          <a:off x="0" y="0"/>
          <a:ext cx="0" cy="0"/>
          <a:chOff x="0" y="0"/>
          <a:chExt cx="0" cy="0"/>
        </a:xfrm>
      </p:grpSpPr>
      <p:sp>
        <p:nvSpPr>
          <p:cNvPr id="594" name="Google Shape;594;g5465e7bc0b_1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 name="Google Shape;595;g5465e7bc0b_1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3" name="Shape 613"/>
        <p:cNvGrpSpPr/>
        <p:nvPr/>
      </p:nvGrpSpPr>
      <p:grpSpPr>
        <a:xfrm>
          <a:off x="0" y="0"/>
          <a:ext cx="0" cy="0"/>
          <a:chOff x="0" y="0"/>
          <a:chExt cx="0" cy="0"/>
        </a:xfrm>
      </p:grpSpPr>
      <p:sp>
        <p:nvSpPr>
          <p:cNvPr id="614" name="Google Shape;614;g58c66ba33b_0_9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5" name="Google Shape;615;g58c66ba33b_0_9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 name="Shape 620"/>
        <p:cNvGrpSpPr/>
        <p:nvPr/>
      </p:nvGrpSpPr>
      <p:grpSpPr>
        <a:xfrm>
          <a:off x="0" y="0"/>
          <a:ext cx="0" cy="0"/>
          <a:chOff x="0" y="0"/>
          <a:chExt cx="0" cy="0"/>
        </a:xfrm>
      </p:grpSpPr>
      <p:sp>
        <p:nvSpPr>
          <p:cNvPr id="621" name="Google Shape;621;g419515fe0b_0_5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2" name="Google Shape;622;g419515fe0b_0_5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 name="Shape 627"/>
        <p:cNvGrpSpPr/>
        <p:nvPr/>
      </p:nvGrpSpPr>
      <p:grpSpPr>
        <a:xfrm>
          <a:off x="0" y="0"/>
          <a:ext cx="0" cy="0"/>
          <a:chOff x="0" y="0"/>
          <a:chExt cx="0" cy="0"/>
        </a:xfrm>
      </p:grpSpPr>
      <p:sp>
        <p:nvSpPr>
          <p:cNvPr id="628" name="Google Shape;628;g419515fe0b_0_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9" name="Google Shape;629;g419515fe0b_0_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g87e8aed8e4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 name="Google Shape;643;g87e8aed8e4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 name="Shape 657"/>
        <p:cNvGrpSpPr/>
        <p:nvPr/>
      </p:nvGrpSpPr>
      <p:grpSpPr>
        <a:xfrm>
          <a:off x="0" y="0"/>
          <a:ext cx="0" cy="0"/>
          <a:chOff x="0" y="0"/>
          <a:chExt cx="0" cy="0"/>
        </a:xfrm>
      </p:grpSpPr>
      <p:sp>
        <p:nvSpPr>
          <p:cNvPr id="658" name="Google Shape;658;g419515fe0b_0_3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419515fe0b_0_3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3" name="Shape 1273"/>
        <p:cNvGrpSpPr/>
        <p:nvPr/>
      </p:nvGrpSpPr>
      <p:grpSpPr>
        <a:xfrm>
          <a:off x="0" y="0"/>
          <a:ext cx="0" cy="0"/>
          <a:chOff x="0" y="0"/>
          <a:chExt cx="0" cy="0"/>
        </a:xfrm>
      </p:grpSpPr>
      <p:sp>
        <p:nvSpPr>
          <p:cNvPr id="1274" name="Google Shape;1274;g419515fe0b_0_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5" name="Google Shape;1275;g419515fe0b_0_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4" name="Shape 3764"/>
        <p:cNvGrpSpPr/>
        <p:nvPr/>
      </p:nvGrpSpPr>
      <p:grpSpPr>
        <a:xfrm>
          <a:off x="0" y="0"/>
          <a:ext cx="0" cy="0"/>
          <a:chOff x="0" y="0"/>
          <a:chExt cx="0" cy="0"/>
        </a:xfrm>
      </p:grpSpPr>
      <p:sp>
        <p:nvSpPr>
          <p:cNvPr id="3765" name="Google Shape;3765;g419515fe0b_0_36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6" name="Google Shape;3766;g419515fe0b_0_36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4" name="Shape 4474"/>
        <p:cNvGrpSpPr/>
        <p:nvPr/>
      </p:nvGrpSpPr>
      <p:grpSpPr>
        <a:xfrm>
          <a:off x="0" y="0"/>
          <a:ext cx="0" cy="0"/>
          <a:chOff x="0" y="0"/>
          <a:chExt cx="0" cy="0"/>
        </a:xfrm>
      </p:grpSpPr>
      <p:sp>
        <p:nvSpPr>
          <p:cNvPr id="4475" name="Google Shape;4475;g419515fe0b_0_4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76" name="Google Shape;4476;g419515fe0b_0_4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0" name="Shape 4870"/>
        <p:cNvGrpSpPr/>
        <p:nvPr/>
      </p:nvGrpSpPr>
      <p:grpSpPr>
        <a:xfrm>
          <a:off x="0" y="0"/>
          <a:ext cx="0" cy="0"/>
          <a:chOff x="0" y="0"/>
          <a:chExt cx="0" cy="0"/>
        </a:xfrm>
      </p:grpSpPr>
      <p:sp>
        <p:nvSpPr>
          <p:cNvPr id="4871" name="Google Shape;4871;g419515fe0b_0_4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2" name="Google Shape;4872;g419515fe0b_0_4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3" name="Shape 5463"/>
        <p:cNvGrpSpPr/>
        <p:nvPr/>
      </p:nvGrpSpPr>
      <p:grpSpPr>
        <a:xfrm>
          <a:off x="0" y="0"/>
          <a:ext cx="0" cy="0"/>
          <a:chOff x="0" y="0"/>
          <a:chExt cx="0" cy="0"/>
        </a:xfrm>
      </p:grpSpPr>
      <p:sp>
        <p:nvSpPr>
          <p:cNvPr id="5464" name="Google Shape;5464;g419515fe0b_0_5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5" name="Google Shape;5465;g419515fe0b_0_5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8" name="Shape 5998"/>
        <p:cNvGrpSpPr/>
        <p:nvPr/>
      </p:nvGrpSpPr>
      <p:grpSpPr>
        <a:xfrm>
          <a:off x="0" y="0"/>
          <a:ext cx="0" cy="0"/>
          <a:chOff x="0" y="0"/>
          <a:chExt cx="0" cy="0"/>
        </a:xfrm>
      </p:grpSpPr>
      <p:sp>
        <p:nvSpPr>
          <p:cNvPr id="5999" name="Google Shape;5999;g419515fe0b_0_58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00" name="Google Shape;6000;g419515fe0b_0_58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3" name="Shape 6283"/>
        <p:cNvGrpSpPr/>
        <p:nvPr/>
      </p:nvGrpSpPr>
      <p:grpSpPr>
        <a:xfrm>
          <a:off x="0" y="0"/>
          <a:ext cx="0" cy="0"/>
          <a:chOff x="0" y="0"/>
          <a:chExt cx="0" cy="0"/>
        </a:xfrm>
      </p:grpSpPr>
      <p:sp>
        <p:nvSpPr>
          <p:cNvPr id="6284" name="Google Shape;6284;g419515fe0b_0_6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5" name="Google Shape;6285;g419515fe0b_0_6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25" name="Shape 6725"/>
        <p:cNvGrpSpPr/>
        <p:nvPr/>
      </p:nvGrpSpPr>
      <p:grpSpPr>
        <a:xfrm>
          <a:off x="0" y="0"/>
          <a:ext cx="0" cy="0"/>
          <a:chOff x="0" y="0"/>
          <a:chExt cx="0" cy="0"/>
        </a:xfrm>
      </p:grpSpPr>
      <p:sp>
        <p:nvSpPr>
          <p:cNvPr id="6726" name="Google Shape;6726;g419515fe0b_0_65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27" name="Google Shape;6727;g419515fe0b_0_65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g419515fe0b_0_69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3" name="Google Shape;7093;g419515fe0b_0_69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5" name="Shape 7595"/>
        <p:cNvGrpSpPr/>
        <p:nvPr/>
      </p:nvGrpSpPr>
      <p:grpSpPr>
        <a:xfrm>
          <a:off x="0" y="0"/>
          <a:ext cx="0" cy="0"/>
          <a:chOff x="0" y="0"/>
          <a:chExt cx="0" cy="0"/>
        </a:xfrm>
      </p:grpSpPr>
      <p:sp>
        <p:nvSpPr>
          <p:cNvPr id="7596" name="Google Shape;7596;g419515fe0b_0_7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7" name="Google Shape;7597;g419515fe0b_0_7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1" name="Shape 7991"/>
        <p:cNvGrpSpPr/>
        <p:nvPr/>
      </p:nvGrpSpPr>
      <p:grpSpPr>
        <a:xfrm>
          <a:off x="0" y="0"/>
          <a:ext cx="0" cy="0"/>
          <a:chOff x="0" y="0"/>
          <a:chExt cx="0" cy="0"/>
        </a:xfrm>
      </p:grpSpPr>
      <p:sp>
        <p:nvSpPr>
          <p:cNvPr id="7992" name="Google Shape;7992;g419515fe0b_0_78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3" name="Google Shape;7993;g419515fe0b_0_78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4" name="Shape 8534"/>
        <p:cNvGrpSpPr/>
        <p:nvPr/>
      </p:nvGrpSpPr>
      <p:grpSpPr>
        <a:xfrm>
          <a:off x="0" y="0"/>
          <a:ext cx="0" cy="0"/>
          <a:chOff x="0" y="0"/>
          <a:chExt cx="0" cy="0"/>
        </a:xfrm>
      </p:grpSpPr>
      <p:sp>
        <p:nvSpPr>
          <p:cNvPr id="8535" name="Google Shape;8535;g419515fe0b_0_8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36" name="Google Shape;8536;g419515fe0b_0_8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5" name="Shape 9005"/>
        <p:cNvGrpSpPr/>
        <p:nvPr/>
      </p:nvGrpSpPr>
      <p:grpSpPr>
        <a:xfrm>
          <a:off x="0" y="0"/>
          <a:ext cx="0" cy="0"/>
          <a:chOff x="0" y="0"/>
          <a:chExt cx="0" cy="0"/>
        </a:xfrm>
      </p:grpSpPr>
      <p:sp>
        <p:nvSpPr>
          <p:cNvPr id="9006" name="Google Shape;9006;g419515fe0b_0_88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7" name="Google Shape;9007;g419515fe0b_0_88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5.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8.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7.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9.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0.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2.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p:cSld name="CUSTOM_7">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1135981" y="1393699"/>
            <a:ext cx="6886800" cy="1782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000"/>
              <a:buNone/>
              <a:defRPr sz="48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10" name="Google Shape;10;p2"/>
          <p:cNvSpPr txBox="1"/>
          <p:nvPr>
            <p:ph idx="1" type="subTitle"/>
          </p:nvPr>
        </p:nvSpPr>
        <p:spPr>
          <a:xfrm>
            <a:off x="3670681" y="2933522"/>
            <a:ext cx="4352100" cy="717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200"/>
              <a:buNone/>
              <a:defRPr/>
            </a:lvl1pPr>
            <a:lvl2pPr lvl="1" rtl="0" algn="r">
              <a:lnSpc>
                <a:spcPct val="100000"/>
              </a:lnSpc>
              <a:spcBef>
                <a:spcPts val="0"/>
              </a:spcBef>
              <a:spcAft>
                <a:spcPts val="0"/>
              </a:spcAft>
              <a:buSzPts val="2800"/>
              <a:buNone/>
              <a:defRPr sz="2800"/>
            </a:lvl2pPr>
            <a:lvl3pPr lvl="2" rtl="0" algn="r">
              <a:lnSpc>
                <a:spcPct val="100000"/>
              </a:lnSpc>
              <a:spcBef>
                <a:spcPts val="0"/>
              </a:spcBef>
              <a:spcAft>
                <a:spcPts val="0"/>
              </a:spcAft>
              <a:buSzPts val="2800"/>
              <a:buNone/>
              <a:defRPr sz="2800"/>
            </a:lvl3pPr>
            <a:lvl4pPr lvl="3" rtl="0" algn="r">
              <a:lnSpc>
                <a:spcPct val="100000"/>
              </a:lnSpc>
              <a:spcBef>
                <a:spcPts val="0"/>
              </a:spcBef>
              <a:spcAft>
                <a:spcPts val="0"/>
              </a:spcAft>
              <a:buSzPts val="2800"/>
              <a:buNone/>
              <a:defRPr sz="2800"/>
            </a:lvl4pPr>
            <a:lvl5pPr lvl="4" rtl="0" algn="r">
              <a:lnSpc>
                <a:spcPct val="100000"/>
              </a:lnSpc>
              <a:spcBef>
                <a:spcPts val="0"/>
              </a:spcBef>
              <a:spcAft>
                <a:spcPts val="0"/>
              </a:spcAft>
              <a:buSzPts val="2800"/>
              <a:buNone/>
              <a:defRPr sz="2800"/>
            </a:lvl5pPr>
            <a:lvl6pPr lvl="5" rtl="0" algn="r">
              <a:lnSpc>
                <a:spcPct val="100000"/>
              </a:lnSpc>
              <a:spcBef>
                <a:spcPts val="0"/>
              </a:spcBef>
              <a:spcAft>
                <a:spcPts val="0"/>
              </a:spcAft>
              <a:buSzPts val="2800"/>
              <a:buNone/>
              <a:defRPr sz="2800"/>
            </a:lvl6pPr>
            <a:lvl7pPr lvl="6" rtl="0" algn="r">
              <a:lnSpc>
                <a:spcPct val="100000"/>
              </a:lnSpc>
              <a:spcBef>
                <a:spcPts val="0"/>
              </a:spcBef>
              <a:spcAft>
                <a:spcPts val="0"/>
              </a:spcAft>
              <a:buSzPts val="2800"/>
              <a:buNone/>
              <a:defRPr sz="2800"/>
            </a:lvl7pPr>
            <a:lvl8pPr lvl="7" rtl="0" algn="r">
              <a:lnSpc>
                <a:spcPct val="100000"/>
              </a:lnSpc>
              <a:spcBef>
                <a:spcPts val="0"/>
              </a:spcBef>
              <a:spcAft>
                <a:spcPts val="0"/>
              </a:spcAft>
              <a:buSzPts val="2800"/>
              <a:buNone/>
              <a:defRPr sz="2800"/>
            </a:lvl8pPr>
            <a:lvl9pPr lvl="8" rtl="0" algn="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7">
    <p:bg>
      <p:bgPr>
        <a:blipFill>
          <a:blip r:embed="rId2">
            <a:alphaModFix/>
          </a:blip>
          <a:stretch>
            <a:fillRect/>
          </a:stretch>
        </a:blipFill>
      </p:bgPr>
    </p:bg>
    <p:spTree>
      <p:nvGrpSpPr>
        <p:cNvPr id="11" name="Shape 11"/>
        <p:cNvGrpSpPr/>
        <p:nvPr/>
      </p:nvGrpSpPr>
      <p:grpSpPr>
        <a:xfrm>
          <a:off x="0" y="0"/>
          <a:ext cx="0" cy="0"/>
          <a:chOff x="0" y="0"/>
          <a:chExt cx="0" cy="0"/>
        </a:xfrm>
      </p:grpSpPr>
      <p:sp>
        <p:nvSpPr>
          <p:cNvPr id="12" name="Google Shape;12;p3"/>
          <p:cNvSpPr txBox="1"/>
          <p:nvPr>
            <p:ph type="ctrTitle"/>
          </p:nvPr>
        </p:nvSpPr>
        <p:spPr>
          <a:xfrm>
            <a:off x="3385875" y="2098650"/>
            <a:ext cx="23724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000"/>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13" name="Google Shape;13;p3"/>
          <p:cNvSpPr txBox="1"/>
          <p:nvPr>
            <p:ph idx="2" type="ctrTitle"/>
          </p:nvPr>
        </p:nvSpPr>
        <p:spPr>
          <a:xfrm>
            <a:off x="390296" y="201653"/>
            <a:ext cx="1974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14" name="Google Shape;14;p3"/>
          <p:cNvSpPr txBox="1"/>
          <p:nvPr>
            <p:ph idx="1" type="subTitle"/>
          </p:nvPr>
        </p:nvSpPr>
        <p:spPr>
          <a:xfrm>
            <a:off x="690446" y="656478"/>
            <a:ext cx="1674300" cy="57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900"/>
              <a:buNone/>
              <a:defRPr sz="900"/>
            </a:lvl1pPr>
            <a:lvl2pPr lvl="1" rtl="0" algn="r">
              <a:lnSpc>
                <a:spcPct val="100000"/>
              </a:lnSpc>
              <a:spcBef>
                <a:spcPts val="0"/>
              </a:spcBef>
              <a:spcAft>
                <a:spcPts val="0"/>
              </a:spcAft>
              <a:buSzPts val="900"/>
              <a:buNone/>
              <a:defRPr sz="900"/>
            </a:lvl2pPr>
            <a:lvl3pPr lvl="2" rtl="0" algn="r">
              <a:lnSpc>
                <a:spcPct val="100000"/>
              </a:lnSpc>
              <a:spcBef>
                <a:spcPts val="0"/>
              </a:spcBef>
              <a:spcAft>
                <a:spcPts val="0"/>
              </a:spcAft>
              <a:buSzPts val="900"/>
              <a:buNone/>
              <a:defRPr sz="900"/>
            </a:lvl3pPr>
            <a:lvl4pPr lvl="3" rtl="0" algn="r">
              <a:lnSpc>
                <a:spcPct val="100000"/>
              </a:lnSpc>
              <a:spcBef>
                <a:spcPts val="0"/>
              </a:spcBef>
              <a:spcAft>
                <a:spcPts val="0"/>
              </a:spcAft>
              <a:buSzPts val="900"/>
              <a:buNone/>
              <a:defRPr sz="900"/>
            </a:lvl4pPr>
            <a:lvl5pPr lvl="4" rtl="0" algn="r">
              <a:lnSpc>
                <a:spcPct val="100000"/>
              </a:lnSpc>
              <a:spcBef>
                <a:spcPts val="0"/>
              </a:spcBef>
              <a:spcAft>
                <a:spcPts val="0"/>
              </a:spcAft>
              <a:buSzPts val="900"/>
              <a:buNone/>
              <a:defRPr sz="900"/>
            </a:lvl5pPr>
            <a:lvl6pPr lvl="5" rtl="0" algn="r">
              <a:lnSpc>
                <a:spcPct val="100000"/>
              </a:lnSpc>
              <a:spcBef>
                <a:spcPts val="0"/>
              </a:spcBef>
              <a:spcAft>
                <a:spcPts val="0"/>
              </a:spcAft>
              <a:buSzPts val="900"/>
              <a:buNone/>
              <a:defRPr sz="900"/>
            </a:lvl6pPr>
            <a:lvl7pPr lvl="6" rtl="0" algn="r">
              <a:lnSpc>
                <a:spcPct val="100000"/>
              </a:lnSpc>
              <a:spcBef>
                <a:spcPts val="0"/>
              </a:spcBef>
              <a:spcAft>
                <a:spcPts val="0"/>
              </a:spcAft>
              <a:buSzPts val="900"/>
              <a:buNone/>
              <a:defRPr sz="900"/>
            </a:lvl7pPr>
            <a:lvl8pPr lvl="7" rtl="0" algn="r">
              <a:lnSpc>
                <a:spcPct val="100000"/>
              </a:lnSpc>
              <a:spcBef>
                <a:spcPts val="0"/>
              </a:spcBef>
              <a:spcAft>
                <a:spcPts val="0"/>
              </a:spcAft>
              <a:buSzPts val="900"/>
              <a:buNone/>
              <a:defRPr sz="900"/>
            </a:lvl8pPr>
            <a:lvl9pPr lvl="8" rtl="0" algn="r">
              <a:lnSpc>
                <a:spcPct val="100000"/>
              </a:lnSpc>
              <a:spcBef>
                <a:spcPts val="0"/>
              </a:spcBef>
              <a:spcAft>
                <a:spcPts val="0"/>
              </a:spcAft>
              <a:buSzPts val="900"/>
              <a:buNone/>
              <a:defRPr sz="900"/>
            </a:lvl9pPr>
          </a:lstStyle>
          <a:p/>
        </p:txBody>
      </p:sp>
      <p:sp>
        <p:nvSpPr>
          <p:cNvPr id="15" name="Google Shape;15;p3"/>
          <p:cNvSpPr txBox="1"/>
          <p:nvPr>
            <p:ph hasCustomPrompt="1" idx="3" type="title"/>
          </p:nvPr>
        </p:nvSpPr>
        <p:spPr>
          <a:xfrm>
            <a:off x="2118448" y="544448"/>
            <a:ext cx="11076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800"/>
              <a:buNone/>
              <a:defRPr sz="3600"/>
            </a:lvl1pPr>
            <a:lvl2pPr lvl="1"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6" name="Google Shape;16;p3"/>
          <p:cNvSpPr txBox="1"/>
          <p:nvPr>
            <p:ph hasCustomPrompt="1" idx="4" type="title"/>
          </p:nvPr>
        </p:nvSpPr>
        <p:spPr>
          <a:xfrm>
            <a:off x="2105406" y="1515808"/>
            <a:ext cx="11076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800"/>
              <a:buNone/>
              <a:defRPr sz="36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7" name="Google Shape;17;p3"/>
          <p:cNvSpPr txBox="1"/>
          <p:nvPr>
            <p:ph hasCustomPrompt="1" idx="5" type="title"/>
          </p:nvPr>
        </p:nvSpPr>
        <p:spPr>
          <a:xfrm>
            <a:off x="2105406" y="2487168"/>
            <a:ext cx="11076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800"/>
              <a:buNone/>
              <a:defRPr sz="3600"/>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8" name="Google Shape;18;p3"/>
          <p:cNvSpPr txBox="1"/>
          <p:nvPr>
            <p:ph hasCustomPrompt="1" idx="6" type="title"/>
          </p:nvPr>
        </p:nvSpPr>
        <p:spPr>
          <a:xfrm>
            <a:off x="5922008" y="2092638"/>
            <a:ext cx="1072200" cy="57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3600"/>
            </a:lvl1pPr>
            <a:lvl2pPr lvl="1"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9" name="Google Shape;19;p3"/>
          <p:cNvSpPr txBox="1"/>
          <p:nvPr>
            <p:ph hasCustomPrompt="1" idx="7" type="title"/>
          </p:nvPr>
        </p:nvSpPr>
        <p:spPr>
          <a:xfrm>
            <a:off x="5922008" y="3112336"/>
            <a:ext cx="1072200" cy="57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36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20" name="Google Shape;20;p3"/>
          <p:cNvSpPr txBox="1"/>
          <p:nvPr>
            <p:ph hasCustomPrompt="1" idx="8" type="title"/>
          </p:nvPr>
        </p:nvSpPr>
        <p:spPr>
          <a:xfrm>
            <a:off x="5922008" y="4132033"/>
            <a:ext cx="1072200" cy="57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3600"/>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21" name="Google Shape;21;p3"/>
          <p:cNvSpPr txBox="1"/>
          <p:nvPr>
            <p:ph idx="9" type="ctrTitle"/>
          </p:nvPr>
        </p:nvSpPr>
        <p:spPr>
          <a:xfrm>
            <a:off x="390296" y="1167854"/>
            <a:ext cx="1974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22" name="Google Shape;22;p3"/>
          <p:cNvSpPr txBox="1"/>
          <p:nvPr>
            <p:ph idx="13" type="subTitle"/>
          </p:nvPr>
        </p:nvSpPr>
        <p:spPr>
          <a:xfrm>
            <a:off x="690446" y="1622677"/>
            <a:ext cx="1674300" cy="57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900"/>
              <a:buNone/>
              <a:defRPr sz="900"/>
            </a:lvl1pPr>
            <a:lvl2pPr lvl="1" rtl="0" algn="r">
              <a:lnSpc>
                <a:spcPct val="100000"/>
              </a:lnSpc>
              <a:spcBef>
                <a:spcPts val="0"/>
              </a:spcBef>
              <a:spcAft>
                <a:spcPts val="0"/>
              </a:spcAft>
              <a:buSzPts val="900"/>
              <a:buNone/>
              <a:defRPr sz="900"/>
            </a:lvl2pPr>
            <a:lvl3pPr lvl="2" rtl="0" algn="r">
              <a:lnSpc>
                <a:spcPct val="100000"/>
              </a:lnSpc>
              <a:spcBef>
                <a:spcPts val="0"/>
              </a:spcBef>
              <a:spcAft>
                <a:spcPts val="0"/>
              </a:spcAft>
              <a:buSzPts val="900"/>
              <a:buNone/>
              <a:defRPr sz="900"/>
            </a:lvl3pPr>
            <a:lvl4pPr lvl="3" rtl="0" algn="r">
              <a:lnSpc>
                <a:spcPct val="100000"/>
              </a:lnSpc>
              <a:spcBef>
                <a:spcPts val="0"/>
              </a:spcBef>
              <a:spcAft>
                <a:spcPts val="0"/>
              </a:spcAft>
              <a:buSzPts val="900"/>
              <a:buNone/>
              <a:defRPr sz="900"/>
            </a:lvl4pPr>
            <a:lvl5pPr lvl="4" rtl="0" algn="r">
              <a:lnSpc>
                <a:spcPct val="100000"/>
              </a:lnSpc>
              <a:spcBef>
                <a:spcPts val="0"/>
              </a:spcBef>
              <a:spcAft>
                <a:spcPts val="0"/>
              </a:spcAft>
              <a:buSzPts val="900"/>
              <a:buNone/>
              <a:defRPr sz="900"/>
            </a:lvl5pPr>
            <a:lvl6pPr lvl="5" rtl="0" algn="r">
              <a:lnSpc>
                <a:spcPct val="100000"/>
              </a:lnSpc>
              <a:spcBef>
                <a:spcPts val="0"/>
              </a:spcBef>
              <a:spcAft>
                <a:spcPts val="0"/>
              </a:spcAft>
              <a:buSzPts val="900"/>
              <a:buNone/>
              <a:defRPr sz="900"/>
            </a:lvl6pPr>
            <a:lvl7pPr lvl="6" rtl="0" algn="r">
              <a:lnSpc>
                <a:spcPct val="100000"/>
              </a:lnSpc>
              <a:spcBef>
                <a:spcPts val="0"/>
              </a:spcBef>
              <a:spcAft>
                <a:spcPts val="0"/>
              </a:spcAft>
              <a:buSzPts val="900"/>
              <a:buNone/>
              <a:defRPr sz="900"/>
            </a:lvl7pPr>
            <a:lvl8pPr lvl="7" rtl="0" algn="r">
              <a:lnSpc>
                <a:spcPct val="100000"/>
              </a:lnSpc>
              <a:spcBef>
                <a:spcPts val="0"/>
              </a:spcBef>
              <a:spcAft>
                <a:spcPts val="0"/>
              </a:spcAft>
              <a:buSzPts val="900"/>
              <a:buNone/>
              <a:defRPr sz="900"/>
            </a:lvl8pPr>
            <a:lvl9pPr lvl="8" rtl="0" algn="r">
              <a:lnSpc>
                <a:spcPct val="100000"/>
              </a:lnSpc>
              <a:spcBef>
                <a:spcPts val="0"/>
              </a:spcBef>
              <a:spcAft>
                <a:spcPts val="0"/>
              </a:spcAft>
              <a:buSzPts val="900"/>
              <a:buNone/>
              <a:defRPr sz="900"/>
            </a:lvl9pPr>
          </a:lstStyle>
          <a:p/>
        </p:txBody>
      </p:sp>
      <p:sp>
        <p:nvSpPr>
          <p:cNvPr id="23" name="Google Shape;23;p3"/>
          <p:cNvSpPr txBox="1"/>
          <p:nvPr>
            <p:ph idx="14" type="ctrTitle"/>
          </p:nvPr>
        </p:nvSpPr>
        <p:spPr>
          <a:xfrm>
            <a:off x="390296" y="2141336"/>
            <a:ext cx="1974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24" name="Google Shape;24;p3"/>
          <p:cNvSpPr txBox="1"/>
          <p:nvPr>
            <p:ph idx="15" type="subTitle"/>
          </p:nvPr>
        </p:nvSpPr>
        <p:spPr>
          <a:xfrm>
            <a:off x="690446" y="2596156"/>
            <a:ext cx="1674300" cy="57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900"/>
              <a:buNone/>
              <a:defRPr sz="900"/>
            </a:lvl1pPr>
            <a:lvl2pPr lvl="1" rtl="0" algn="r">
              <a:lnSpc>
                <a:spcPct val="100000"/>
              </a:lnSpc>
              <a:spcBef>
                <a:spcPts val="0"/>
              </a:spcBef>
              <a:spcAft>
                <a:spcPts val="0"/>
              </a:spcAft>
              <a:buSzPts val="900"/>
              <a:buNone/>
              <a:defRPr sz="900"/>
            </a:lvl2pPr>
            <a:lvl3pPr lvl="2" rtl="0" algn="r">
              <a:lnSpc>
                <a:spcPct val="100000"/>
              </a:lnSpc>
              <a:spcBef>
                <a:spcPts val="0"/>
              </a:spcBef>
              <a:spcAft>
                <a:spcPts val="0"/>
              </a:spcAft>
              <a:buSzPts val="900"/>
              <a:buNone/>
              <a:defRPr sz="900"/>
            </a:lvl3pPr>
            <a:lvl4pPr lvl="3" rtl="0" algn="r">
              <a:lnSpc>
                <a:spcPct val="100000"/>
              </a:lnSpc>
              <a:spcBef>
                <a:spcPts val="0"/>
              </a:spcBef>
              <a:spcAft>
                <a:spcPts val="0"/>
              </a:spcAft>
              <a:buSzPts val="900"/>
              <a:buNone/>
              <a:defRPr sz="900"/>
            </a:lvl4pPr>
            <a:lvl5pPr lvl="4" rtl="0" algn="r">
              <a:lnSpc>
                <a:spcPct val="100000"/>
              </a:lnSpc>
              <a:spcBef>
                <a:spcPts val="0"/>
              </a:spcBef>
              <a:spcAft>
                <a:spcPts val="0"/>
              </a:spcAft>
              <a:buSzPts val="900"/>
              <a:buNone/>
              <a:defRPr sz="900"/>
            </a:lvl5pPr>
            <a:lvl6pPr lvl="5" rtl="0" algn="r">
              <a:lnSpc>
                <a:spcPct val="100000"/>
              </a:lnSpc>
              <a:spcBef>
                <a:spcPts val="0"/>
              </a:spcBef>
              <a:spcAft>
                <a:spcPts val="0"/>
              </a:spcAft>
              <a:buSzPts val="900"/>
              <a:buNone/>
              <a:defRPr sz="900"/>
            </a:lvl6pPr>
            <a:lvl7pPr lvl="6" rtl="0" algn="r">
              <a:lnSpc>
                <a:spcPct val="100000"/>
              </a:lnSpc>
              <a:spcBef>
                <a:spcPts val="0"/>
              </a:spcBef>
              <a:spcAft>
                <a:spcPts val="0"/>
              </a:spcAft>
              <a:buSzPts val="900"/>
              <a:buNone/>
              <a:defRPr sz="900"/>
            </a:lvl7pPr>
            <a:lvl8pPr lvl="7" rtl="0" algn="r">
              <a:lnSpc>
                <a:spcPct val="100000"/>
              </a:lnSpc>
              <a:spcBef>
                <a:spcPts val="0"/>
              </a:spcBef>
              <a:spcAft>
                <a:spcPts val="0"/>
              </a:spcAft>
              <a:buSzPts val="900"/>
              <a:buNone/>
              <a:defRPr sz="900"/>
            </a:lvl8pPr>
            <a:lvl9pPr lvl="8" rtl="0" algn="r">
              <a:lnSpc>
                <a:spcPct val="100000"/>
              </a:lnSpc>
              <a:spcBef>
                <a:spcPts val="0"/>
              </a:spcBef>
              <a:spcAft>
                <a:spcPts val="0"/>
              </a:spcAft>
              <a:buSzPts val="900"/>
              <a:buNone/>
              <a:defRPr sz="900"/>
            </a:lvl9pPr>
          </a:lstStyle>
          <a:p/>
        </p:txBody>
      </p:sp>
      <p:sp>
        <p:nvSpPr>
          <p:cNvPr id="25" name="Google Shape;25;p3"/>
          <p:cNvSpPr txBox="1"/>
          <p:nvPr>
            <p:ph idx="16" type="ctrTitle"/>
          </p:nvPr>
        </p:nvSpPr>
        <p:spPr>
          <a:xfrm>
            <a:off x="6811558" y="1775180"/>
            <a:ext cx="1974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6" name="Google Shape;26;p3"/>
          <p:cNvSpPr txBox="1"/>
          <p:nvPr>
            <p:ph idx="17" type="subTitle"/>
          </p:nvPr>
        </p:nvSpPr>
        <p:spPr>
          <a:xfrm>
            <a:off x="6811558" y="2230005"/>
            <a:ext cx="16743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900"/>
              <a:buNone/>
              <a:defRPr sz="900"/>
            </a:lvl1pPr>
            <a:lvl2pPr lvl="1" rtl="0">
              <a:lnSpc>
                <a:spcPct val="100000"/>
              </a:lnSpc>
              <a:spcBef>
                <a:spcPts val="0"/>
              </a:spcBef>
              <a:spcAft>
                <a:spcPts val="0"/>
              </a:spcAft>
              <a:buSzPts val="900"/>
              <a:buNone/>
              <a:defRPr sz="900"/>
            </a:lvl2pPr>
            <a:lvl3pPr lvl="2" rtl="0">
              <a:lnSpc>
                <a:spcPct val="100000"/>
              </a:lnSpc>
              <a:spcBef>
                <a:spcPts val="0"/>
              </a:spcBef>
              <a:spcAft>
                <a:spcPts val="0"/>
              </a:spcAft>
              <a:buSzPts val="900"/>
              <a:buNone/>
              <a:defRPr sz="900"/>
            </a:lvl3pPr>
            <a:lvl4pPr lvl="3" rtl="0">
              <a:lnSpc>
                <a:spcPct val="100000"/>
              </a:lnSpc>
              <a:spcBef>
                <a:spcPts val="0"/>
              </a:spcBef>
              <a:spcAft>
                <a:spcPts val="0"/>
              </a:spcAft>
              <a:buSzPts val="900"/>
              <a:buNone/>
              <a:defRPr sz="900"/>
            </a:lvl4pPr>
            <a:lvl5pPr lvl="4" rtl="0">
              <a:lnSpc>
                <a:spcPct val="100000"/>
              </a:lnSpc>
              <a:spcBef>
                <a:spcPts val="0"/>
              </a:spcBef>
              <a:spcAft>
                <a:spcPts val="0"/>
              </a:spcAft>
              <a:buSzPts val="900"/>
              <a:buNone/>
              <a:defRPr sz="900"/>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27" name="Google Shape;27;p3"/>
          <p:cNvSpPr txBox="1"/>
          <p:nvPr>
            <p:ph idx="18" type="ctrTitle"/>
          </p:nvPr>
        </p:nvSpPr>
        <p:spPr>
          <a:xfrm>
            <a:off x="6811558" y="2799095"/>
            <a:ext cx="1974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8" name="Google Shape;28;p3"/>
          <p:cNvSpPr txBox="1"/>
          <p:nvPr>
            <p:ph idx="19" type="subTitle"/>
          </p:nvPr>
        </p:nvSpPr>
        <p:spPr>
          <a:xfrm>
            <a:off x="6811558" y="3253917"/>
            <a:ext cx="16743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900"/>
              <a:buNone/>
              <a:defRPr sz="900"/>
            </a:lvl1pPr>
            <a:lvl2pPr lvl="1" rtl="0">
              <a:lnSpc>
                <a:spcPct val="100000"/>
              </a:lnSpc>
              <a:spcBef>
                <a:spcPts val="0"/>
              </a:spcBef>
              <a:spcAft>
                <a:spcPts val="0"/>
              </a:spcAft>
              <a:buSzPts val="900"/>
              <a:buNone/>
              <a:defRPr sz="900"/>
            </a:lvl2pPr>
            <a:lvl3pPr lvl="2" rtl="0">
              <a:lnSpc>
                <a:spcPct val="100000"/>
              </a:lnSpc>
              <a:spcBef>
                <a:spcPts val="0"/>
              </a:spcBef>
              <a:spcAft>
                <a:spcPts val="0"/>
              </a:spcAft>
              <a:buSzPts val="900"/>
              <a:buNone/>
              <a:defRPr sz="900"/>
            </a:lvl3pPr>
            <a:lvl4pPr lvl="3" rtl="0">
              <a:lnSpc>
                <a:spcPct val="100000"/>
              </a:lnSpc>
              <a:spcBef>
                <a:spcPts val="0"/>
              </a:spcBef>
              <a:spcAft>
                <a:spcPts val="0"/>
              </a:spcAft>
              <a:buSzPts val="900"/>
              <a:buNone/>
              <a:defRPr sz="900"/>
            </a:lvl4pPr>
            <a:lvl5pPr lvl="4" rtl="0">
              <a:lnSpc>
                <a:spcPct val="100000"/>
              </a:lnSpc>
              <a:spcBef>
                <a:spcPts val="0"/>
              </a:spcBef>
              <a:spcAft>
                <a:spcPts val="0"/>
              </a:spcAft>
              <a:buSzPts val="900"/>
              <a:buNone/>
              <a:defRPr sz="900"/>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29" name="Google Shape;29;p3"/>
          <p:cNvSpPr txBox="1"/>
          <p:nvPr>
            <p:ph idx="20" type="ctrTitle"/>
          </p:nvPr>
        </p:nvSpPr>
        <p:spPr>
          <a:xfrm>
            <a:off x="6811558" y="3811353"/>
            <a:ext cx="1974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30" name="Google Shape;30;p3"/>
          <p:cNvSpPr txBox="1"/>
          <p:nvPr>
            <p:ph idx="21" type="subTitle"/>
          </p:nvPr>
        </p:nvSpPr>
        <p:spPr>
          <a:xfrm>
            <a:off x="6811558" y="4266173"/>
            <a:ext cx="16743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900"/>
              <a:buNone/>
              <a:defRPr sz="900"/>
            </a:lvl1pPr>
            <a:lvl2pPr lvl="1" rtl="0">
              <a:lnSpc>
                <a:spcPct val="100000"/>
              </a:lnSpc>
              <a:spcBef>
                <a:spcPts val="0"/>
              </a:spcBef>
              <a:spcAft>
                <a:spcPts val="0"/>
              </a:spcAft>
              <a:buSzPts val="900"/>
              <a:buNone/>
              <a:defRPr sz="900"/>
            </a:lvl2pPr>
            <a:lvl3pPr lvl="2" rtl="0">
              <a:lnSpc>
                <a:spcPct val="100000"/>
              </a:lnSpc>
              <a:spcBef>
                <a:spcPts val="0"/>
              </a:spcBef>
              <a:spcAft>
                <a:spcPts val="0"/>
              </a:spcAft>
              <a:buSzPts val="900"/>
              <a:buNone/>
              <a:defRPr sz="900"/>
            </a:lvl3pPr>
            <a:lvl4pPr lvl="3" rtl="0">
              <a:lnSpc>
                <a:spcPct val="100000"/>
              </a:lnSpc>
              <a:spcBef>
                <a:spcPts val="0"/>
              </a:spcBef>
              <a:spcAft>
                <a:spcPts val="0"/>
              </a:spcAft>
              <a:buSzPts val="900"/>
              <a:buNone/>
              <a:defRPr sz="900"/>
            </a:lvl4pPr>
            <a:lvl5pPr lvl="4" rtl="0">
              <a:lnSpc>
                <a:spcPct val="100000"/>
              </a:lnSpc>
              <a:spcBef>
                <a:spcPts val="0"/>
              </a:spcBef>
              <a:spcAft>
                <a:spcPts val="0"/>
              </a:spcAft>
              <a:buSzPts val="900"/>
              <a:buNone/>
              <a:defRPr sz="900"/>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CUSTOM_18">
    <p:bg>
      <p:bgPr>
        <a:blipFill>
          <a:blip r:embed="rId2">
            <a:alphaModFix/>
          </a:blip>
          <a:stretch>
            <a:fillRect/>
          </a:stretch>
        </a:blipFill>
      </p:bgPr>
    </p:bg>
    <p:spTree>
      <p:nvGrpSpPr>
        <p:cNvPr id="31" name="Shape 31"/>
        <p:cNvGrpSpPr/>
        <p:nvPr/>
      </p:nvGrpSpPr>
      <p:grpSpPr>
        <a:xfrm>
          <a:off x="0" y="0"/>
          <a:ext cx="0" cy="0"/>
          <a:chOff x="0" y="0"/>
          <a:chExt cx="0" cy="0"/>
        </a:xfrm>
      </p:grpSpPr>
      <p:sp>
        <p:nvSpPr>
          <p:cNvPr id="32" name="Google Shape;32;p4"/>
          <p:cNvSpPr txBox="1"/>
          <p:nvPr>
            <p:ph type="ctrTitle"/>
          </p:nvPr>
        </p:nvSpPr>
        <p:spPr>
          <a:xfrm flipH="1">
            <a:off x="1147650" y="3085150"/>
            <a:ext cx="5005500" cy="10221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000000"/>
              </a:buClr>
              <a:buSzPts val="3600"/>
              <a:buNone/>
              <a:defRPr sz="3600"/>
            </a:lvl1pPr>
            <a:lvl2pPr lvl="1" rtl="0">
              <a:spcBef>
                <a:spcPts val="0"/>
              </a:spcBef>
              <a:spcAft>
                <a:spcPts val="0"/>
              </a:spcAft>
              <a:buClr>
                <a:srgbClr val="FFFFFF"/>
              </a:buClr>
              <a:buSzPts val="6500"/>
              <a:buNone/>
              <a:defRPr sz="6500">
                <a:solidFill>
                  <a:srgbClr val="FFFFFF"/>
                </a:solidFill>
              </a:defRPr>
            </a:lvl2pPr>
            <a:lvl3pPr lvl="2" rtl="0">
              <a:spcBef>
                <a:spcPts val="0"/>
              </a:spcBef>
              <a:spcAft>
                <a:spcPts val="0"/>
              </a:spcAft>
              <a:buClr>
                <a:srgbClr val="FFFFFF"/>
              </a:buClr>
              <a:buSzPts val="6500"/>
              <a:buNone/>
              <a:defRPr sz="6500">
                <a:solidFill>
                  <a:srgbClr val="FFFFFF"/>
                </a:solidFill>
              </a:defRPr>
            </a:lvl3pPr>
            <a:lvl4pPr lvl="3" rtl="0">
              <a:spcBef>
                <a:spcPts val="0"/>
              </a:spcBef>
              <a:spcAft>
                <a:spcPts val="0"/>
              </a:spcAft>
              <a:buClr>
                <a:srgbClr val="FFFFFF"/>
              </a:buClr>
              <a:buSzPts val="6500"/>
              <a:buNone/>
              <a:defRPr sz="6500">
                <a:solidFill>
                  <a:srgbClr val="FFFFFF"/>
                </a:solidFill>
              </a:defRPr>
            </a:lvl4pPr>
            <a:lvl5pPr lvl="4" rtl="0">
              <a:spcBef>
                <a:spcPts val="0"/>
              </a:spcBef>
              <a:spcAft>
                <a:spcPts val="0"/>
              </a:spcAft>
              <a:buClr>
                <a:srgbClr val="FFFFFF"/>
              </a:buClr>
              <a:buSzPts val="6500"/>
              <a:buNone/>
              <a:defRPr sz="6500">
                <a:solidFill>
                  <a:srgbClr val="FFFFFF"/>
                </a:solidFill>
              </a:defRPr>
            </a:lvl5pPr>
            <a:lvl6pPr lvl="5" rtl="0">
              <a:spcBef>
                <a:spcPts val="0"/>
              </a:spcBef>
              <a:spcAft>
                <a:spcPts val="0"/>
              </a:spcAft>
              <a:buClr>
                <a:srgbClr val="FFFFFF"/>
              </a:buClr>
              <a:buSzPts val="6500"/>
              <a:buNone/>
              <a:defRPr sz="6500">
                <a:solidFill>
                  <a:srgbClr val="FFFFFF"/>
                </a:solidFill>
              </a:defRPr>
            </a:lvl6pPr>
            <a:lvl7pPr lvl="6" rtl="0">
              <a:spcBef>
                <a:spcPts val="0"/>
              </a:spcBef>
              <a:spcAft>
                <a:spcPts val="0"/>
              </a:spcAft>
              <a:buClr>
                <a:srgbClr val="FFFFFF"/>
              </a:buClr>
              <a:buSzPts val="6500"/>
              <a:buNone/>
              <a:defRPr sz="6500">
                <a:solidFill>
                  <a:srgbClr val="FFFFFF"/>
                </a:solidFill>
              </a:defRPr>
            </a:lvl7pPr>
            <a:lvl8pPr lvl="7" rtl="0">
              <a:spcBef>
                <a:spcPts val="0"/>
              </a:spcBef>
              <a:spcAft>
                <a:spcPts val="0"/>
              </a:spcAft>
              <a:buClr>
                <a:srgbClr val="FFFFFF"/>
              </a:buClr>
              <a:buSzPts val="6500"/>
              <a:buNone/>
              <a:defRPr sz="6500">
                <a:solidFill>
                  <a:srgbClr val="FFFFFF"/>
                </a:solidFill>
              </a:defRPr>
            </a:lvl8pPr>
            <a:lvl9pPr lvl="8" rtl="0">
              <a:spcBef>
                <a:spcPts val="0"/>
              </a:spcBef>
              <a:spcAft>
                <a:spcPts val="0"/>
              </a:spcAft>
              <a:buClr>
                <a:srgbClr val="FFFFFF"/>
              </a:buClr>
              <a:buSzPts val="6500"/>
              <a:buNone/>
              <a:defRPr sz="6500">
                <a:solidFill>
                  <a:srgbClr val="FFFFFF"/>
                </a:solidFill>
              </a:defRPr>
            </a:lvl9pPr>
          </a:lstStyle>
          <a:p/>
        </p:txBody>
      </p:sp>
      <p:sp>
        <p:nvSpPr>
          <p:cNvPr id="33" name="Google Shape;33;p4"/>
          <p:cNvSpPr txBox="1"/>
          <p:nvPr>
            <p:ph hasCustomPrompt="1" idx="2" type="title"/>
          </p:nvPr>
        </p:nvSpPr>
        <p:spPr>
          <a:xfrm flipH="1">
            <a:off x="1147579" y="2323850"/>
            <a:ext cx="2979300" cy="7545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000000"/>
              </a:buClr>
              <a:buSzPts val="9600"/>
              <a:buNone/>
              <a:defRPr sz="9600"/>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34" name="Google Shape;34;p4"/>
          <p:cNvSpPr txBox="1"/>
          <p:nvPr>
            <p:ph idx="1" type="subTitle"/>
          </p:nvPr>
        </p:nvSpPr>
        <p:spPr>
          <a:xfrm>
            <a:off x="1147575" y="4028959"/>
            <a:ext cx="4224900" cy="53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1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p:cSld name="CUSTOM_12">
    <p:bg>
      <p:bgPr>
        <a:blipFill>
          <a:blip r:embed="rId2">
            <a:alphaModFix/>
          </a:blip>
          <a:stretch>
            <a:fillRect/>
          </a:stretch>
        </a:blipFill>
      </p:bgPr>
    </p:bg>
    <p:spTree>
      <p:nvGrpSpPr>
        <p:cNvPr id="35" name="Shape 35"/>
        <p:cNvGrpSpPr/>
        <p:nvPr/>
      </p:nvGrpSpPr>
      <p:grpSpPr>
        <a:xfrm>
          <a:off x="0" y="0"/>
          <a:ext cx="0" cy="0"/>
          <a:chOff x="0" y="0"/>
          <a:chExt cx="0" cy="0"/>
        </a:xfrm>
      </p:grpSpPr>
      <p:sp>
        <p:nvSpPr>
          <p:cNvPr id="36" name="Google Shape;36;p5"/>
          <p:cNvSpPr txBox="1"/>
          <p:nvPr>
            <p:ph type="ctrTitle"/>
          </p:nvPr>
        </p:nvSpPr>
        <p:spPr>
          <a:xfrm>
            <a:off x="2638350" y="376498"/>
            <a:ext cx="3867300" cy="2054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Clr>
                <a:srgbClr val="000000"/>
              </a:buClr>
              <a:buSzPts val="1600"/>
              <a:buNone/>
              <a:defRPr sz="1600">
                <a:solidFill>
                  <a:srgbClr val="000000"/>
                </a:solidFill>
              </a:defRPr>
            </a:lvl2pPr>
            <a:lvl3pPr lvl="2" rtl="0">
              <a:spcBef>
                <a:spcPts val="0"/>
              </a:spcBef>
              <a:spcAft>
                <a:spcPts val="0"/>
              </a:spcAft>
              <a:buClr>
                <a:srgbClr val="000000"/>
              </a:buClr>
              <a:buSzPts val="1600"/>
              <a:buNone/>
              <a:defRPr sz="1600">
                <a:solidFill>
                  <a:srgbClr val="000000"/>
                </a:solidFill>
              </a:defRPr>
            </a:lvl3pPr>
            <a:lvl4pPr lvl="3" rtl="0">
              <a:spcBef>
                <a:spcPts val="0"/>
              </a:spcBef>
              <a:spcAft>
                <a:spcPts val="0"/>
              </a:spcAft>
              <a:buClr>
                <a:srgbClr val="000000"/>
              </a:buClr>
              <a:buSzPts val="1600"/>
              <a:buNone/>
              <a:defRPr sz="1600">
                <a:solidFill>
                  <a:srgbClr val="000000"/>
                </a:solidFill>
              </a:defRPr>
            </a:lvl4pPr>
            <a:lvl5pPr lvl="4" rtl="0">
              <a:spcBef>
                <a:spcPts val="0"/>
              </a:spcBef>
              <a:spcAft>
                <a:spcPts val="0"/>
              </a:spcAft>
              <a:buClr>
                <a:srgbClr val="000000"/>
              </a:buClr>
              <a:buSzPts val="1600"/>
              <a:buNone/>
              <a:defRPr sz="1600">
                <a:solidFill>
                  <a:srgbClr val="000000"/>
                </a:solidFill>
              </a:defRPr>
            </a:lvl5pPr>
            <a:lvl6pPr lvl="5" rtl="0">
              <a:spcBef>
                <a:spcPts val="0"/>
              </a:spcBef>
              <a:spcAft>
                <a:spcPts val="0"/>
              </a:spcAft>
              <a:buClr>
                <a:srgbClr val="000000"/>
              </a:buClr>
              <a:buSzPts val="1600"/>
              <a:buNone/>
              <a:defRPr sz="1600">
                <a:solidFill>
                  <a:srgbClr val="000000"/>
                </a:solidFill>
              </a:defRPr>
            </a:lvl6pPr>
            <a:lvl7pPr lvl="6" rtl="0">
              <a:spcBef>
                <a:spcPts val="0"/>
              </a:spcBef>
              <a:spcAft>
                <a:spcPts val="0"/>
              </a:spcAft>
              <a:buClr>
                <a:srgbClr val="000000"/>
              </a:buClr>
              <a:buSzPts val="1600"/>
              <a:buNone/>
              <a:defRPr sz="1600">
                <a:solidFill>
                  <a:srgbClr val="000000"/>
                </a:solidFill>
              </a:defRPr>
            </a:lvl7pPr>
            <a:lvl8pPr lvl="7" rtl="0">
              <a:spcBef>
                <a:spcPts val="0"/>
              </a:spcBef>
              <a:spcAft>
                <a:spcPts val="0"/>
              </a:spcAft>
              <a:buClr>
                <a:srgbClr val="000000"/>
              </a:buClr>
              <a:buSzPts val="1600"/>
              <a:buNone/>
              <a:defRPr sz="1600">
                <a:solidFill>
                  <a:srgbClr val="000000"/>
                </a:solidFill>
              </a:defRPr>
            </a:lvl8pPr>
            <a:lvl9pPr lvl="8" rtl="0">
              <a:spcBef>
                <a:spcPts val="0"/>
              </a:spcBef>
              <a:spcAft>
                <a:spcPts val="0"/>
              </a:spcAft>
              <a:buClr>
                <a:srgbClr val="000000"/>
              </a:buClr>
              <a:buSzPts val="1600"/>
              <a:buNone/>
              <a:defRPr sz="1600">
                <a:solidFill>
                  <a:srgbClr val="000000"/>
                </a:solidFill>
              </a:defRPr>
            </a:lvl9pPr>
          </a:lstStyle>
          <a:p/>
        </p:txBody>
      </p:sp>
      <p:sp>
        <p:nvSpPr>
          <p:cNvPr id="37" name="Google Shape;37;p5"/>
          <p:cNvSpPr txBox="1"/>
          <p:nvPr>
            <p:ph idx="1" type="subTitle"/>
          </p:nvPr>
        </p:nvSpPr>
        <p:spPr>
          <a:xfrm>
            <a:off x="2459550" y="2314225"/>
            <a:ext cx="4224900" cy="178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1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15">
    <p:bg>
      <p:bgPr>
        <a:blipFill>
          <a:blip r:embed="rId2">
            <a:alphaModFix/>
          </a:blip>
          <a:stretch>
            <a:fillRect/>
          </a:stretch>
        </a:blipFill>
      </p:bgPr>
    </p:bg>
    <p:spTree>
      <p:nvGrpSpPr>
        <p:cNvPr id="38" name="Shape 38"/>
        <p:cNvGrpSpPr/>
        <p:nvPr/>
      </p:nvGrpSpPr>
      <p:grpSpPr>
        <a:xfrm>
          <a:off x="0" y="0"/>
          <a:ext cx="0" cy="0"/>
          <a:chOff x="0" y="0"/>
          <a:chExt cx="0" cy="0"/>
        </a:xfrm>
      </p:grpSpPr>
      <p:sp>
        <p:nvSpPr>
          <p:cNvPr id="39" name="Google Shape;39;p6"/>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2">
  <p:cSld name="CUSTOM_21">
    <p:bg>
      <p:bgPr>
        <a:blipFill>
          <a:blip r:embed="rId2">
            <a:alphaModFix/>
          </a:blip>
          <a:stretch>
            <a:fillRect/>
          </a:stretch>
        </a:blipFill>
      </p:bgPr>
    </p:bg>
    <p:spTree>
      <p:nvGrpSpPr>
        <p:cNvPr id="40" name="Shape 40"/>
        <p:cNvGrpSpPr/>
        <p:nvPr/>
      </p:nvGrpSpPr>
      <p:grpSpPr>
        <a:xfrm>
          <a:off x="0" y="0"/>
          <a:ext cx="0" cy="0"/>
          <a:chOff x="0" y="0"/>
          <a:chExt cx="0" cy="0"/>
        </a:xfrm>
      </p:grpSpPr>
      <p:sp>
        <p:nvSpPr>
          <p:cNvPr id="41" name="Google Shape;41;p7"/>
          <p:cNvSpPr txBox="1"/>
          <p:nvPr>
            <p:ph type="ctrTitle"/>
          </p:nvPr>
        </p:nvSpPr>
        <p:spPr>
          <a:xfrm flipH="1">
            <a:off x="2747779" y="2635675"/>
            <a:ext cx="5195700" cy="19212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3600"/>
              <a:buNone/>
              <a:defRPr sz="3600"/>
            </a:lvl1pPr>
            <a:lvl2pPr lvl="1" rtl="0" algn="r">
              <a:spcBef>
                <a:spcPts val="0"/>
              </a:spcBef>
              <a:spcAft>
                <a:spcPts val="0"/>
              </a:spcAft>
              <a:buClr>
                <a:srgbClr val="FFFFFF"/>
              </a:buClr>
              <a:buSzPts val="6500"/>
              <a:buNone/>
              <a:defRPr sz="6500">
                <a:solidFill>
                  <a:srgbClr val="FFFFFF"/>
                </a:solidFill>
              </a:defRPr>
            </a:lvl2pPr>
            <a:lvl3pPr lvl="2" rtl="0" algn="r">
              <a:spcBef>
                <a:spcPts val="0"/>
              </a:spcBef>
              <a:spcAft>
                <a:spcPts val="0"/>
              </a:spcAft>
              <a:buClr>
                <a:srgbClr val="FFFFFF"/>
              </a:buClr>
              <a:buSzPts val="6500"/>
              <a:buNone/>
              <a:defRPr sz="6500">
                <a:solidFill>
                  <a:srgbClr val="FFFFFF"/>
                </a:solidFill>
              </a:defRPr>
            </a:lvl3pPr>
            <a:lvl4pPr lvl="3" rtl="0" algn="r">
              <a:spcBef>
                <a:spcPts val="0"/>
              </a:spcBef>
              <a:spcAft>
                <a:spcPts val="0"/>
              </a:spcAft>
              <a:buClr>
                <a:srgbClr val="FFFFFF"/>
              </a:buClr>
              <a:buSzPts val="6500"/>
              <a:buNone/>
              <a:defRPr sz="6500">
                <a:solidFill>
                  <a:srgbClr val="FFFFFF"/>
                </a:solidFill>
              </a:defRPr>
            </a:lvl4pPr>
            <a:lvl5pPr lvl="4" rtl="0" algn="r">
              <a:spcBef>
                <a:spcPts val="0"/>
              </a:spcBef>
              <a:spcAft>
                <a:spcPts val="0"/>
              </a:spcAft>
              <a:buClr>
                <a:srgbClr val="FFFFFF"/>
              </a:buClr>
              <a:buSzPts val="6500"/>
              <a:buNone/>
              <a:defRPr sz="6500">
                <a:solidFill>
                  <a:srgbClr val="FFFFFF"/>
                </a:solidFill>
              </a:defRPr>
            </a:lvl5pPr>
            <a:lvl6pPr lvl="5" rtl="0" algn="r">
              <a:spcBef>
                <a:spcPts val="0"/>
              </a:spcBef>
              <a:spcAft>
                <a:spcPts val="0"/>
              </a:spcAft>
              <a:buClr>
                <a:srgbClr val="FFFFFF"/>
              </a:buClr>
              <a:buSzPts val="6500"/>
              <a:buNone/>
              <a:defRPr sz="6500">
                <a:solidFill>
                  <a:srgbClr val="FFFFFF"/>
                </a:solidFill>
              </a:defRPr>
            </a:lvl6pPr>
            <a:lvl7pPr lvl="6" rtl="0" algn="r">
              <a:spcBef>
                <a:spcPts val="0"/>
              </a:spcBef>
              <a:spcAft>
                <a:spcPts val="0"/>
              </a:spcAft>
              <a:buClr>
                <a:srgbClr val="FFFFFF"/>
              </a:buClr>
              <a:buSzPts val="6500"/>
              <a:buNone/>
              <a:defRPr sz="6500">
                <a:solidFill>
                  <a:srgbClr val="FFFFFF"/>
                </a:solidFill>
              </a:defRPr>
            </a:lvl7pPr>
            <a:lvl8pPr lvl="7" rtl="0" algn="r">
              <a:spcBef>
                <a:spcPts val="0"/>
              </a:spcBef>
              <a:spcAft>
                <a:spcPts val="0"/>
              </a:spcAft>
              <a:buClr>
                <a:srgbClr val="FFFFFF"/>
              </a:buClr>
              <a:buSzPts val="6500"/>
              <a:buNone/>
              <a:defRPr sz="6500">
                <a:solidFill>
                  <a:srgbClr val="FFFFFF"/>
                </a:solidFill>
              </a:defRPr>
            </a:lvl8pPr>
            <a:lvl9pPr lvl="8" rtl="0" algn="r">
              <a:spcBef>
                <a:spcPts val="0"/>
              </a:spcBef>
              <a:spcAft>
                <a:spcPts val="0"/>
              </a:spcAft>
              <a:buClr>
                <a:srgbClr val="FFFFFF"/>
              </a:buClr>
              <a:buSzPts val="6500"/>
              <a:buNone/>
              <a:defRPr sz="6500">
                <a:solidFill>
                  <a:srgbClr val="FFFFFF"/>
                </a:solidFill>
              </a:defRPr>
            </a:lvl9pPr>
          </a:lstStyle>
          <a:p/>
        </p:txBody>
      </p:sp>
      <p:sp>
        <p:nvSpPr>
          <p:cNvPr id="42" name="Google Shape;42;p7"/>
          <p:cNvSpPr txBox="1"/>
          <p:nvPr>
            <p:ph hasCustomPrompt="1" idx="2" type="title"/>
          </p:nvPr>
        </p:nvSpPr>
        <p:spPr>
          <a:xfrm flipH="1">
            <a:off x="4964179" y="2323850"/>
            <a:ext cx="2979300" cy="7545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9600"/>
              <a:buNone/>
              <a:defRPr sz="9600"/>
            </a:lvl1pPr>
            <a:lvl2pPr lvl="1"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43" name="Google Shape;43;p7"/>
          <p:cNvSpPr txBox="1"/>
          <p:nvPr>
            <p:ph idx="1" type="subTitle"/>
          </p:nvPr>
        </p:nvSpPr>
        <p:spPr>
          <a:xfrm>
            <a:off x="3718579" y="4030481"/>
            <a:ext cx="4224900" cy="536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1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 photo">
  <p:cSld name="CUSTOM_23">
    <p:bg>
      <p:bgPr>
        <a:blipFill>
          <a:blip r:embed="rId2">
            <a:alphaModFix/>
          </a:blip>
          <a:stretch>
            <a:fillRect/>
          </a:stretch>
        </a:blipFill>
      </p:bgPr>
    </p:bg>
    <p:spTree>
      <p:nvGrpSpPr>
        <p:cNvPr id="44" name="Shape 44"/>
        <p:cNvGrpSpPr/>
        <p:nvPr/>
      </p:nvGrpSpPr>
      <p:grpSpPr>
        <a:xfrm>
          <a:off x="0" y="0"/>
          <a:ext cx="0" cy="0"/>
          <a:chOff x="0" y="0"/>
          <a:chExt cx="0" cy="0"/>
        </a:xfrm>
      </p:grpSpPr>
      <p:sp>
        <p:nvSpPr>
          <p:cNvPr id="45" name="Google Shape;45;p8"/>
          <p:cNvSpPr txBox="1"/>
          <p:nvPr>
            <p:ph type="ctrTitle"/>
          </p:nvPr>
        </p:nvSpPr>
        <p:spPr>
          <a:xfrm>
            <a:off x="1600733" y="985228"/>
            <a:ext cx="2673600" cy="2054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000"/>
              <a:buNone/>
              <a:defRPr sz="2000"/>
            </a:lvl1pPr>
            <a:lvl2pPr lvl="1" rtl="0" algn="r">
              <a:spcBef>
                <a:spcPts val="0"/>
              </a:spcBef>
              <a:spcAft>
                <a:spcPts val="0"/>
              </a:spcAft>
              <a:buClr>
                <a:srgbClr val="000000"/>
              </a:buClr>
              <a:buSzPts val="2000"/>
              <a:buNone/>
              <a:defRPr sz="2000">
                <a:solidFill>
                  <a:srgbClr val="000000"/>
                </a:solidFill>
              </a:defRPr>
            </a:lvl2pPr>
            <a:lvl3pPr lvl="2" rtl="0" algn="r">
              <a:spcBef>
                <a:spcPts val="0"/>
              </a:spcBef>
              <a:spcAft>
                <a:spcPts val="0"/>
              </a:spcAft>
              <a:buClr>
                <a:srgbClr val="000000"/>
              </a:buClr>
              <a:buSzPts val="2000"/>
              <a:buNone/>
              <a:defRPr sz="2000">
                <a:solidFill>
                  <a:srgbClr val="000000"/>
                </a:solidFill>
              </a:defRPr>
            </a:lvl3pPr>
            <a:lvl4pPr lvl="3" rtl="0" algn="r">
              <a:spcBef>
                <a:spcPts val="0"/>
              </a:spcBef>
              <a:spcAft>
                <a:spcPts val="0"/>
              </a:spcAft>
              <a:buClr>
                <a:srgbClr val="000000"/>
              </a:buClr>
              <a:buSzPts val="2000"/>
              <a:buNone/>
              <a:defRPr sz="2000">
                <a:solidFill>
                  <a:srgbClr val="000000"/>
                </a:solidFill>
              </a:defRPr>
            </a:lvl4pPr>
            <a:lvl5pPr lvl="4" rtl="0" algn="r">
              <a:spcBef>
                <a:spcPts val="0"/>
              </a:spcBef>
              <a:spcAft>
                <a:spcPts val="0"/>
              </a:spcAft>
              <a:buClr>
                <a:srgbClr val="000000"/>
              </a:buClr>
              <a:buSzPts val="2000"/>
              <a:buNone/>
              <a:defRPr sz="2000">
                <a:solidFill>
                  <a:srgbClr val="000000"/>
                </a:solidFill>
              </a:defRPr>
            </a:lvl5pPr>
            <a:lvl6pPr lvl="5" rtl="0" algn="r">
              <a:spcBef>
                <a:spcPts val="0"/>
              </a:spcBef>
              <a:spcAft>
                <a:spcPts val="0"/>
              </a:spcAft>
              <a:buClr>
                <a:srgbClr val="000000"/>
              </a:buClr>
              <a:buSzPts val="2000"/>
              <a:buNone/>
              <a:defRPr sz="2000">
                <a:solidFill>
                  <a:srgbClr val="000000"/>
                </a:solidFill>
              </a:defRPr>
            </a:lvl6pPr>
            <a:lvl7pPr lvl="6" rtl="0" algn="r">
              <a:spcBef>
                <a:spcPts val="0"/>
              </a:spcBef>
              <a:spcAft>
                <a:spcPts val="0"/>
              </a:spcAft>
              <a:buClr>
                <a:srgbClr val="000000"/>
              </a:buClr>
              <a:buSzPts val="2000"/>
              <a:buNone/>
              <a:defRPr sz="2000">
                <a:solidFill>
                  <a:srgbClr val="000000"/>
                </a:solidFill>
              </a:defRPr>
            </a:lvl7pPr>
            <a:lvl8pPr lvl="7" rtl="0" algn="r">
              <a:spcBef>
                <a:spcPts val="0"/>
              </a:spcBef>
              <a:spcAft>
                <a:spcPts val="0"/>
              </a:spcAft>
              <a:buClr>
                <a:srgbClr val="000000"/>
              </a:buClr>
              <a:buSzPts val="2000"/>
              <a:buNone/>
              <a:defRPr sz="2000">
                <a:solidFill>
                  <a:srgbClr val="000000"/>
                </a:solidFill>
              </a:defRPr>
            </a:lvl8pPr>
            <a:lvl9pPr lvl="8" rtl="0" algn="r">
              <a:spcBef>
                <a:spcPts val="0"/>
              </a:spcBef>
              <a:spcAft>
                <a:spcPts val="0"/>
              </a:spcAft>
              <a:buClr>
                <a:srgbClr val="000000"/>
              </a:buClr>
              <a:buSzPts val="2000"/>
              <a:buNone/>
              <a:defRPr sz="2000">
                <a:solidFill>
                  <a:srgbClr val="000000"/>
                </a:solidFill>
              </a:defRPr>
            </a:lvl9pPr>
          </a:lstStyle>
          <a:p/>
        </p:txBody>
      </p:sp>
      <p:sp>
        <p:nvSpPr>
          <p:cNvPr id="46" name="Google Shape;46;p8"/>
          <p:cNvSpPr txBox="1"/>
          <p:nvPr>
            <p:ph idx="1" type="subTitle"/>
          </p:nvPr>
        </p:nvSpPr>
        <p:spPr>
          <a:xfrm>
            <a:off x="1179233" y="3058425"/>
            <a:ext cx="3095100" cy="1784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solidFill>
                  <a:srgbClr val="000000"/>
                </a:solidFill>
              </a:defRPr>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47" name="Google Shape;47;p8"/>
          <p:cNvSpPr txBox="1"/>
          <p:nvPr>
            <p:ph idx="2" type="ctrTitle"/>
          </p:nvPr>
        </p:nvSpPr>
        <p:spPr>
          <a:xfrm>
            <a:off x="1932090"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26">
    <p:bg>
      <p:bgPr>
        <a:blipFill>
          <a:blip r:embed="rId2">
            <a:alphaModFix/>
          </a:blip>
          <a:stretch>
            <a:fillRect/>
          </a:stretch>
        </a:blipFill>
      </p:bgPr>
    </p:bg>
    <p:spTree>
      <p:nvGrpSpPr>
        <p:cNvPr id="48" name="Shape 48"/>
        <p:cNvGrpSpPr/>
        <p:nvPr/>
      </p:nvGrpSpPr>
      <p:grpSpPr>
        <a:xfrm>
          <a:off x="0" y="0"/>
          <a:ext cx="0" cy="0"/>
          <a:chOff x="0" y="0"/>
          <a:chExt cx="0" cy="0"/>
        </a:xfrm>
      </p:grpSpPr>
      <p:sp>
        <p:nvSpPr>
          <p:cNvPr id="49" name="Google Shape;49;p9"/>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50" name="Google Shape;50;p9"/>
          <p:cNvSpPr txBox="1"/>
          <p:nvPr>
            <p:ph hasCustomPrompt="1" idx="2" type="title"/>
          </p:nvPr>
        </p:nvSpPr>
        <p:spPr>
          <a:xfrm>
            <a:off x="1086651" y="1475125"/>
            <a:ext cx="1795200" cy="7545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4800"/>
              <a:buNone/>
              <a:defRPr sz="6000"/>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51" name="Google Shape;51;p9"/>
          <p:cNvSpPr txBox="1"/>
          <p:nvPr>
            <p:ph idx="1" type="subTitle"/>
          </p:nvPr>
        </p:nvSpPr>
        <p:spPr>
          <a:xfrm flipH="1">
            <a:off x="3481677" y="1666454"/>
            <a:ext cx="3264900" cy="33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52" name="Google Shape;52;p9"/>
          <p:cNvSpPr txBox="1"/>
          <p:nvPr>
            <p:ph hasCustomPrompt="1" idx="3" type="title"/>
          </p:nvPr>
        </p:nvSpPr>
        <p:spPr>
          <a:xfrm>
            <a:off x="2298451" y="2475350"/>
            <a:ext cx="1763700" cy="7545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4800"/>
              <a:buNone/>
              <a:defRPr sz="6000"/>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53" name="Google Shape;53;p9"/>
          <p:cNvSpPr txBox="1"/>
          <p:nvPr>
            <p:ph idx="4" type="subTitle"/>
          </p:nvPr>
        </p:nvSpPr>
        <p:spPr>
          <a:xfrm flipH="1">
            <a:off x="4568051" y="2688425"/>
            <a:ext cx="3264900" cy="33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54" name="Google Shape;54;p9"/>
          <p:cNvSpPr txBox="1"/>
          <p:nvPr>
            <p:ph hasCustomPrompt="1" idx="5" type="title"/>
          </p:nvPr>
        </p:nvSpPr>
        <p:spPr>
          <a:xfrm>
            <a:off x="3353176" y="3513625"/>
            <a:ext cx="1795200" cy="7545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4800"/>
              <a:buNone/>
              <a:defRPr sz="6000"/>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55" name="Google Shape;55;p9"/>
          <p:cNvSpPr txBox="1"/>
          <p:nvPr>
            <p:ph idx="6" type="subTitle"/>
          </p:nvPr>
        </p:nvSpPr>
        <p:spPr>
          <a:xfrm flipH="1">
            <a:off x="5671490" y="3709941"/>
            <a:ext cx="3264900" cy="336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24">
    <p:bg>
      <p:bgPr>
        <a:blipFill>
          <a:blip r:embed="rId2">
            <a:alphaModFix/>
          </a:blip>
          <a:stretch>
            <a:fillRect/>
          </a:stretch>
        </a:blipFill>
      </p:bgPr>
    </p:bg>
    <p:spTree>
      <p:nvGrpSpPr>
        <p:cNvPr id="56" name="Shape 56"/>
        <p:cNvGrpSpPr/>
        <p:nvPr/>
      </p:nvGrpSpPr>
      <p:grpSpPr>
        <a:xfrm>
          <a:off x="0" y="0"/>
          <a:ext cx="0" cy="0"/>
          <a:chOff x="0" y="0"/>
          <a:chExt cx="0" cy="0"/>
        </a:xfrm>
      </p:grpSpPr>
      <p:sp>
        <p:nvSpPr>
          <p:cNvPr id="57" name="Google Shape;57;p10"/>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58" name="Google Shape;58;p10"/>
          <p:cNvSpPr txBox="1"/>
          <p:nvPr>
            <p:ph idx="2" type="ctrTitle"/>
          </p:nvPr>
        </p:nvSpPr>
        <p:spPr>
          <a:xfrm>
            <a:off x="561600" y="2804713"/>
            <a:ext cx="2673600" cy="427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Clr>
                <a:srgbClr val="000000"/>
              </a:buClr>
              <a:buSzPts val="1800"/>
              <a:buNone/>
              <a:defRPr sz="1800">
                <a:solidFill>
                  <a:srgbClr val="000000"/>
                </a:solidFill>
              </a:defRPr>
            </a:lvl2pPr>
            <a:lvl3pPr lvl="2" rtl="0">
              <a:spcBef>
                <a:spcPts val="0"/>
              </a:spcBef>
              <a:spcAft>
                <a:spcPts val="0"/>
              </a:spcAft>
              <a:buClr>
                <a:srgbClr val="000000"/>
              </a:buClr>
              <a:buSzPts val="1800"/>
              <a:buNone/>
              <a:defRPr sz="1800">
                <a:solidFill>
                  <a:srgbClr val="000000"/>
                </a:solidFill>
              </a:defRPr>
            </a:lvl3pPr>
            <a:lvl4pPr lvl="3" rtl="0">
              <a:spcBef>
                <a:spcPts val="0"/>
              </a:spcBef>
              <a:spcAft>
                <a:spcPts val="0"/>
              </a:spcAft>
              <a:buClr>
                <a:srgbClr val="000000"/>
              </a:buClr>
              <a:buSzPts val="1800"/>
              <a:buNone/>
              <a:defRPr sz="1800">
                <a:solidFill>
                  <a:srgbClr val="000000"/>
                </a:solidFill>
              </a:defRPr>
            </a:lvl4pPr>
            <a:lvl5pPr lvl="4" rtl="0">
              <a:spcBef>
                <a:spcPts val="0"/>
              </a:spcBef>
              <a:spcAft>
                <a:spcPts val="0"/>
              </a:spcAft>
              <a:buClr>
                <a:srgbClr val="000000"/>
              </a:buClr>
              <a:buSzPts val="1800"/>
              <a:buNone/>
              <a:defRPr sz="1800">
                <a:solidFill>
                  <a:srgbClr val="000000"/>
                </a:solidFill>
              </a:defRPr>
            </a:lvl5pPr>
            <a:lvl6pPr lvl="5" rtl="0">
              <a:spcBef>
                <a:spcPts val="0"/>
              </a:spcBef>
              <a:spcAft>
                <a:spcPts val="0"/>
              </a:spcAft>
              <a:buClr>
                <a:srgbClr val="000000"/>
              </a:buClr>
              <a:buSzPts val="1800"/>
              <a:buNone/>
              <a:defRPr sz="1800">
                <a:solidFill>
                  <a:srgbClr val="000000"/>
                </a:solidFill>
              </a:defRPr>
            </a:lvl6pPr>
            <a:lvl7pPr lvl="6" rtl="0">
              <a:spcBef>
                <a:spcPts val="0"/>
              </a:spcBef>
              <a:spcAft>
                <a:spcPts val="0"/>
              </a:spcAft>
              <a:buClr>
                <a:srgbClr val="000000"/>
              </a:buClr>
              <a:buSzPts val="1800"/>
              <a:buNone/>
              <a:defRPr sz="1800">
                <a:solidFill>
                  <a:srgbClr val="000000"/>
                </a:solidFill>
              </a:defRPr>
            </a:lvl7pPr>
            <a:lvl8pPr lvl="7" rtl="0">
              <a:spcBef>
                <a:spcPts val="0"/>
              </a:spcBef>
              <a:spcAft>
                <a:spcPts val="0"/>
              </a:spcAft>
              <a:buClr>
                <a:srgbClr val="000000"/>
              </a:buClr>
              <a:buSzPts val="1800"/>
              <a:buNone/>
              <a:defRPr sz="1800">
                <a:solidFill>
                  <a:srgbClr val="000000"/>
                </a:solidFill>
              </a:defRPr>
            </a:lvl8pPr>
            <a:lvl9pPr lvl="8" rtl="0">
              <a:spcBef>
                <a:spcPts val="0"/>
              </a:spcBef>
              <a:spcAft>
                <a:spcPts val="0"/>
              </a:spcAft>
              <a:buClr>
                <a:srgbClr val="000000"/>
              </a:buClr>
              <a:buSzPts val="1800"/>
              <a:buNone/>
              <a:defRPr sz="1800">
                <a:solidFill>
                  <a:srgbClr val="000000"/>
                </a:solidFill>
              </a:defRPr>
            </a:lvl9pPr>
          </a:lstStyle>
          <a:p/>
        </p:txBody>
      </p:sp>
      <p:sp>
        <p:nvSpPr>
          <p:cNvPr id="59" name="Google Shape;59;p10"/>
          <p:cNvSpPr txBox="1"/>
          <p:nvPr>
            <p:ph idx="1" type="subTitle"/>
          </p:nvPr>
        </p:nvSpPr>
        <p:spPr>
          <a:xfrm>
            <a:off x="872450" y="3090475"/>
            <a:ext cx="2052000" cy="100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solidFill>
                  <a:srgbClr val="000000"/>
                </a:solidFill>
              </a:defRPr>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60" name="Google Shape;60;p10"/>
          <p:cNvSpPr txBox="1"/>
          <p:nvPr>
            <p:ph idx="3" type="ctrTitle"/>
          </p:nvPr>
        </p:nvSpPr>
        <p:spPr>
          <a:xfrm>
            <a:off x="3235200" y="2804713"/>
            <a:ext cx="2673600" cy="427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Clr>
                <a:srgbClr val="000000"/>
              </a:buClr>
              <a:buSzPts val="1800"/>
              <a:buNone/>
              <a:defRPr sz="1800">
                <a:solidFill>
                  <a:srgbClr val="000000"/>
                </a:solidFill>
              </a:defRPr>
            </a:lvl2pPr>
            <a:lvl3pPr lvl="2" rtl="0">
              <a:spcBef>
                <a:spcPts val="0"/>
              </a:spcBef>
              <a:spcAft>
                <a:spcPts val="0"/>
              </a:spcAft>
              <a:buClr>
                <a:srgbClr val="000000"/>
              </a:buClr>
              <a:buSzPts val="1800"/>
              <a:buNone/>
              <a:defRPr sz="1800">
                <a:solidFill>
                  <a:srgbClr val="000000"/>
                </a:solidFill>
              </a:defRPr>
            </a:lvl3pPr>
            <a:lvl4pPr lvl="3" rtl="0">
              <a:spcBef>
                <a:spcPts val="0"/>
              </a:spcBef>
              <a:spcAft>
                <a:spcPts val="0"/>
              </a:spcAft>
              <a:buClr>
                <a:srgbClr val="000000"/>
              </a:buClr>
              <a:buSzPts val="1800"/>
              <a:buNone/>
              <a:defRPr sz="1800">
                <a:solidFill>
                  <a:srgbClr val="000000"/>
                </a:solidFill>
              </a:defRPr>
            </a:lvl4pPr>
            <a:lvl5pPr lvl="4" rtl="0">
              <a:spcBef>
                <a:spcPts val="0"/>
              </a:spcBef>
              <a:spcAft>
                <a:spcPts val="0"/>
              </a:spcAft>
              <a:buClr>
                <a:srgbClr val="000000"/>
              </a:buClr>
              <a:buSzPts val="1800"/>
              <a:buNone/>
              <a:defRPr sz="1800">
                <a:solidFill>
                  <a:srgbClr val="000000"/>
                </a:solidFill>
              </a:defRPr>
            </a:lvl5pPr>
            <a:lvl6pPr lvl="5" rtl="0">
              <a:spcBef>
                <a:spcPts val="0"/>
              </a:spcBef>
              <a:spcAft>
                <a:spcPts val="0"/>
              </a:spcAft>
              <a:buClr>
                <a:srgbClr val="000000"/>
              </a:buClr>
              <a:buSzPts val="1800"/>
              <a:buNone/>
              <a:defRPr sz="1800">
                <a:solidFill>
                  <a:srgbClr val="000000"/>
                </a:solidFill>
              </a:defRPr>
            </a:lvl6pPr>
            <a:lvl7pPr lvl="6" rtl="0">
              <a:spcBef>
                <a:spcPts val="0"/>
              </a:spcBef>
              <a:spcAft>
                <a:spcPts val="0"/>
              </a:spcAft>
              <a:buClr>
                <a:srgbClr val="000000"/>
              </a:buClr>
              <a:buSzPts val="1800"/>
              <a:buNone/>
              <a:defRPr sz="1800">
                <a:solidFill>
                  <a:srgbClr val="000000"/>
                </a:solidFill>
              </a:defRPr>
            </a:lvl7pPr>
            <a:lvl8pPr lvl="7" rtl="0">
              <a:spcBef>
                <a:spcPts val="0"/>
              </a:spcBef>
              <a:spcAft>
                <a:spcPts val="0"/>
              </a:spcAft>
              <a:buClr>
                <a:srgbClr val="000000"/>
              </a:buClr>
              <a:buSzPts val="1800"/>
              <a:buNone/>
              <a:defRPr sz="1800">
                <a:solidFill>
                  <a:srgbClr val="000000"/>
                </a:solidFill>
              </a:defRPr>
            </a:lvl8pPr>
            <a:lvl9pPr lvl="8" rtl="0">
              <a:spcBef>
                <a:spcPts val="0"/>
              </a:spcBef>
              <a:spcAft>
                <a:spcPts val="0"/>
              </a:spcAft>
              <a:buClr>
                <a:srgbClr val="000000"/>
              </a:buClr>
              <a:buSzPts val="1800"/>
              <a:buNone/>
              <a:defRPr sz="1800">
                <a:solidFill>
                  <a:srgbClr val="000000"/>
                </a:solidFill>
              </a:defRPr>
            </a:lvl9pPr>
          </a:lstStyle>
          <a:p/>
        </p:txBody>
      </p:sp>
      <p:sp>
        <p:nvSpPr>
          <p:cNvPr id="61" name="Google Shape;61;p10"/>
          <p:cNvSpPr txBox="1"/>
          <p:nvPr>
            <p:ph idx="4" type="subTitle"/>
          </p:nvPr>
        </p:nvSpPr>
        <p:spPr>
          <a:xfrm>
            <a:off x="3462900" y="2036750"/>
            <a:ext cx="2218200" cy="100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solidFill>
                  <a:srgbClr val="000000"/>
                </a:solidFill>
              </a:defRPr>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62" name="Google Shape;62;p10"/>
          <p:cNvSpPr txBox="1"/>
          <p:nvPr>
            <p:ph idx="5" type="ctrTitle"/>
          </p:nvPr>
        </p:nvSpPr>
        <p:spPr>
          <a:xfrm>
            <a:off x="5908800" y="2804713"/>
            <a:ext cx="2673600" cy="427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spcBef>
                <a:spcPts val="0"/>
              </a:spcBef>
              <a:spcAft>
                <a:spcPts val="0"/>
              </a:spcAft>
              <a:buClr>
                <a:srgbClr val="000000"/>
              </a:buClr>
              <a:buSzPts val="1800"/>
              <a:buNone/>
              <a:defRPr sz="1800">
                <a:solidFill>
                  <a:srgbClr val="000000"/>
                </a:solidFill>
              </a:defRPr>
            </a:lvl2pPr>
            <a:lvl3pPr lvl="2" rtl="0">
              <a:spcBef>
                <a:spcPts val="0"/>
              </a:spcBef>
              <a:spcAft>
                <a:spcPts val="0"/>
              </a:spcAft>
              <a:buClr>
                <a:srgbClr val="000000"/>
              </a:buClr>
              <a:buSzPts val="1800"/>
              <a:buNone/>
              <a:defRPr sz="1800">
                <a:solidFill>
                  <a:srgbClr val="000000"/>
                </a:solidFill>
              </a:defRPr>
            </a:lvl3pPr>
            <a:lvl4pPr lvl="3" rtl="0">
              <a:spcBef>
                <a:spcPts val="0"/>
              </a:spcBef>
              <a:spcAft>
                <a:spcPts val="0"/>
              </a:spcAft>
              <a:buClr>
                <a:srgbClr val="000000"/>
              </a:buClr>
              <a:buSzPts val="1800"/>
              <a:buNone/>
              <a:defRPr sz="1800">
                <a:solidFill>
                  <a:srgbClr val="000000"/>
                </a:solidFill>
              </a:defRPr>
            </a:lvl4pPr>
            <a:lvl5pPr lvl="4" rtl="0">
              <a:spcBef>
                <a:spcPts val="0"/>
              </a:spcBef>
              <a:spcAft>
                <a:spcPts val="0"/>
              </a:spcAft>
              <a:buClr>
                <a:srgbClr val="000000"/>
              </a:buClr>
              <a:buSzPts val="1800"/>
              <a:buNone/>
              <a:defRPr sz="1800">
                <a:solidFill>
                  <a:srgbClr val="000000"/>
                </a:solidFill>
              </a:defRPr>
            </a:lvl5pPr>
            <a:lvl6pPr lvl="5" rtl="0">
              <a:spcBef>
                <a:spcPts val="0"/>
              </a:spcBef>
              <a:spcAft>
                <a:spcPts val="0"/>
              </a:spcAft>
              <a:buClr>
                <a:srgbClr val="000000"/>
              </a:buClr>
              <a:buSzPts val="1800"/>
              <a:buNone/>
              <a:defRPr sz="1800">
                <a:solidFill>
                  <a:srgbClr val="000000"/>
                </a:solidFill>
              </a:defRPr>
            </a:lvl6pPr>
            <a:lvl7pPr lvl="6" rtl="0">
              <a:spcBef>
                <a:spcPts val="0"/>
              </a:spcBef>
              <a:spcAft>
                <a:spcPts val="0"/>
              </a:spcAft>
              <a:buClr>
                <a:srgbClr val="000000"/>
              </a:buClr>
              <a:buSzPts val="1800"/>
              <a:buNone/>
              <a:defRPr sz="1800">
                <a:solidFill>
                  <a:srgbClr val="000000"/>
                </a:solidFill>
              </a:defRPr>
            </a:lvl7pPr>
            <a:lvl8pPr lvl="7" rtl="0">
              <a:spcBef>
                <a:spcPts val="0"/>
              </a:spcBef>
              <a:spcAft>
                <a:spcPts val="0"/>
              </a:spcAft>
              <a:buClr>
                <a:srgbClr val="000000"/>
              </a:buClr>
              <a:buSzPts val="1800"/>
              <a:buNone/>
              <a:defRPr sz="1800">
                <a:solidFill>
                  <a:srgbClr val="000000"/>
                </a:solidFill>
              </a:defRPr>
            </a:lvl8pPr>
            <a:lvl9pPr lvl="8" rtl="0">
              <a:spcBef>
                <a:spcPts val="0"/>
              </a:spcBef>
              <a:spcAft>
                <a:spcPts val="0"/>
              </a:spcAft>
              <a:buClr>
                <a:srgbClr val="000000"/>
              </a:buClr>
              <a:buSzPts val="1800"/>
              <a:buNone/>
              <a:defRPr sz="1800">
                <a:solidFill>
                  <a:srgbClr val="000000"/>
                </a:solidFill>
              </a:defRPr>
            </a:lvl9pPr>
          </a:lstStyle>
          <a:p/>
        </p:txBody>
      </p:sp>
      <p:sp>
        <p:nvSpPr>
          <p:cNvPr id="63" name="Google Shape;63;p10"/>
          <p:cNvSpPr txBox="1"/>
          <p:nvPr>
            <p:ph idx="6" type="subTitle"/>
          </p:nvPr>
        </p:nvSpPr>
        <p:spPr>
          <a:xfrm>
            <a:off x="6136500" y="3090475"/>
            <a:ext cx="2218200" cy="100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solidFill>
                  <a:srgbClr val="000000"/>
                </a:solidFill>
              </a:defRPr>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3">
  <p:cSld name="CUSTOM_22">
    <p:bg>
      <p:bgPr>
        <a:blipFill>
          <a:blip r:embed="rId2">
            <a:alphaModFix/>
          </a:blip>
          <a:stretch>
            <a:fillRect/>
          </a:stretch>
        </a:blipFill>
      </p:bgPr>
    </p:bg>
    <p:spTree>
      <p:nvGrpSpPr>
        <p:cNvPr id="64" name="Shape 64"/>
        <p:cNvGrpSpPr/>
        <p:nvPr/>
      </p:nvGrpSpPr>
      <p:grpSpPr>
        <a:xfrm>
          <a:off x="0" y="0"/>
          <a:ext cx="0" cy="0"/>
          <a:chOff x="0" y="0"/>
          <a:chExt cx="0" cy="0"/>
        </a:xfrm>
      </p:grpSpPr>
      <p:sp>
        <p:nvSpPr>
          <p:cNvPr id="65" name="Google Shape;65;p11"/>
          <p:cNvSpPr txBox="1"/>
          <p:nvPr>
            <p:ph type="ctrTitle"/>
          </p:nvPr>
        </p:nvSpPr>
        <p:spPr>
          <a:xfrm flipH="1">
            <a:off x="2754543" y="1347038"/>
            <a:ext cx="5195700" cy="19212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3600"/>
              <a:buNone/>
              <a:defRPr sz="3600"/>
            </a:lvl1pPr>
            <a:lvl2pPr lvl="1" rtl="0" algn="r">
              <a:spcBef>
                <a:spcPts val="0"/>
              </a:spcBef>
              <a:spcAft>
                <a:spcPts val="0"/>
              </a:spcAft>
              <a:buClr>
                <a:srgbClr val="FFFFFF"/>
              </a:buClr>
              <a:buSzPts val="6500"/>
              <a:buNone/>
              <a:defRPr sz="6500">
                <a:solidFill>
                  <a:srgbClr val="FFFFFF"/>
                </a:solidFill>
              </a:defRPr>
            </a:lvl2pPr>
            <a:lvl3pPr lvl="2" rtl="0" algn="r">
              <a:spcBef>
                <a:spcPts val="0"/>
              </a:spcBef>
              <a:spcAft>
                <a:spcPts val="0"/>
              </a:spcAft>
              <a:buClr>
                <a:srgbClr val="FFFFFF"/>
              </a:buClr>
              <a:buSzPts val="6500"/>
              <a:buNone/>
              <a:defRPr sz="6500">
                <a:solidFill>
                  <a:srgbClr val="FFFFFF"/>
                </a:solidFill>
              </a:defRPr>
            </a:lvl3pPr>
            <a:lvl4pPr lvl="3" rtl="0" algn="r">
              <a:spcBef>
                <a:spcPts val="0"/>
              </a:spcBef>
              <a:spcAft>
                <a:spcPts val="0"/>
              </a:spcAft>
              <a:buClr>
                <a:srgbClr val="FFFFFF"/>
              </a:buClr>
              <a:buSzPts val="6500"/>
              <a:buNone/>
              <a:defRPr sz="6500">
                <a:solidFill>
                  <a:srgbClr val="FFFFFF"/>
                </a:solidFill>
              </a:defRPr>
            </a:lvl4pPr>
            <a:lvl5pPr lvl="4" rtl="0" algn="r">
              <a:spcBef>
                <a:spcPts val="0"/>
              </a:spcBef>
              <a:spcAft>
                <a:spcPts val="0"/>
              </a:spcAft>
              <a:buClr>
                <a:srgbClr val="FFFFFF"/>
              </a:buClr>
              <a:buSzPts val="6500"/>
              <a:buNone/>
              <a:defRPr sz="6500">
                <a:solidFill>
                  <a:srgbClr val="FFFFFF"/>
                </a:solidFill>
              </a:defRPr>
            </a:lvl5pPr>
            <a:lvl6pPr lvl="5" rtl="0" algn="r">
              <a:spcBef>
                <a:spcPts val="0"/>
              </a:spcBef>
              <a:spcAft>
                <a:spcPts val="0"/>
              </a:spcAft>
              <a:buClr>
                <a:srgbClr val="FFFFFF"/>
              </a:buClr>
              <a:buSzPts val="6500"/>
              <a:buNone/>
              <a:defRPr sz="6500">
                <a:solidFill>
                  <a:srgbClr val="FFFFFF"/>
                </a:solidFill>
              </a:defRPr>
            </a:lvl6pPr>
            <a:lvl7pPr lvl="6" rtl="0" algn="r">
              <a:spcBef>
                <a:spcPts val="0"/>
              </a:spcBef>
              <a:spcAft>
                <a:spcPts val="0"/>
              </a:spcAft>
              <a:buClr>
                <a:srgbClr val="FFFFFF"/>
              </a:buClr>
              <a:buSzPts val="6500"/>
              <a:buNone/>
              <a:defRPr sz="6500">
                <a:solidFill>
                  <a:srgbClr val="FFFFFF"/>
                </a:solidFill>
              </a:defRPr>
            </a:lvl7pPr>
            <a:lvl8pPr lvl="7" rtl="0" algn="r">
              <a:spcBef>
                <a:spcPts val="0"/>
              </a:spcBef>
              <a:spcAft>
                <a:spcPts val="0"/>
              </a:spcAft>
              <a:buClr>
                <a:srgbClr val="FFFFFF"/>
              </a:buClr>
              <a:buSzPts val="6500"/>
              <a:buNone/>
              <a:defRPr sz="6500">
                <a:solidFill>
                  <a:srgbClr val="FFFFFF"/>
                </a:solidFill>
              </a:defRPr>
            </a:lvl8pPr>
            <a:lvl9pPr lvl="8" rtl="0" algn="r">
              <a:spcBef>
                <a:spcPts val="0"/>
              </a:spcBef>
              <a:spcAft>
                <a:spcPts val="0"/>
              </a:spcAft>
              <a:buClr>
                <a:srgbClr val="FFFFFF"/>
              </a:buClr>
              <a:buSzPts val="6500"/>
              <a:buNone/>
              <a:defRPr sz="6500">
                <a:solidFill>
                  <a:srgbClr val="FFFFFF"/>
                </a:solidFill>
              </a:defRPr>
            </a:lvl9pPr>
          </a:lstStyle>
          <a:p/>
        </p:txBody>
      </p:sp>
      <p:sp>
        <p:nvSpPr>
          <p:cNvPr id="66" name="Google Shape;66;p11"/>
          <p:cNvSpPr txBox="1"/>
          <p:nvPr>
            <p:ph hasCustomPrompt="1" idx="2" type="title"/>
          </p:nvPr>
        </p:nvSpPr>
        <p:spPr>
          <a:xfrm flipH="1">
            <a:off x="4970943" y="1035213"/>
            <a:ext cx="2979300" cy="7545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9600"/>
              <a:buNone/>
              <a:defRPr sz="9600"/>
            </a:lvl1pPr>
            <a:lvl2pPr lvl="1"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67" name="Google Shape;67;p11"/>
          <p:cNvSpPr txBox="1"/>
          <p:nvPr>
            <p:ph idx="1" type="subTitle"/>
          </p:nvPr>
        </p:nvSpPr>
        <p:spPr>
          <a:xfrm>
            <a:off x="3725343" y="2742989"/>
            <a:ext cx="4224900" cy="536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100"/>
            </a:lvl1pPr>
            <a:lvl2pPr lvl="1" rtl="0" algn="r">
              <a:lnSpc>
                <a:spcPct val="100000"/>
              </a:lnSpc>
              <a:spcBef>
                <a:spcPts val="0"/>
              </a:spcBef>
              <a:spcAft>
                <a:spcPts val="0"/>
              </a:spcAft>
              <a:buSzPts val="12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25">
    <p:bg>
      <p:bgPr>
        <a:blipFill>
          <a:blip r:embed="rId2">
            <a:alphaModFix/>
          </a:blip>
          <a:stretch>
            <a:fillRect/>
          </a:stretch>
        </a:blipFill>
      </p:bgPr>
    </p:bg>
    <p:spTree>
      <p:nvGrpSpPr>
        <p:cNvPr id="68" name="Shape 68"/>
        <p:cNvGrpSpPr/>
        <p:nvPr/>
      </p:nvGrpSpPr>
      <p:grpSpPr>
        <a:xfrm>
          <a:off x="0" y="0"/>
          <a:ext cx="0" cy="0"/>
          <a:chOff x="0" y="0"/>
          <a:chExt cx="0" cy="0"/>
        </a:xfrm>
      </p:grpSpPr>
      <p:sp>
        <p:nvSpPr>
          <p:cNvPr id="69" name="Google Shape;69;p12"/>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70" name="Google Shape;70;p12"/>
          <p:cNvSpPr txBox="1"/>
          <p:nvPr>
            <p:ph idx="2" type="ctrTitle"/>
          </p:nvPr>
        </p:nvSpPr>
        <p:spPr>
          <a:xfrm>
            <a:off x="464478" y="1806500"/>
            <a:ext cx="1780500" cy="427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Clr>
                <a:srgbClr val="000000"/>
              </a:buClr>
              <a:buSzPts val="1400"/>
              <a:buNone/>
              <a:defRPr sz="1400">
                <a:solidFill>
                  <a:srgbClr val="000000"/>
                </a:solidFill>
              </a:defRPr>
            </a:lvl2pPr>
            <a:lvl3pPr lvl="2" rtl="0">
              <a:spcBef>
                <a:spcPts val="0"/>
              </a:spcBef>
              <a:spcAft>
                <a:spcPts val="0"/>
              </a:spcAft>
              <a:buClr>
                <a:srgbClr val="000000"/>
              </a:buClr>
              <a:buSzPts val="1400"/>
              <a:buNone/>
              <a:defRPr sz="1400">
                <a:solidFill>
                  <a:srgbClr val="000000"/>
                </a:solidFill>
              </a:defRPr>
            </a:lvl3pPr>
            <a:lvl4pPr lvl="3" rtl="0">
              <a:spcBef>
                <a:spcPts val="0"/>
              </a:spcBef>
              <a:spcAft>
                <a:spcPts val="0"/>
              </a:spcAft>
              <a:buClr>
                <a:srgbClr val="000000"/>
              </a:buClr>
              <a:buSzPts val="1400"/>
              <a:buNone/>
              <a:defRPr sz="1400">
                <a:solidFill>
                  <a:srgbClr val="000000"/>
                </a:solidFill>
              </a:defRPr>
            </a:lvl4pPr>
            <a:lvl5pPr lvl="4" rtl="0">
              <a:spcBef>
                <a:spcPts val="0"/>
              </a:spcBef>
              <a:spcAft>
                <a:spcPts val="0"/>
              </a:spcAft>
              <a:buClr>
                <a:srgbClr val="000000"/>
              </a:buClr>
              <a:buSzPts val="1400"/>
              <a:buNone/>
              <a:defRPr sz="1400">
                <a:solidFill>
                  <a:srgbClr val="000000"/>
                </a:solidFill>
              </a:defRPr>
            </a:lvl5pPr>
            <a:lvl6pPr lvl="5" rtl="0">
              <a:spcBef>
                <a:spcPts val="0"/>
              </a:spcBef>
              <a:spcAft>
                <a:spcPts val="0"/>
              </a:spcAft>
              <a:buClr>
                <a:srgbClr val="000000"/>
              </a:buClr>
              <a:buSzPts val="1400"/>
              <a:buNone/>
              <a:defRPr sz="1400">
                <a:solidFill>
                  <a:srgbClr val="000000"/>
                </a:solidFill>
              </a:defRPr>
            </a:lvl6pPr>
            <a:lvl7pPr lvl="6" rtl="0">
              <a:spcBef>
                <a:spcPts val="0"/>
              </a:spcBef>
              <a:spcAft>
                <a:spcPts val="0"/>
              </a:spcAft>
              <a:buClr>
                <a:srgbClr val="000000"/>
              </a:buClr>
              <a:buSzPts val="1400"/>
              <a:buNone/>
              <a:defRPr sz="1400">
                <a:solidFill>
                  <a:srgbClr val="000000"/>
                </a:solidFill>
              </a:defRPr>
            </a:lvl7pPr>
            <a:lvl8pPr lvl="7" rtl="0">
              <a:spcBef>
                <a:spcPts val="0"/>
              </a:spcBef>
              <a:spcAft>
                <a:spcPts val="0"/>
              </a:spcAft>
              <a:buClr>
                <a:srgbClr val="000000"/>
              </a:buClr>
              <a:buSzPts val="1400"/>
              <a:buNone/>
              <a:defRPr sz="1400">
                <a:solidFill>
                  <a:srgbClr val="000000"/>
                </a:solidFill>
              </a:defRPr>
            </a:lvl8pPr>
            <a:lvl9pPr lvl="8" rtl="0">
              <a:spcBef>
                <a:spcPts val="0"/>
              </a:spcBef>
              <a:spcAft>
                <a:spcPts val="0"/>
              </a:spcAft>
              <a:buClr>
                <a:srgbClr val="000000"/>
              </a:buClr>
              <a:buSzPts val="1400"/>
              <a:buNone/>
              <a:defRPr sz="1400">
                <a:solidFill>
                  <a:srgbClr val="000000"/>
                </a:solidFill>
              </a:defRPr>
            </a:lvl9pPr>
          </a:lstStyle>
          <a:p/>
        </p:txBody>
      </p:sp>
      <p:sp>
        <p:nvSpPr>
          <p:cNvPr id="71" name="Google Shape;71;p12"/>
          <p:cNvSpPr txBox="1"/>
          <p:nvPr>
            <p:ph idx="1" type="subTitle"/>
          </p:nvPr>
        </p:nvSpPr>
        <p:spPr>
          <a:xfrm>
            <a:off x="616128" y="2100749"/>
            <a:ext cx="1477200" cy="100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9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72" name="Google Shape;72;p12"/>
          <p:cNvSpPr txBox="1"/>
          <p:nvPr>
            <p:ph idx="3" type="ctrTitle"/>
          </p:nvPr>
        </p:nvSpPr>
        <p:spPr>
          <a:xfrm>
            <a:off x="2077426" y="1806500"/>
            <a:ext cx="1780500" cy="427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Clr>
                <a:srgbClr val="000000"/>
              </a:buClr>
              <a:buSzPts val="1400"/>
              <a:buNone/>
              <a:defRPr sz="1400">
                <a:solidFill>
                  <a:srgbClr val="000000"/>
                </a:solidFill>
              </a:defRPr>
            </a:lvl2pPr>
            <a:lvl3pPr lvl="2" rtl="0">
              <a:spcBef>
                <a:spcPts val="0"/>
              </a:spcBef>
              <a:spcAft>
                <a:spcPts val="0"/>
              </a:spcAft>
              <a:buClr>
                <a:srgbClr val="000000"/>
              </a:buClr>
              <a:buSzPts val="1400"/>
              <a:buNone/>
              <a:defRPr sz="1400">
                <a:solidFill>
                  <a:srgbClr val="000000"/>
                </a:solidFill>
              </a:defRPr>
            </a:lvl3pPr>
            <a:lvl4pPr lvl="3" rtl="0">
              <a:spcBef>
                <a:spcPts val="0"/>
              </a:spcBef>
              <a:spcAft>
                <a:spcPts val="0"/>
              </a:spcAft>
              <a:buClr>
                <a:srgbClr val="000000"/>
              </a:buClr>
              <a:buSzPts val="1400"/>
              <a:buNone/>
              <a:defRPr sz="1400">
                <a:solidFill>
                  <a:srgbClr val="000000"/>
                </a:solidFill>
              </a:defRPr>
            </a:lvl4pPr>
            <a:lvl5pPr lvl="4" rtl="0">
              <a:spcBef>
                <a:spcPts val="0"/>
              </a:spcBef>
              <a:spcAft>
                <a:spcPts val="0"/>
              </a:spcAft>
              <a:buClr>
                <a:srgbClr val="000000"/>
              </a:buClr>
              <a:buSzPts val="1400"/>
              <a:buNone/>
              <a:defRPr sz="1400">
                <a:solidFill>
                  <a:srgbClr val="000000"/>
                </a:solidFill>
              </a:defRPr>
            </a:lvl5pPr>
            <a:lvl6pPr lvl="5" rtl="0">
              <a:spcBef>
                <a:spcPts val="0"/>
              </a:spcBef>
              <a:spcAft>
                <a:spcPts val="0"/>
              </a:spcAft>
              <a:buClr>
                <a:srgbClr val="000000"/>
              </a:buClr>
              <a:buSzPts val="1400"/>
              <a:buNone/>
              <a:defRPr sz="1400">
                <a:solidFill>
                  <a:srgbClr val="000000"/>
                </a:solidFill>
              </a:defRPr>
            </a:lvl6pPr>
            <a:lvl7pPr lvl="6" rtl="0">
              <a:spcBef>
                <a:spcPts val="0"/>
              </a:spcBef>
              <a:spcAft>
                <a:spcPts val="0"/>
              </a:spcAft>
              <a:buClr>
                <a:srgbClr val="000000"/>
              </a:buClr>
              <a:buSzPts val="1400"/>
              <a:buNone/>
              <a:defRPr sz="1400">
                <a:solidFill>
                  <a:srgbClr val="000000"/>
                </a:solidFill>
              </a:defRPr>
            </a:lvl7pPr>
            <a:lvl8pPr lvl="7" rtl="0">
              <a:spcBef>
                <a:spcPts val="0"/>
              </a:spcBef>
              <a:spcAft>
                <a:spcPts val="0"/>
              </a:spcAft>
              <a:buClr>
                <a:srgbClr val="000000"/>
              </a:buClr>
              <a:buSzPts val="1400"/>
              <a:buNone/>
              <a:defRPr sz="1400">
                <a:solidFill>
                  <a:srgbClr val="000000"/>
                </a:solidFill>
              </a:defRPr>
            </a:lvl8pPr>
            <a:lvl9pPr lvl="8" rtl="0">
              <a:spcBef>
                <a:spcPts val="0"/>
              </a:spcBef>
              <a:spcAft>
                <a:spcPts val="0"/>
              </a:spcAft>
              <a:buClr>
                <a:srgbClr val="000000"/>
              </a:buClr>
              <a:buSzPts val="1400"/>
              <a:buNone/>
              <a:defRPr sz="1400">
                <a:solidFill>
                  <a:srgbClr val="000000"/>
                </a:solidFill>
              </a:defRPr>
            </a:lvl9pPr>
          </a:lstStyle>
          <a:p/>
        </p:txBody>
      </p:sp>
      <p:sp>
        <p:nvSpPr>
          <p:cNvPr id="73" name="Google Shape;73;p12"/>
          <p:cNvSpPr txBox="1"/>
          <p:nvPr>
            <p:ph idx="4" type="subTitle"/>
          </p:nvPr>
        </p:nvSpPr>
        <p:spPr>
          <a:xfrm>
            <a:off x="2229076" y="2100749"/>
            <a:ext cx="1477200" cy="100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9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74" name="Google Shape;74;p12"/>
          <p:cNvSpPr txBox="1"/>
          <p:nvPr>
            <p:ph idx="5" type="ctrTitle"/>
          </p:nvPr>
        </p:nvSpPr>
        <p:spPr>
          <a:xfrm>
            <a:off x="3690375" y="1806500"/>
            <a:ext cx="1780500" cy="427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Clr>
                <a:srgbClr val="000000"/>
              </a:buClr>
              <a:buSzPts val="1400"/>
              <a:buNone/>
              <a:defRPr sz="1400">
                <a:solidFill>
                  <a:srgbClr val="000000"/>
                </a:solidFill>
              </a:defRPr>
            </a:lvl2pPr>
            <a:lvl3pPr lvl="2" rtl="0">
              <a:spcBef>
                <a:spcPts val="0"/>
              </a:spcBef>
              <a:spcAft>
                <a:spcPts val="0"/>
              </a:spcAft>
              <a:buClr>
                <a:srgbClr val="000000"/>
              </a:buClr>
              <a:buSzPts val="1400"/>
              <a:buNone/>
              <a:defRPr sz="1400">
                <a:solidFill>
                  <a:srgbClr val="000000"/>
                </a:solidFill>
              </a:defRPr>
            </a:lvl3pPr>
            <a:lvl4pPr lvl="3" rtl="0">
              <a:spcBef>
                <a:spcPts val="0"/>
              </a:spcBef>
              <a:spcAft>
                <a:spcPts val="0"/>
              </a:spcAft>
              <a:buClr>
                <a:srgbClr val="000000"/>
              </a:buClr>
              <a:buSzPts val="1400"/>
              <a:buNone/>
              <a:defRPr sz="1400">
                <a:solidFill>
                  <a:srgbClr val="000000"/>
                </a:solidFill>
              </a:defRPr>
            </a:lvl4pPr>
            <a:lvl5pPr lvl="4" rtl="0">
              <a:spcBef>
                <a:spcPts val="0"/>
              </a:spcBef>
              <a:spcAft>
                <a:spcPts val="0"/>
              </a:spcAft>
              <a:buClr>
                <a:srgbClr val="000000"/>
              </a:buClr>
              <a:buSzPts val="1400"/>
              <a:buNone/>
              <a:defRPr sz="1400">
                <a:solidFill>
                  <a:srgbClr val="000000"/>
                </a:solidFill>
              </a:defRPr>
            </a:lvl5pPr>
            <a:lvl6pPr lvl="5" rtl="0">
              <a:spcBef>
                <a:spcPts val="0"/>
              </a:spcBef>
              <a:spcAft>
                <a:spcPts val="0"/>
              </a:spcAft>
              <a:buClr>
                <a:srgbClr val="000000"/>
              </a:buClr>
              <a:buSzPts val="1400"/>
              <a:buNone/>
              <a:defRPr sz="1400">
                <a:solidFill>
                  <a:srgbClr val="000000"/>
                </a:solidFill>
              </a:defRPr>
            </a:lvl6pPr>
            <a:lvl7pPr lvl="6" rtl="0">
              <a:spcBef>
                <a:spcPts val="0"/>
              </a:spcBef>
              <a:spcAft>
                <a:spcPts val="0"/>
              </a:spcAft>
              <a:buClr>
                <a:srgbClr val="000000"/>
              </a:buClr>
              <a:buSzPts val="1400"/>
              <a:buNone/>
              <a:defRPr sz="1400">
                <a:solidFill>
                  <a:srgbClr val="000000"/>
                </a:solidFill>
              </a:defRPr>
            </a:lvl7pPr>
            <a:lvl8pPr lvl="7" rtl="0">
              <a:spcBef>
                <a:spcPts val="0"/>
              </a:spcBef>
              <a:spcAft>
                <a:spcPts val="0"/>
              </a:spcAft>
              <a:buClr>
                <a:srgbClr val="000000"/>
              </a:buClr>
              <a:buSzPts val="1400"/>
              <a:buNone/>
              <a:defRPr sz="1400">
                <a:solidFill>
                  <a:srgbClr val="000000"/>
                </a:solidFill>
              </a:defRPr>
            </a:lvl8pPr>
            <a:lvl9pPr lvl="8" rtl="0">
              <a:spcBef>
                <a:spcPts val="0"/>
              </a:spcBef>
              <a:spcAft>
                <a:spcPts val="0"/>
              </a:spcAft>
              <a:buClr>
                <a:srgbClr val="000000"/>
              </a:buClr>
              <a:buSzPts val="1400"/>
              <a:buNone/>
              <a:defRPr sz="1400">
                <a:solidFill>
                  <a:srgbClr val="000000"/>
                </a:solidFill>
              </a:defRPr>
            </a:lvl9pPr>
          </a:lstStyle>
          <a:p/>
        </p:txBody>
      </p:sp>
      <p:sp>
        <p:nvSpPr>
          <p:cNvPr id="75" name="Google Shape;75;p12"/>
          <p:cNvSpPr txBox="1"/>
          <p:nvPr>
            <p:ph idx="6" type="subTitle"/>
          </p:nvPr>
        </p:nvSpPr>
        <p:spPr>
          <a:xfrm>
            <a:off x="3842025" y="2100749"/>
            <a:ext cx="1477200" cy="100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9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76" name="Google Shape;76;p12"/>
          <p:cNvSpPr txBox="1"/>
          <p:nvPr>
            <p:ph idx="7" type="ctrTitle"/>
          </p:nvPr>
        </p:nvSpPr>
        <p:spPr>
          <a:xfrm>
            <a:off x="3707117" y="3549862"/>
            <a:ext cx="1780500" cy="427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Clr>
                <a:srgbClr val="000000"/>
              </a:buClr>
              <a:buSzPts val="1400"/>
              <a:buNone/>
              <a:defRPr sz="1400">
                <a:solidFill>
                  <a:srgbClr val="000000"/>
                </a:solidFill>
              </a:defRPr>
            </a:lvl2pPr>
            <a:lvl3pPr lvl="2" rtl="0">
              <a:spcBef>
                <a:spcPts val="0"/>
              </a:spcBef>
              <a:spcAft>
                <a:spcPts val="0"/>
              </a:spcAft>
              <a:buClr>
                <a:srgbClr val="000000"/>
              </a:buClr>
              <a:buSzPts val="1400"/>
              <a:buNone/>
              <a:defRPr sz="1400">
                <a:solidFill>
                  <a:srgbClr val="000000"/>
                </a:solidFill>
              </a:defRPr>
            </a:lvl3pPr>
            <a:lvl4pPr lvl="3" rtl="0">
              <a:spcBef>
                <a:spcPts val="0"/>
              </a:spcBef>
              <a:spcAft>
                <a:spcPts val="0"/>
              </a:spcAft>
              <a:buClr>
                <a:srgbClr val="000000"/>
              </a:buClr>
              <a:buSzPts val="1400"/>
              <a:buNone/>
              <a:defRPr sz="1400">
                <a:solidFill>
                  <a:srgbClr val="000000"/>
                </a:solidFill>
              </a:defRPr>
            </a:lvl4pPr>
            <a:lvl5pPr lvl="4" rtl="0">
              <a:spcBef>
                <a:spcPts val="0"/>
              </a:spcBef>
              <a:spcAft>
                <a:spcPts val="0"/>
              </a:spcAft>
              <a:buClr>
                <a:srgbClr val="000000"/>
              </a:buClr>
              <a:buSzPts val="1400"/>
              <a:buNone/>
              <a:defRPr sz="1400">
                <a:solidFill>
                  <a:srgbClr val="000000"/>
                </a:solidFill>
              </a:defRPr>
            </a:lvl5pPr>
            <a:lvl6pPr lvl="5" rtl="0">
              <a:spcBef>
                <a:spcPts val="0"/>
              </a:spcBef>
              <a:spcAft>
                <a:spcPts val="0"/>
              </a:spcAft>
              <a:buClr>
                <a:srgbClr val="000000"/>
              </a:buClr>
              <a:buSzPts val="1400"/>
              <a:buNone/>
              <a:defRPr sz="1400">
                <a:solidFill>
                  <a:srgbClr val="000000"/>
                </a:solidFill>
              </a:defRPr>
            </a:lvl6pPr>
            <a:lvl7pPr lvl="6" rtl="0">
              <a:spcBef>
                <a:spcPts val="0"/>
              </a:spcBef>
              <a:spcAft>
                <a:spcPts val="0"/>
              </a:spcAft>
              <a:buClr>
                <a:srgbClr val="000000"/>
              </a:buClr>
              <a:buSzPts val="1400"/>
              <a:buNone/>
              <a:defRPr sz="1400">
                <a:solidFill>
                  <a:srgbClr val="000000"/>
                </a:solidFill>
              </a:defRPr>
            </a:lvl7pPr>
            <a:lvl8pPr lvl="7" rtl="0">
              <a:spcBef>
                <a:spcPts val="0"/>
              </a:spcBef>
              <a:spcAft>
                <a:spcPts val="0"/>
              </a:spcAft>
              <a:buClr>
                <a:srgbClr val="000000"/>
              </a:buClr>
              <a:buSzPts val="1400"/>
              <a:buNone/>
              <a:defRPr sz="1400">
                <a:solidFill>
                  <a:srgbClr val="000000"/>
                </a:solidFill>
              </a:defRPr>
            </a:lvl8pPr>
            <a:lvl9pPr lvl="8" rtl="0">
              <a:spcBef>
                <a:spcPts val="0"/>
              </a:spcBef>
              <a:spcAft>
                <a:spcPts val="0"/>
              </a:spcAft>
              <a:buClr>
                <a:srgbClr val="000000"/>
              </a:buClr>
              <a:buSzPts val="1400"/>
              <a:buNone/>
              <a:defRPr sz="1400">
                <a:solidFill>
                  <a:srgbClr val="000000"/>
                </a:solidFill>
              </a:defRPr>
            </a:lvl9pPr>
          </a:lstStyle>
          <a:p/>
        </p:txBody>
      </p:sp>
      <p:sp>
        <p:nvSpPr>
          <p:cNvPr id="77" name="Google Shape;77;p12"/>
          <p:cNvSpPr txBox="1"/>
          <p:nvPr>
            <p:ph idx="8" type="subTitle"/>
          </p:nvPr>
        </p:nvSpPr>
        <p:spPr>
          <a:xfrm>
            <a:off x="3858772" y="3890201"/>
            <a:ext cx="1477200" cy="100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9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78" name="Google Shape;78;p12"/>
          <p:cNvSpPr txBox="1"/>
          <p:nvPr>
            <p:ph idx="9" type="ctrTitle"/>
          </p:nvPr>
        </p:nvSpPr>
        <p:spPr>
          <a:xfrm>
            <a:off x="5343519" y="3549862"/>
            <a:ext cx="1780500" cy="427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Clr>
                <a:srgbClr val="000000"/>
              </a:buClr>
              <a:buSzPts val="1400"/>
              <a:buNone/>
              <a:defRPr sz="1400">
                <a:solidFill>
                  <a:srgbClr val="000000"/>
                </a:solidFill>
              </a:defRPr>
            </a:lvl2pPr>
            <a:lvl3pPr lvl="2" rtl="0">
              <a:spcBef>
                <a:spcPts val="0"/>
              </a:spcBef>
              <a:spcAft>
                <a:spcPts val="0"/>
              </a:spcAft>
              <a:buClr>
                <a:srgbClr val="000000"/>
              </a:buClr>
              <a:buSzPts val="1400"/>
              <a:buNone/>
              <a:defRPr sz="1400">
                <a:solidFill>
                  <a:srgbClr val="000000"/>
                </a:solidFill>
              </a:defRPr>
            </a:lvl3pPr>
            <a:lvl4pPr lvl="3" rtl="0">
              <a:spcBef>
                <a:spcPts val="0"/>
              </a:spcBef>
              <a:spcAft>
                <a:spcPts val="0"/>
              </a:spcAft>
              <a:buClr>
                <a:srgbClr val="000000"/>
              </a:buClr>
              <a:buSzPts val="1400"/>
              <a:buNone/>
              <a:defRPr sz="1400">
                <a:solidFill>
                  <a:srgbClr val="000000"/>
                </a:solidFill>
              </a:defRPr>
            </a:lvl4pPr>
            <a:lvl5pPr lvl="4" rtl="0">
              <a:spcBef>
                <a:spcPts val="0"/>
              </a:spcBef>
              <a:spcAft>
                <a:spcPts val="0"/>
              </a:spcAft>
              <a:buClr>
                <a:srgbClr val="000000"/>
              </a:buClr>
              <a:buSzPts val="1400"/>
              <a:buNone/>
              <a:defRPr sz="1400">
                <a:solidFill>
                  <a:srgbClr val="000000"/>
                </a:solidFill>
              </a:defRPr>
            </a:lvl5pPr>
            <a:lvl6pPr lvl="5" rtl="0">
              <a:spcBef>
                <a:spcPts val="0"/>
              </a:spcBef>
              <a:spcAft>
                <a:spcPts val="0"/>
              </a:spcAft>
              <a:buClr>
                <a:srgbClr val="000000"/>
              </a:buClr>
              <a:buSzPts val="1400"/>
              <a:buNone/>
              <a:defRPr sz="1400">
                <a:solidFill>
                  <a:srgbClr val="000000"/>
                </a:solidFill>
              </a:defRPr>
            </a:lvl6pPr>
            <a:lvl7pPr lvl="6" rtl="0">
              <a:spcBef>
                <a:spcPts val="0"/>
              </a:spcBef>
              <a:spcAft>
                <a:spcPts val="0"/>
              </a:spcAft>
              <a:buClr>
                <a:srgbClr val="000000"/>
              </a:buClr>
              <a:buSzPts val="1400"/>
              <a:buNone/>
              <a:defRPr sz="1400">
                <a:solidFill>
                  <a:srgbClr val="000000"/>
                </a:solidFill>
              </a:defRPr>
            </a:lvl7pPr>
            <a:lvl8pPr lvl="7" rtl="0">
              <a:spcBef>
                <a:spcPts val="0"/>
              </a:spcBef>
              <a:spcAft>
                <a:spcPts val="0"/>
              </a:spcAft>
              <a:buClr>
                <a:srgbClr val="000000"/>
              </a:buClr>
              <a:buSzPts val="1400"/>
              <a:buNone/>
              <a:defRPr sz="1400">
                <a:solidFill>
                  <a:srgbClr val="000000"/>
                </a:solidFill>
              </a:defRPr>
            </a:lvl8pPr>
            <a:lvl9pPr lvl="8" rtl="0">
              <a:spcBef>
                <a:spcPts val="0"/>
              </a:spcBef>
              <a:spcAft>
                <a:spcPts val="0"/>
              </a:spcAft>
              <a:buClr>
                <a:srgbClr val="000000"/>
              </a:buClr>
              <a:buSzPts val="1400"/>
              <a:buNone/>
              <a:defRPr sz="1400">
                <a:solidFill>
                  <a:srgbClr val="000000"/>
                </a:solidFill>
              </a:defRPr>
            </a:lvl9pPr>
          </a:lstStyle>
          <a:p/>
        </p:txBody>
      </p:sp>
      <p:sp>
        <p:nvSpPr>
          <p:cNvPr id="79" name="Google Shape;79;p12"/>
          <p:cNvSpPr txBox="1"/>
          <p:nvPr>
            <p:ph idx="13" type="subTitle"/>
          </p:nvPr>
        </p:nvSpPr>
        <p:spPr>
          <a:xfrm>
            <a:off x="5500261" y="3890201"/>
            <a:ext cx="1477200" cy="100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9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80" name="Google Shape;80;p12"/>
          <p:cNvSpPr txBox="1"/>
          <p:nvPr>
            <p:ph idx="14" type="ctrTitle"/>
          </p:nvPr>
        </p:nvSpPr>
        <p:spPr>
          <a:xfrm>
            <a:off x="6979921" y="3549862"/>
            <a:ext cx="1780500" cy="427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Clr>
                <a:srgbClr val="000000"/>
              </a:buClr>
              <a:buSzPts val="1400"/>
              <a:buNone/>
              <a:defRPr sz="1400">
                <a:solidFill>
                  <a:srgbClr val="000000"/>
                </a:solidFill>
              </a:defRPr>
            </a:lvl2pPr>
            <a:lvl3pPr lvl="2" rtl="0">
              <a:spcBef>
                <a:spcPts val="0"/>
              </a:spcBef>
              <a:spcAft>
                <a:spcPts val="0"/>
              </a:spcAft>
              <a:buClr>
                <a:srgbClr val="000000"/>
              </a:buClr>
              <a:buSzPts val="1400"/>
              <a:buNone/>
              <a:defRPr sz="1400">
                <a:solidFill>
                  <a:srgbClr val="000000"/>
                </a:solidFill>
              </a:defRPr>
            </a:lvl3pPr>
            <a:lvl4pPr lvl="3" rtl="0">
              <a:spcBef>
                <a:spcPts val="0"/>
              </a:spcBef>
              <a:spcAft>
                <a:spcPts val="0"/>
              </a:spcAft>
              <a:buClr>
                <a:srgbClr val="000000"/>
              </a:buClr>
              <a:buSzPts val="1400"/>
              <a:buNone/>
              <a:defRPr sz="1400">
                <a:solidFill>
                  <a:srgbClr val="000000"/>
                </a:solidFill>
              </a:defRPr>
            </a:lvl4pPr>
            <a:lvl5pPr lvl="4" rtl="0">
              <a:spcBef>
                <a:spcPts val="0"/>
              </a:spcBef>
              <a:spcAft>
                <a:spcPts val="0"/>
              </a:spcAft>
              <a:buClr>
                <a:srgbClr val="000000"/>
              </a:buClr>
              <a:buSzPts val="1400"/>
              <a:buNone/>
              <a:defRPr sz="1400">
                <a:solidFill>
                  <a:srgbClr val="000000"/>
                </a:solidFill>
              </a:defRPr>
            </a:lvl5pPr>
            <a:lvl6pPr lvl="5" rtl="0">
              <a:spcBef>
                <a:spcPts val="0"/>
              </a:spcBef>
              <a:spcAft>
                <a:spcPts val="0"/>
              </a:spcAft>
              <a:buClr>
                <a:srgbClr val="000000"/>
              </a:buClr>
              <a:buSzPts val="1400"/>
              <a:buNone/>
              <a:defRPr sz="1400">
                <a:solidFill>
                  <a:srgbClr val="000000"/>
                </a:solidFill>
              </a:defRPr>
            </a:lvl6pPr>
            <a:lvl7pPr lvl="6" rtl="0">
              <a:spcBef>
                <a:spcPts val="0"/>
              </a:spcBef>
              <a:spcAft>
                <a:spcPts val="0"/>
              </a:spcAft>
              <a:buClr>
                <a:srgbClr val="000000"/>
              </a:buClr>
              <a:buSzPts val="1400"/>
              <a:buNone/>
              <a:defRPr sz="1400">
                <a:solidFill>
                  <a:srgbClr val="000000"/>
                </a:solidFill>
              </a:defRPr>
            </a:lvl7pPr>
            <a:lvl8pPr lvl="7" rtl="0">
              <a:spcBef>
                <a:spcPts val="0"/>
              </a:spcBef>
              <a:spcAft>
                <a:spcPts val="0"/>
              </a:spcAft>
              <a:buClr>
                <a:srgbClr val="000000"/>
              </a:buClr>
              <a:buSzPts val="1400"/>
              <a:buNone/>
              <a:defRPr sz="1400">
                <a:solidFill>
                  <a:srgbClr val="000000"/>
                </a:solidFill>
              </a:defRPr>
            </a:lvl8pPr>
            <a:lvl9pPr lvl="8" rtl="0">
              <a:spcBef>
                <a:spcPts val="0"/>
              </a:spcBef>
              <a:spcAft>
                <a:spcPts val="0"/>
              </a:spcAft>
              <a:buClr>
                <a:srgbClr val="000000"/>
              </a:buClr>
              <a:buSzPts val="1400"/>
              <a:buNone/>
              <a:defRPr sz="1400">
                <a:solidFill>
                  <a:srgbClr val="000000"/>
                </a:solidFill>
              </a:defRPr>
            </a:lvl9pPr>
          </a:lstStyle>
          <a:p/>
        </p:txBody>
      </p:sp>
      <p:sp>
        <p:nvSpPr>
          <p:cNvPr id="81" name="Google Shape;81;p12"/>
          <p:cNvSpPr txBox="1"/>
          <p:nvPr>
            <p:ph idx="15" type="subTitle"/>
          </p:nvPr>
        </p:nvSpPr>
        <p:spPr>
          <a:xfrm>
            <a:off x="7141750" y="3890201"/>
            <a:ext cx="1456800" cy="100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9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CUSTOM_25_1">
    <p:bg>
      <p:bgPr>
        <a:blipFill>
          <a:blip r:embed="rId2">
            <a:alphaModFix/>
          </a:blip>
          <a:stretch>
            <a:fillRect/>
          </a:stretch>
        </a:blipFill>
      </p:bgPr>
    </p:bg>
    <p:spTree>
      <p:nvGrpSpPr>
        <p:cNvPr id="82" name="Shape 82"/>
        <p:cNvGrpSpPr/>
        <p:nvPr/>
      </p:nvGrpSpPr>
      <p:grpSpPr>
        <a:xfrm>
          <a:off x="0" y="0"/>
          <a:ext cx="0" cy="0"/>
          <a:chOff x="0" y="0"/>
          <a:chExt cx="0" cy="0"/>
        </a:xfrm>
      </p:grpSpPr>
      <p:sp>
        <p:nvSpPr>
          <p:cNvPr id="83" name="Google Shape;83;p13"/>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84" name="Google Shape;84;p13"/>
          <p:cNvSpPr txBox="1"/>
          <p:nvPr>
            <p:ph idx="2" type="ctrTitle"/>
          </p:nvPr>
        </p:nvSpPr>
        <p:spPr>
          <a:xfrm>
            <a:off x="1741950" y="2846700"/>
            <a:ext cx="1257900" cy="427500"/>
          </a:xfrm>
          <a:prstGeom prst="rect">
            <a:avLst/>
          </a:prstGeom>
        </p:spPr>
        <p:txBody>
          <a:bodyPr anchorCtr="0" anchor="b" bIns="91425" lIns="91425" spcFirstLastPara="1" rIns="91425" wrap="square" tIns="91425">
            <a:noAutofit/>
          </a:bodyPr>
          <a:lstStyle>
            <a:lvl1pPr lvl="0" rtl="0">
              <a:spcBef>
                <a:spcPts val="0"/>
              </a:spcBef>
              <a:spcAft>
                <a:spcPts val="0"/>
              </a:spcAft>
              <a:buSzPts val="2000"/>
              <a:buNone/>
              <a:defRPr sz="14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85" name="Google Shape;85;p13"/>
          <p:cNvSpPr txBox="1"/>
          <p:nvPr>
            <p:ph idx="1" type="subTitle"/>
          </p:nvPr>
        </p:nvSpPr>
        <p:spPr>
          <a:xfrm>
            <a:off x="1741950" y="1650025"/>
            <a:ext cx="2157300" cy="100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3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86" name="Google Shape;86;p13"/>
          <p:cNvSpPr txBox="1"/>
          <p:nvPr>
            <p:ph idx="3" type="ctrTitle"/>
          </p:nvPr>
        </p:nvSpPr>
        <p:spPr>
          <a:xfrm>
            <a:off x="5633751" y="3635300"/>
            <a:ext cx="1780500" cy="427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000"/>
              <a:buNone/>
              <a:defRPr sz="14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p:txBody>
      </p:sp>
      <p:sp>
        <p:nvSpPr>
          <p:cNvPr id="87" name="Google Shape;87;p13"/>
          <p:cNvSpPr txBox="1"/>
          <p:nvPr>
            <p:ph idx="4" type="subTitle"/>
          </p:nvPr>
        </p:nvSpPr>
        <p:spPr>
          <a:xfrm>
            <a:off x="5256958" y="2440056"/>
            <a:ext cx="2157300" cy="1003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3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CUSTOM_15_1">
    <p:bg>
      <p:bgPr>
        <a:blipFill>
          <a:blip r:embed="rId2">
            <a:alphaModFix/>
          </a:blip>
          <a:stretch>
            <a:fillRect/>
          </a:stretch>
        </a:blipFill>
      </p:bgPr>
    </p:bg>
    <p:spTree>
      <p:nvGrpSpPr>
        <p:cNvPr id="88" name="Shape 88"/>
        <p:cNvGrpSpPr/>
        <p:nvPr/>
      </p:nvGrpSpPr>
      <p:grpSpPr>
        <a:xfrm>
          <a:off x="0" y="0"/>
          <a:ext cx="0" cy="0"/>
          <a:chOff x="0" y="0"/>
          <a:chExt cx="0" cy="0"/>
        </a:xfrm>
      </p:grpSpPr>
      <p:sp>
        <p:nvSpPr>
          <p:cNvPr id="89" name="Google Shape;89;p14"/>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4">
  <p:cSld name="CUSTOM_27">
    <p:bg>
      <p:bgPr>
        <a:blipFill>
          <a:blip r:embed="rId2">
            <a:alphaModFix/>
          </a:blip>
          <a:stretch>
            <a:fillRect/>
          </a:stretch>
        </a:blipFill>
      </p:bgPr>
    </p:bg>
    <p:spTree>
      <p:nvGrpSpPr>
        <p:cNvPr id="90" name="Shape 90"/>
        <p:cNvGrpSpPr/>
        <p:nvPr/>
      </p:nvGrpSpPr>
      <p:grpSpPr>
        <a:xfrm>
          <a:off x="0" y="0"/>
          <a:ext cx="0" cy="0"/>
          <a:chOff x="0" y="0"/>
          <a:chExt cx="0" cy="0"/>
        </a:xfrm>
      </p:grpSpPr>
      <p:sp>
        <p:nvSpPr>
          <p:cNvPr id="91" name="Google Shape;91;p15"/>
          <p:cNvSpPr txBox="1"/>
          <p:nvPr>
            <p:ph type="ctrTitle"/>
          </p:nvPr>
        </p:nvSpPr>
        <p:spPr>
          <a:xfrm flipH="1">
            <a:off x="1180003" y="1347038"/>
            <a:ext cx="5195700" cy="19212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000000"/>
              </a:buClr>
              <a:buSzPts val="3600"/>
              <a:buNone/>
              <a:defRPr sz="3600"/>
            </a:lvl1pPr>
            <a:lvl2pPr lvl="1" rtl="0">
              <a:spcBef>
                <a:spcPts val="0"/>
              </a:spcBef>
              <a:spcAft>
                <a:spcPts val="0"/>
              </a:spcAft>
              <a:buClr>
                <a:srgbClr val="FFFFFF"/>
              </a:buClr>
              <a:buSzPts val="6500"/>
              <a:buNone/>
              <a:defRPr sz="6500">
                <a:solidFill>
                  <a:srgbClr val="FFFFFF"/>
                </a:solidFill>
              </a:defRPr>
            </a:lvl2pPr>
            <a:lvl3pPr lvl="2" rtl="0">
              <a:spcBef>
                <a:spcPts val="0"/>
              </a:spcBef>
              <a:spcAft>
                <a:spcPts val="0"/>
              </a:spcAft>
              <a:buClr>
                <a:srgbClr val="FFFFFF"/>
              </a:buClr>
              <a:buSzPts val="6500"/>
              <a:buNone/>
              <a:defRPr sz="6500">
                <a:solidFill>
                  <a:srgbClr val="FFFFFF"/>
                </a:solidFill>
              </a:defRPr>
            </a:lvl3pPr>
            <a:lvl4pPr lvl="3" rtl="0">
              <a:spcBef>
                <a:spcPts val="0"/>
              </a:spcBef>
              <a:spcAft>
                <a:spcPts val="0"/>
              </a:spcAft>
              <a:buClr>
                <a:srgbClr val="FFFFFF"/>
              </a:buClr>
              <a:buSzPts val="6500"/>
              <a:buNone/>
              <a:defRPr sz="6500">
                <a:solidFill>
                  <a:srgbClr val="FFFFFF"/>
                </a:solidFill>
              </a:defRPr>
            </a:lvl4pPr>
            <a:lvl5pPr lvl="4" rtl="0">
              <a:spcBef>
                <a:spcPts val="0"/>
              </a:spcBef>
              <a:spcAft>
                <a:spcPts val="0"/>
              </a:spcAft>
              <a:buClr>
                <a:srgbClr val="FFFFFF"/>
              </a:buClr>
              <a:buSzPts val="6500"/>
              <a:buNone/>
              <a:defRPr sz="6500">
                <a:solidFill>
                  <a:srgbClr val="FFFFFF"/>
                </a:solidFill>
              </a:defRPr>
            </a:lvl5pPr>
            <a:lvl6pPr lvl="5" rtl="0">
              <a:spcBef>
                <a:spcPts val="0"/>
              </a:spcBef>
              <a:spcAft>
                <a:spcPts val="0"/>
              </a:spcAft>
              <a:buClr>
                <a:srgbClr val="FFFFFF"/>
              </a:buClr>
              <a:buSzPts val="6500"/>
              <a:buNone/>
              <a:defRPr sz="6500">
                <a:solidFill>
                  <a:srgbClr val="FFFFFF"/>
                </a:solidFill>
              </a:defRPr>
            </a:lvl6pPr>
            <a:lvl7pPr lvl="6" rtl="0">
              <a:spcBef>
                <a:spcPts val="0"/>
              </a:spcBef>
              <a:spcAft>
                <a:spcPts val="0"/>
              </a:spcAft>
              <a:buClr>
                <a:srgbClr val="FFFFFF"/>
              </a:buClr>
              <a:buSzPts val="6500"/>
              <a:buNone/>
              <a:defRPr sz="6500">
                <a:solidFill>
                  <a:srgbClr val="FFFFFF"/>
                </a:solidFill>
              </a:defRPr>
            </a:lvl7pPr>
            <a:lvl8pPr lvl="7" rtl="0">
              <a:spcBef>
                <a:spcPts val="0"/>
              </a:spcBef>
              <a:spcAft>
                <a:spcPts val="0"/>
              </a:spcAft>
              <a:buClr>
                <a:srgbClr val="FFFFFF"/>
              </a:buClr>
              <a:buSzPts val="6500"/>
              <a:buNone/>
              <a:defRPr sz="6500">
                <a:solidFill>
                  <a:srgbClr val="FFFFFF"/>
                </a:solidFill>
              </a:defRPr>
            </a:lvl8pPr>
            <a:lvl9pPr lvl="8" rtl="0">
              <a:spcBef>
                <a:spcPts val="0"/>
              </a:spcBef>
              <a:spcAft>
                <a:spcPts val="0"/>
              </a:spcAft>
              <a:buClr>
                <a:srgbClr val="FFFFFF"/>
              </a:buClr>
              <a:buSzPts val="6500"/>
              <a:buNone/>
              <a:defRPr sz="6500">
                <a:solidFill>
                  <a:srgbClr val="FFFFFF"/>
                </a:solidFill>
              </a:defRPr>
            </a:lvl9pPr>
          </a:lstStyle>
          <a:p/>
        </p:txBody>
      </p:sp>
      <p:sp>
        <p:nvSpPr>
          <p:cNvPr id="92" name="Google Shape;92;p15"/>
          <p:cNvSpPr txBox="1"/>
          <p:nvPr>
            <p:ph hasCustomPrompt="1" idx="2" type="title"/>
          </p:nvPr>
        </p:nvSpPr>
        <p:spPr>
          <a:xfrm flipH="1">
            <a:off x="1180003" y="1035213"/>
            <a:ext cx="2979300" cy="7545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000000"/>
              </a:buClr>
              <a:buSzPts val="9600"/>
              <a:buNone/>
              <a:defRPr sz="9600"/>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93" name="Google Shape;93;p15"/>
          <p:cNvSpPr txBox="1"/>
          <p:nvPr>
            <p:ph idx="1" type="subTitle"/>
          </p:nvPr>
        </p:nvSpPr>
        <p:spPr>
          <a:xfrm>
            <a:off x="1180003" y="2742989"/>
            <a:ext cx="4224900" cy="536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100"/>
            </a:lvl1pPr>
            <a:lvl2pPr lvl="1" rtl="0" algn="r">
              <a:lnSpc>
                <a:spcPct val="100000"/>
              </a:lnSpc>
              <a:spcBef>
                <a:spcPts val="0"/>
              </a:spcBef>
              <a:spcAft>
                <a:spcPts val="0"/>
              </a:spcAft>
              <a:buSzPts val="12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28">
    <p:bg>
      <p:bgPr>
        <a:blipFill>
          <a:blip r:embed="rId2">
            <a:alphaModFix/>
          </a:blip>
          <a:stretch>
            <a:fillRect/>
          </a:stretch>
        </a:blipFill>
      </p:bgPr>
    </p:bg>
    <p:spTree>
      <p:nvGrpSpPr>
        <p:cNvPr id="94" name="Shape 94"/>
        <p:cNvGrpSpPr/>
        <p:nvPr/>
      </p:nvGrpSpPr>
      <p:grpSpPr>
        <a:xfrm>
          <a:off x="0" y="0"/>
          <a:ext cx="0" cy="0"/>
          <a:chOff x="0" y="0"/>
          <a:chExt cx="0" cy="0"/>
        </a:xfrm>
      </p:grpSpPr>
      <p:sp>
        <p:nvSpPr>
          <p:cNvPr id="95" name="Google Shape;95;p16"/>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96" name="Google Shape;96;p16"/>
          <p:cNvSpPr txBox="1"/>
          <p:nvPr>
            <p:ph idx="2" type="ctrTitle"/>
          </p:nvPr>
        </p:nvSpPr>
        <p:spPr>
          <a:xfrm>
            <a:off x="2285760" y="1652042"/>
            <a:ext cx="1793100" cy="4275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Clr>
                <a:srgbClr val="000000"/>
              </a:buClr>
              <a:buSzPts val="1400"/>
              <a:buNone/>
              <a:defRPr sz="1400">
                <a:solidFill>
                  <a:srgbClr val="000000"/>
                </a:solidFill>
              </a:defRPr>
            </a:lvl2pPr>
            <a:lvl3pPr lvl="2" rtl="0">
              <a:spcBef>
                <a:spcPts val="0"/>
              </a:spcBef>
              <a:spcAft>
                <a:spcPts val="0"/>
              </a:spcAft>
              <a:buClr>
                <a:srgbClr val="000000"/>
              </a:buClr>
              <a:buSzPts val="1400"/>
              <a:buNone/>
              <a:defRPr sz="1400">
                <a:solidFill>
                  <a:srgbClr val="000000"/>
                </a:solidFill>
              </a:defRPr>
            </a:lvl3pPr>
            <a:lvl4pPr lvl="3" rtl="0">
              <a:spcBef>
                <a:spcPts val="0"/>
              </a:spcBef>
              <a:spcAft>
                <a:spcPts val="0"/>
              </a:spcAft>
              <a:buClr>
                <a:srgbClr val="000000"/>
              </a:buClr>
              <a:buSzPts val="1400"/>
              <a:buNone/>
              <a:defRPr sz="1400">
                <a:solidFill>
                  <a:srgbClr val="000000"/>
                </a:solidFill>
              </a:defRPr>
            </a:lvl4pPr>
            <a:lvl5pPr lvl="4" rtl="0">
              <a:spcBef>
                <a:spcPts val="0"/>
              </a:spcBef>
              <a:spcAft>
                <a:spcPts val="0"/>
              </a:spcAft>
              <a:buClr>
                <a:srgbClr val="000000"/>
              </a:buClr>
              <a:buSzPts val="1400"/>
              <a:buNone/>
              <a:defRPr sz="1400">
                <a:solidFill>
                  <a:srgbClr val="000000"/>
                </a:solidFill>
              </a:defRPr>
            </a:lvl5pPr>
            <a:lvl6pPr lvl="5" rtl="0">
              <a:spcBef>
                <a:spcPts val="0"/>
              </a:spcBef>
              <a:spcAft>
                <a:spcPts val="0"/>
              </a:spcAft>
              <a:buClr>
                <a:srgbClr val="000000"/>
              </a:buClr>
              <a:buSzPts val="1400"/>
              <a:buNone/>
              <a:defRPr sz="1400">
                <a:solidFill>
                  <a:srgbClr val="000000"/>
                </a:solidFill>
              </a:defRPr>
            </a:lvl6pPr>
            <a:lvl7pPr lvl="6" rtl="0">
              <a:spcBef>
                <a:spcPts val="0"/>
              </a:spcBef>
              <a:spcAft>
                <a:spcPts val="0"/>
              </a:spcAft>
              <a:buClr>
                <a:srgbClr val="000000"/>
              </a:buClr>
              <a:buSzPts val="1400"/>
              <a:buNone/>
              <a:defRPr sz="1400">
                <a:solidFill>
                  <a:srgbClr val="000000"/>
                </a:solidFill>
              </a:defRPr>
            </a:lvl7pPr>
            <a:lvl8pPr lvl="7" rtl="0">
              <a:spcBef>
                <a:spcPts val="0"/>
              </a:spcBef>
              <a:spcAft>
                <a:spcPts val="0"/>
              </a:spcAft>
              <a:buClr>
                <a:srgbClr val="000000"/>
              </a:buClr>
              <a:buSzPts val="1400"/>
              <a:buNone/>
              <a:defRPr sz="1400">
                <a:solidFill>
                  <a:srgbClr val="000000"/>
                </a:solidFill>
              </a:defRPr>
            </a:lvl8pPr>
            <a:lvl9pPr lvl="8" rtl="0">
              <a:spcBef>
                <a:spcPts val="0"/>
              </a:spcBef>
              <a:spcAft>
                <a:spcPts val="0"/>
              </a:spcAft>
              <a:buClr>
                <a:srgbClr val="000000"/>
              </a:buClr>
              <a:buSzPts val="1400"/>
              <a:buNone/>
              <a:defRPr sz="1400">
                <a:solidFill>
                  <a:srgbClr val="000000"/>
                </a:solidFill>
              </a:defRPr>
            </a:lvl9pPr>
          </a:lstStyle>
          <a:p/>
        </p:txBody>
      </p:sp>
      <p:sp>
        <p:nvSpPr>
          <p:cNvPr id="97" name="Google Shape;97;p16"/>
          <p:cNvSpPr txBox="1"/>
          <p:nvPr>
            <p:ph idx="1" type="subTitle"/>
          </p:nvPr>
        </p:nvSpPr>
        <p:spPr>
          <a:xfrm>
            <a:off x="2285760" y="1946292"/>
            <a:ext cx="1708200" cy="100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98" name="Google Shape;98;p16"/>
          <p:cNvSpPr txBox="1"/>
          <p:nvPr>
            <p:ph idx="3" type="ctrTitle"/>
          </p:nvPr>
        </p:nvSpPr>
        <p:spPr>
          <a:xfrm>
            <a:off x="2285760" y="3570573"/>
            <a:ext cx="1793100" cy="4275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Clr>
                <a:srgbClr val="000000"/>
              </a:buClr>
              <a:buSzPts val="1400"/>
              <a:buNone/>
              <a:defRPr sz="1400">
                <a:solidFill>
                  <a:srgbClr val="000000"/>
                </a:solidFill>
              </a:defRPr>
            </a:lvl2pPr>
            <a:lvl3pPr lvl="2" rtl="0">
              <a:spcBef>
                <a:spcPts val="0"/>
              </a:spcBef>
              <a:spcAft>
                <a:spcPts val="0"/>
              </a:spcAft>
              <a:buClr>
                <a:srgbClr val="000000"/>
              </a:buClr>
              <a:buSzPts val="1400"/>
              <a:buNone/>
              <a:defRPr sz="1400">
                <a:solidFill>
                  <a:srgbClr val="000000"/>
                </a:solidFill>
              </a:defRPr>
            </a:lvl3pPr>
            <a:lvl4pPr lvl="3" rtl="0">
              <a:spcBef>
                <a:spcPts val="0"/>
              </a:spcBef>
              <a:spcAft>
                <a:spcPts val="0"/>
              </a:spcAft>
              <a:buClr>
                <a:srgbClr val="000000"/>
              </a:buClr>
              <a:buSzPts val="1400"/>
              <a:buNone/>
              <a:defRPr sz="1400">
                <a:solidFill>
                  <a:srgbClr val="000000"/>
                </a:solidFill>
              </a:defRPr>
            </a:lvl4pPr>
            <a:lvl5pPr lvl="4" rtl="0">
              <a:spcBef>
                <a:spcPts val="0"/>
              </a:spcBef>
              <a:spcAft>
                <a:spcPts val="0"/>
              </a:spcAft>
              <a:buClr>
                <a:srgbClr val="000000"/>
              </a:buClr>
              <a:buSzPts val="1400"/>
              <a:buNone/>
              <a:defRPr sz="1400">
                <a:solidFill>
                  <a:srgbClr val="000000"/>
                </a:solidFill>
              </a:defRPr>
            </a:lvl5pPr>
            <a:lvl6pPr lvl="5" rtl="0">
              <a:spcBef>
                <a:spcPts val="0"/>
              </a:spcBef>
              <a:spcAft>
                <a:spcPts val="0"/>
              </a:spcAft>
              <a:buClr>
                <a:srgbClr val="000000"/>
              </a:buClr>
              <a:buSzPts val="1400"/>
              <a:buNone/>
              <a:defRPr sz="1400">
                <a:solidFill>
                  <a:srgbClr val="000000"/>
                </a:solidFill>
              </a:defRPr>
            </a:lvl6pPr>
            <a:lvl7pPr lvl="6" rtl="0">
              <a:spcBef>
                <a:spcPts val="0"/>
              </a:spcBef>
              <a:spcAft>
                <a:spcPts val="0"/>
              </a:spcAft>
              <a:buClr>
                <a:srgbClr val="000000"/>
              </a:buClr>
              <a:buSzPts val="1400"/>
              <a:buNone/>
              <a:defRPr sz="1400">
                <a:solidFill>
                  <a:srgbClr val="000000"/>
                </a:solidFill>
              </a:defRPr>
            </a:lvl7pPr>
            <a:lvl8pPr lvl="7" rtl="0">
              <a:spcBef>
                <a:spcPts val="0"/>
              </a:spcBef>
              <a:spcAft>
                <a:spcPts val="0"/>
              </a:spcAft>
              <a:buClr>
                <a:srgbClr val="000000"/>
              </a:buClr>
              <a:buSzPts val="1400"/>
              <a:buNone/>
              <a:defRPr sz="1400">
                <a:solidFill>
                  <a:srgbClr val="000000"/>
                </a:solidFill>
              </a:defRPr>
            </a:lvl8pPr>
            <a:lvl9pPr lvl="8" rtl="0">
              <a:spcBef>
                <a:spcPts val="0"/>
              </a:spcBef>
              <a:spcAft>
                <a:spcPts val="0"/>
              </a:spcAft>
              <a:buClr>
                <a:srgbClr val="000000"/>
              </a:buClr>
              <a:buSzPts val="1400"/>
              <a:buNone/>
              <a:defRPr sz="1400">
                <a:solidFill>
                  <a:srgbClr val="000000"/>
                </a:solidFill>
              </a:defRPr>
            </a:lvl9pPr>
          </a:lstStyle>
          <a:p/>
        </p:txBody>
      </p:sp>
      <p:sp>
        <p:nvSpPr>
          <p:cNvPr id="99" name="Google Shape;99;p16"/>
          <p:cNvSpPr txBox="1"/>
          <p:nvPr>
            <p:ph idx="4" type="subTitle"/>
          </p:nvPr>
        </p:nvSpPr>
        <p:spPr>
          <a:xfrm>
            <a:off x="2285760" y="3864823"/>
            <a:ext cx="1708200" cy="100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00" name="Google Shape;100;p16"/>
          <p:cNvSpPr txBox="1"/>
          <p:nvPr>
            <p:ph idx="5" type="ctrTitle"/>
          </p:nvPr>
        </p:nvSpPr>
        <p:spPr>
          <a:xfrm>
            <a:off x="5047297" y="1652042"/>
            <a:ext cx="1793100" cy="427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Clr>
                <a:srgbClr val="000000"/>
              </a:buClr>
              <a:buSzPts val="1400"/>
              <a:buNone/>
              <a:defRPr sz="1400">
                <a:solidFill>
                  <a:srgbClr val="000000"/>
                </a:solidFill>
              </a:defRPr>
            </a:lvl2pPr>
            <a:lvl3pPr lvl="2" rtl="0" algn="r">
              <a:spcBef>
                <a:spcPts val="0"/>
              </a:spcBef>
              <a:spcAft>
                <a:spcPts val="0"/>
              </a:spcAft>
              <a:buClr>
                <a:srgbClr val="000000"/>
              </a:buClr>
              <a:buSzPts val="1400"/>
              <a:buNone/>
              <a:defRPr sz="1400">
                <a:solidFill>
                  <a:srgbClr val="000000"/>
                </a:solidFill>
              </a:defRPr>
            </a:lvl3pPr>
            <a:lvl4pPr lvl="3" rtl="0" algn="r">
              <a:spcBef>
                <a:spcPts val="0"/>
              </a:spcBef>
              <a:spcAft>
                <a:spcPts val="0"/>
              </a:spcAft>
              <a:buClr>
                <a:srgbClr val="000000"/>
              </a:buClr>
              <a:buSzPts val="1400"/>
              <a:buNone/>
              <a:defRPr sz="1400">
                <a:solidFill>
                  <a:srgbClr val="000000"/>
                </a:solidFill>
              </a:defRPr>
            </a:lvl4pPr>
            <a:lvl5pPr lvl="4" rtl="0" algn="r">
              <a:spcBef>
                <a:spcPts val="0"/>
              </a:spcBef>
              <a:spcAft>
                <a:spcPts val="0"/>
              </a:spcAft>
              <a:buClr>
                <a:srgbClr val="000000"/>
              </a:buClr>
              <a:buSzPts val="1400"/>
              <a:buNone/>
              <a:defRPr sz="1400">
                <a:solidFill>
                  <a:srgbClr val="000000"/>
                </a:solidFill>
              </a:defRPr>
            </a:lvl5pPr>
            <a:lvl6pPr lvl="5" rtl="0" algn="r">
              <a:spcBef>
                <a:spcPts val="0"/>
              </a:spcBef>
              <a:spcAft>
                <a:spcPts val="0"/>
              </a:spcAft>
              <a:buClr>
                <a:srgbClr val="000000"/>
              </a:buClr>
              <a:buSzPts val="1400"/>
              <a:buNone/>
              <a:defRPr sz="1400">
                <a:solidFill>
                  <a:srgbClr val="000000"/>
                </a:solidFill>
              </a:defRPr>
            </a:lvl6pPr>
            <a:lvl7pPr lvl="6" rtl="0" algn="r">
              <a:spcBef>
                <a:spcPts val="0"/>
              </a:spcBef>
              <a:spcAft>
                <a:spcPts val="0"/>
              </a:spcAft>
              <a:buClr>
                <a:srgbClr val="000000"/>
              </a:buClr>
              <a:buSzPts val="1400"/>
              <a:buNone/>
              <a:defRPr sz="1400">
                <a:solidFill>
                  <a:srgbClr val="000000"/>
                </a:solidFill>
              </a:defRPr>
            </a:lvl7pPr>
            <a:lvl8pPr lvl="7" rtl="0" algn="r">
              <a:spcBef>
                <a:spcPts val="0"/>
              </a:spcBef>
              <a:spcAft>
                <a:spcPts val="0"/>
              </a:spcAft>
              <a:buClr>
                <a:srgbClr val="000000"/>
              </a:buClr>
              <a:buSzPts val="1400"/>
              <a:buNone/>
              <a:defRPr sz="1400">
                <a:solidFill>
                  <a:srgbClr val="000000"/>
                </a:solidFill>
              </a:defRPr>
            </a:lvl8pPr>
            <a:lvl9pPr lvl="8" rtl="0" algn="r">
              <a:spcBef>
                <a:spcPts val="0"/>
              </a:spcBef>
              <a:spcAft>
                <a:spcPts val="0"/>
              </a:spcAft>
              <a:buClr>
                <a:srgbClr val="000000"/>
              </a:buClr>
              <a:buSzPts val="1400"/>
              <a:buNone/>
              <a:defRPr sz="1400">
                <a:solidFill>
                  <a:srgbClr val="000000"/>
                </a:solidFill>
              </a:defRPr>
            </a:lvl9pPr>
          </a:lstStyle>
          <a:p/>
        </p:txBody>
      </p:sp>
      <p:sp>
        <p:nvSpPr>
          <p:cNvPr id="101" name="Google Shape;101;p16"/>
          <p:cNvSpPr txBox="1"/>
          <p:nvPr>
            <p:ph idx="6" type="subTitle"/>
          </p:nvPr>
        </p:nvSpPr>
        <p:spPr>
          <a:xfrm>
            <a:off x="5047299" y="1946292"/>
            <a:ext cx="1793100" cy="1003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102" name="Google Shape;102;p16"/>
          <p:cNvSpPr txBox="1"/>
          <p:nvPr>
            <p:ph idx="7" type="ctrTitle"/>
          </p:nvPr>
        </p:nvSpPr>
        <p:spPr>
          <a:xfrm>
            <a:off x="5047297" y="3570573"/>
            <a:ext cx="1793100" cy="427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Clr>
                <a:srgbClr val="000000"/>
              </a:buClr>
              <a:buSzPts val="1400"/>
              <a:buNone/>
              <a:defRPr sz="1400">
                <a:solidFill>
                  <a:srgbClr val="000000"/>
                </a:solidFill>
              </a:defRPr>
            </a:lvl2pPr>
            <a:lvl3pPr lvl="2" rtl="0" algn="r">
              <a:spcBef>
                <a:spcPts val="0"/>
              </a:spcBef>
              <a:spcAft>
                <a:spcPts val="0"/>
              </a:spcAft>
              <a:buClr>
                <a:srgbClr val="000000"/>
              </a:buClr>
              <a:buSzPts val="1400"/>
              <a:buNone/>
              <a:defRPr sz="1400">
                <a:solidFill>
                  <a:srgbClr val="000000"/>
                </a:solidFill>
              </a:defRPr>
            </a:lvl3pPr>
            <a:lvl4pPr lvl="3" rtl="0" algn="r">
              <a:spcBef>
                <a:spcPts val="0"/>
              </a:spcBef>
              <a:spcAft>
                <a:spcPts val="0"/>
              </a:spcAft>
              <a:buClr>
                <a:srgbClr val="000000"/>
              </a:buClr>
              <a:buSzPts val="1400"/>
              <a:buNone/>
              <a:defRPr sz="1400">
                <a:solidFill>
                  <a:srgbClr val="000000"/>
                </a:solidFill>
              </a:defRPr>
            </a:lvl4pPr>
            <a:lvl5pPr lvl="4" rtl="0" algn="r">
              <a:spcBef>
                <a:spcPts val="0"/>
              </a:spcBef>
              <a:spcAft>
                <a:spcPts val="0"/>
              </a:spcAft>
              <a:buClr>
                <a:srgbClr val="000000"/>
              </a:buClr>
              <a:buSzPts val="1400"/>
              <a:buNone/>
              <a:defRPr sz="1400">
                <a:solidFill>
                  <a:srgbClr val="000000"/>
                </a:solidFill>
              </a:defRPr>
            </a:lvl5pPr>
            <a:lvl6pPr lvl="5" rtl="0" algn="r">
              <a:spcBef>
                <a:spcPts val="0"/>
              </a:spcBef>
              <a:spcAft>
                <a:spcPts val="0"/>
              </a:spcAft>
              <a:buClr>
                <a:srgbClr val="000000"/>
              </a:buClr>
              <a:buSzPts val="1400"/>
              <a:buNone/>
              <a:defRPr sz="1400">
                <a:solidFill>
                  <a:srgbClr val="000000"/>
                </a:solidFill>
              </a:defRPr>
            </a:lvl6pPr>
            <a:lvl7pPr lvl="6" rtl="0" algn="r">
              <a:spcBef>
                <a:spcPts val="0"/>
              </a:spcBef>
              <a:spcAft>
                <a:spcPts val="0"/>
              </a:spcAft>
              <a:buClr>
                <a:srgbClr val="000000"/>
              </a:buClr>
              <a:buSzPts val="1400"/>
              <a:buNone/>
              <a:defRPr sz="1400">
                <a:solidFill>
                  <a:srgbClr val="000000"/>
                </a:solidFill>
              </a:defRPr>
            </a:lvl7pPr>
            <a:lvl8pPr lvl="7" rtl="0" algn="r">
              <a:spcBef>
                <a:spcPts val="0"/>
              </a:spcBef>
              <a:spcAft>
                <a:spcPts val="0"/>
              </a:spcAft>
              <a:buClr>
                <a:srgbClr val="000000"/>
              </a:buClr>
              <a:buSzPts val="1400"/>
              <a:buNone/>
              <a:defRPr sz="1400">
                <a:solidFill>
                  <a:srgbClr val="000000"/>
                </a:solidFill>
              </a:defRPr>
            </a:lvl8pPr>
            <a:lvl9pPr lvl="8" rtl="0" algn="r">
              <a:spcBef>
                <a:spcPts val="0"/>
              </a:spcBef>
              <a:spcAft>
                <a:spcPts val="0"/>
              </a:spcAft>
              <a:buClr>
                <a:srgbClr val="000000"/>
              </a:buClr>
              <a:buSzPts val="1400"/>
              <a:buNone/>
              <a:defRPr sz="1400">
                <a:solidFill>
                  <a:srgbClr val="000000"/>
                </a:solidFill>
              </a:defRPr>
            </a:lvl9pPr>
          </a:lstStyle>
          <a:p/>
        </p:txBody>
      </p:sp>
      <p:sp>
        <p:nvSpPr>
          <p:cNvPr id="103" name="Google Shape;103;p16"/>
          <p:cNvSpPr txBox="1"/>
          <p:nvPr>
            <p:ph idx="8" type="subTitle"/>
          </p:nvPr>
        </p:nvSpPr>
        <p:spPr>
          <a:xfrm>
            <a:off x="5047299" y="3864823"/>
            <a:ext cx="1793100" cy="1003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29">
    <p:spTree>
      <p:nvGrpSpPr>
        <p:cNvPr id="104" name="Shape 104"/>
        <p:cNvGrpSpPr/>
        <p:nvPr/>
      </p:nvGrpSpPr>
      <p:grpSpPr>
        <a:xfrm>
          <a:off x="0" y="0"/>
          <a:ext cx="0" cy="0"/>
          <a:chOff x="0" y="0"/>
          <a:chExt cx="0" cy="0"/>
        </a:xfrm>
      </p:grpSpPr>
      <p:sp>
        <p:nvSpPr>
          <p:cNvPr id="105" name="Google Shape;105;p17"/>
          <p:cNvSpPr txBox="1"/>
          <p:nvPr>
            <p:ph type="ctrTitle"/>
          </p:nvPr>
        </p:nvSpPr>
        <p:spPr>
          <a:xfrm flipH="1">
            <a:off x="1193529" y="1611150"/>
            <a:ext cx="5195700" cy="19212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6500"/>
              <a:buNone/>
              <a:defRPr sz="6500"/>
            </a:lvl2pPr>
            <a:lvl3pPr lvl="2" rtl="0">
              <a:spcBef>
                <a:spcPts val="0"/>
              </a:spcBef>
              <a:spcAft>
                <a:spcPts val="0"/>
              </a:spcAft>
              <a:buSzPts val="6500"/>
              <a:buNone/>
              <a:defRPr sz="6500"/>
            </a:lvl3pPr>
            <a:lvl4pPr lvl="3" rtl="0">
              <a:spcBef>
                <a:spcPts val="0"/>
              </a:spcBef>
              <a:spcAft>
                <a:spcPts val="0"/>
              </a:spcAft>
              <a:buSzPts val="6500"/>
              <a:buNone/>
              <a:defRPr sz="6500"/>
            </a:lvl4pPr>
            <a:lvl5pPr lvl="4" rtl="0">
              <a:spcBef>
                <a:spcPts val="0"/>
              </a:spcBef>
              <a:spcAft>
                <a:spcPts val="0"/>
              </a:spcAft>
              <a:buSzPts val="6500"/>
              <a:buNone/>
              <a:defRPr sz="6500"/>
            </a:lvl5pPr>
            <a:lvl6pPr lvl="5" rtl="0">
              <a:spcBef>
                <a:spcPts val="0"/>
              </a:spcBef>
              <a:spcAft>
                <a:spcPts val="0"/>
              </a:spcAft>
              <a:buSzPts val="6500"/>
              <a:buNone/>
              <a:defRPr sz="6500"/>
            </a:lvl6pPr>
            <a:lvl7pPr lvl="6" rtl="0">
              <a:spcBef>
                <a:spcPts val="0"/>
              </a:spcBef>
              <a:spcAft>
                <a:spcPts val="0"/>
              </a:spcAft>
              <a:buSzPts val="6500"/>
              <a:buNone/>
              <a:defRPr sz="6500"/>
            </a:lvl7pPr>
            <a:lvl8pPr lvl="7" rtl="0">
              <a:spcBef>
                <a:spcPts val="0"/>
              </a:spcBef>
              <a:spcAft>
                <a:spcPts val="0"/>
              </a:spcAft>
              <a:buSzPts val="6500"/>
              <a:buNone/>
              <a:defRPr sz="6500"/>
            </a:lvl8pPr>
            <a:lvl9pPr lvl="8" rtl="0">
              <a:spcBef>
                <a:spcPts val="0"/>
              </a:spcBef>
              <a:spcAft>
                <a:spcPts val="0"/>
              </a:spcAft>
              <a:buSzPts val="6500"/>
              <a:buNone/>
              <a:defRPr sz="65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5">
  <p:cSld name="CUSTOM_30">
    <p:bg>
      <p:bgPr>
        <a:blipFill>
          <a:blip r:embed="rId2">
            <a:alphaModFix/>
          </a:blip>
          <a:stretch>
            <a:fillRect/>
          </a:stretch>
        </a:blipFill>
      </p:bgPr>
    </p:bg>
    <p:spTree>
      <p:nvGrpSpPr>
        <p:cNvPr id="106" name="Shape 106"/>
        <p:cNvGrpSpPr/>
        <p:nvPr/>
      </p:nvGrpSpPr>
      <p:grpSpPr>
        <a:xfrm>
          <a:off x="0" y="0"/>
          <a:ext cx="0" cy="0"/>
          <a:chOff x="0" y="0"/>
          <a:chExt cx="0" cy="0"/>
        </a:xfrm>
      </p:grpSpPr>
      <p:sp>
        <p:nvSpPr>
          <p:cNvPr id="107" name="Google Shape;107;p18"/>
          <p:cNvSpPr txBox="1"/>
          <p:nvPr>
            <p:ph type="ctrTitle"/>
          </p:nvPr>
        </p:nvSpPr>
        <p:spPr>
          <a:xfrm flipH="1">
            <a:off x="2260329" y="2193805"/>
            <a:ext cx="5195700" cy="19212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000000"/>
              </a:buClr>
              <a:buSzPts val="3600"/>
              <a:buNone/>
              <a:defRPr sz="3600"/>
            </a:lvl1pPr>
            <a:lvl2pPr lvl="1" rtl="0">
              <a:spcBef>
                <a:spcPts val="0"/>
              </a:spcBef>
              <a:spcAft>
                <a:spcPts val="0"/>
              </a:spcAft>
              <a:buClr>
                <a:srgbClr val="FFFFFF"/>
              </a:buClr>
              <a:buSzPts val="6500"/>
              <a:buNone/>
              <a:defRPr sz="6500">
                <a:solidFill>
                  <a:srgbClr val="FFFFFF"/>
                </a:solidFill>
              </a:defRPr>
            </a:lvl2pPr>
            <a:lvl3pPr lvl="2" rtl="0">
              <a:spcBef>
                <a:spcPts val="0"/>
              </a:spcBef>
              <a:spcAft>
                <a:spcPts val="0"/>
              </a:spcAft>
              <a:buClr>
                <a:srgbClr val="FFFFFF"/>
              </a:buClr>
              <a:buSzPts val="6500"/>
              <a:buNone/>
              <a:defRPr sz="6500">
                <a:solidFill>
                  <a:srgbClr val="FFFFFF"/>
                </a:solidFill>
              </a:defRPr>
            </a:lvl3pPr>
            <a:lvl4pPr lvl="3" rtl="0">
              <a:spcBef>
                <a:spcPts val="0"/>
              </a:spcBef>
              <a:spcAft>
                <a:spcPts val="0"/>
              </a:spcAft>
              <a:buClr>
                <a:srgbClr val="FFFFFF"/>
              </a:buClr>
              <a:buSzPts val="6500"/>
              <a:buNone/>
              <a:defRPr sz="6500">
                <a:solidFill>
                  <a:srgbClr val="FFFFFF"/>
                </a:solidFill>
              </a:defRPr>
            </a:lvl4pPr>
            <a:lvl5pPr lvl="4" rtl="0">
              <a:spcBef>
                <a:spcPts val="0"/>
              </a:spcBef>
              <a:spcAft>
                <a:spcPts val="0"/>
              </a:spcAft>
              <a:buClr>
                <a:srgbClr val="FFFFFF"/>
              </a:buClr>
              <a:buSzPts val="6500"/>
              <a:buNone/>
              <a:defRPr sz="6500">
                <a:solidFill>
                  <a:srgbClr val="FFFFFF"/>
                </a:solidFill>
              </a:defRPr>
            </a:lvl5pPr>
            <a:lvl6pPr lvl="5" rtl="0">
              <a:spcBef>
                <a:spcPts val="0"/>
              </a:spcBef>
              <a:spcAft>
                <a:spcPts val="0"/>
              </a:spcAft>
              <a:buClr>
                <a:srgbClr val="FFFFFF"/>
              </a:buClr>
              <a:buSzPts val="6500"/>
              <a:buNone/>
              <a:defRPr sz="6500">
                <a:solidFill>
                  <a:srgbClr val="FFFFFF"/>
                </a:solidFill>
              </a:defRPr>
            </a:lvl6pPr>
            <a:lvl7pPr lvl="6" rtl="0">
              <a:spcBef>
                <a:spcPts val="0"/>
              </a:spcBef>
              <a:spcAft>
                <a:spcPts val="0"/>
              </a:spcAft>
              <a:buClr>
                <a:srgbClr val="FFFFFF"/>
              </a:buClr>
              <a:buSzPts val="6500"/>
              <a:buNone/>
              <a:defRPr sz="6500">
                <a:solidFill>
                  <a:srgbClr val="FFFFFF"/>
                </a:solidFill>
              </a:defRPr>
            </a:lvl7pPr>
            <a:lvl8pPr lvl="7" rtl="0">
              <a:spcBef>
                <a:spcPts val="0"/>
              </a:spcBef>
              <a:spcAft>
                <a:spcPts val="0"/>
              </a:spcAft>
              <a:buClr>
                <a:srgbClr val="FFFFFF"/>
              </a:buClr>
              <a:buSzPts val="6500"/>
              <a:buNone/>
              <a:defRPr sz="6500">
                <a:solidFill>
                  <a:srgbClr val="FFFFFF"/>
                </a:solidFill>
              </a:defRPr>
            </a:lvl8pPr>
            <a:lvl9pPr lvl="8" rtl="0">
              <a:spcBef>
                <a:spcPts val="0"/>
              </a:spcBef>
              <a:spcAft>
                <a:spcPts val="0"/>
              </a:spcAft>
              <a:buClr>
                <a:srgbClr val="FFFFFF"/>
              </a:buClr>
              <a:buSzPts val="6500"/>
              <a:buNone/>
              <a:defRPr sz="6500">
                <a:solidFill>
                  <a:srgbClr val="FFFFFF"/>
                </a:solidFill>
              </a:defRPr>
            </a:lvl9pPr>
          </a:lstStyle>
          <a:p/>
        </p:txBody>
      </p:sp>
      <p:sp>
        <p:nvSpPr>
          <p:cNvPr id="108" name="Google Shape;108;p18"/>
          <p:cNvSpPr txBox="1"/>
          <p:nvPr>
            <p:ph hasCustomPrompt="1" idx="2" type="title"/>
          </p:nvPr>
        </p:nvSpPr>
        <p:spPr>
          <a:xfrm flipH="1">
            <a:off x="2260329" y="1881980"/>
            <a:ext cx="2979300" cy="7545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000000"/>
              </a:buClr>
              <a:buSzPts val="9600"/>
              <a:buNone/>
              <a:defRPr sz="9600"/>
            </a:lvl1pPr>
            <a:lvl2pPr lvl="1"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109" name="Google Shape;109;p18"/>
          <p:cNvSpPr txBox="1"/>
          <p:nvPr>
            <p:ph idx="1" type="subTitle"/>
          </p:nvPr>
        </p:nvSpPr>
        <p:spPr>
          <a:xfrm>
            <a:off x="2260329" y="3476054"/>
            <a:ext cx="4224900" cy="53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1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CUSTOM_15_1_1">
    <p:bg>
      <p:bgPr>
        <a:blipFill>
          <a:blip r:embed="rId2">
            <a:alphaModFix/>
          </a:blip>
          <a:stretch>
            <a:fillRect/>
          </a:stretch>
        </a:blipFill>
      </p:bgPr>
    </p:bg>
    <p:spTree>
      <p:nvGrpSpPr>
        <p:cNvPr id="110" name="Shape 110"/>
        <p:cNvGrpSpPr/>
        <p:nvPr/>
      </p:nvGrpSpPr>
      <p:grpSpPr>
        <a:xfrm>
          <a:off x="0" y="0"/>
          <a:ext cx="0" cy="0"/>
          <a:chOff x="0" y="0"/>
          <a:chExt cx="0" cy="0"/>
        </a:xfrm>
      </p:grpSpPr>
      <p:sp>
        <p:nvSpPr>
          <p:cNvPr id="111" name="Google Shape;111;p19"/>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4">
  <p:cSld name="CUSTOM_15_1_1_1">
    <p:bg>
      <p:bgPr>
        <a:blipFill>
          <a:blip r:embed="rId2">
            <a:alphaModFix/>
          </a:blip>
          <a:stretch>
            <a:fillRect/>
          </a:stretch>
        </a:blipFill>
      </p:bgPr>
    </p:bg>
    <p:spTree>
      <p:nvGrpSpPr>
        <p:cNvPr id="112" name="Shape 112"/>
        <p:cNvGrpSpPr/>
        <p:nvPr/>
      </p:nvGrpSpPr>
      <p:grpSpPr>
        <a:xfrm>
          <a:off x="0" y="0"/>
          <a:ext cx="0" cy="0"/>
          <a:chOff x="0" y="0"/>
          <a:chExt cx="0" cy="0"/>
        </a:xfrm>
      </p:grpSpPr>
      <p:sp>
        <p:nvSpPr>
          <p:cNvPr id="113" name="Google Shape;113;p20"/>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6">
  <p:cSld name="CUSTOM_31">
    <p:bg>
      <p:bgPr>
        <a:blipFill>
          <a:blip r:embed="rId2">
            <a:alphaModFix/>
          </a:blip>
          <a:stretch>
            <a:fillRect/>
          </a:stretch>
        </a:blipFill>
      </p:bgPr>
    </p:bg>
    <p:spTree>
      <p:nvGrpSpPr>
        <p:cNvPr id="114" name="Shape 114"/>
        <p:cNvGrpSpPr/>
        <p:nvPr/>
      </p:nvGrpSpPr>
      <p:grpSpPr>
        <a:xfrm>
          <a:off x="0" y="0"/>
          <a:ext cx="0" cy="0"/>
          <a:chOff x="0" y="0"/>
          <a:chExt cx="0" cy="0"/>
        </a:xfrm>
      </p:grpSpPr>
      <p:sp>
        <p:nvSpPr>
          <p:cNvPr id="115" name="Google Shape;115;p21"/>
          <p:cNvSpPr txBox="1"/>
          <p:nvPr>
            <p:ph type="ctrTitle"/>
          </p:nvPr>
        </p:nvSpPr>
        <p:spPr>
          <a:xfrm flipH="1">
            <a:off x="1698072" y="2178475"/>
            <a:ext cx="5195700" cy="19212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3600"/>
              <a:buNone/>
              <a:defRPr sz="3600"/>
            </a:lvl1pPr>
            <a:lvl2pPr lvl="1" rtl="0" algn="r">
              <a:spcBef>
                <a:spcPts val="0"/>
              </a:spcBef>
              <a:spcAft>
                <a:spcPts val="0"/>
              </a:spcAft>
              <a:buClr>
                <a:srgbClr val="FFFFFF"/>
              </a:buClr>
              <a:buSzPts val="6500"/>
              <a:buNone/>
              <a:defRPr sz="6500">
                <a:solidFill>
                  <a:srgbClr val="FFFFFF"/>
                </a:solidFill>
              </a:defRPr>
            </a:lvl2pPr>
            <a:lvl3pPr lvl="2" rtl="0" algn="r">
              <a:spcBef>
                <a:spcPts val="0"/>
              </a:spcBef>
              <a:spcAft>
                <a:spcPts val="0"/>
              </a:spcAft>
              <a:buClr>
                <a:srgbClr val="FFFFFF"/>
              </a:buClr>
              <a:buSzPts val="6500"/>
              <a:buNone/>
              <a:defRPr sz="6500">
                <a:solidFill>
                  <a:srgbClr val="FFFFFF"/>
                </a:solidFill>
              </a:defRPr>
            </a:lvl3pPr>
            <a:lvl4pPr lvl="3" rtl="0" algn="r">
              <a:spcBef>
                <a:spcPts val="0"/>
              </a:spcBef>
              <a:spcAft>
                <a:spcPts val="0"/>
              </a:spcAft>
              <a:buClr>
                <a:srgbClr val="FFFFFF"/>
              </a:buClr>
              <a:buSzPts val="6500"/>
              <a:buNone/>
              <a:defRPr sz="6500">
                <a:solidFill>
                  <a:srgbClr val="FFFFFF"/>
                </a:solidFill>
              </a:defRPr>
            </a:lvl4pPr>
            <a:lvl5pPr lvl="4" rtl="0" algn="r">
              <a:spcBef>
                <a:spcPts val="0"/>
              </a:spcBef>
              <a:spcAft>
                <a:spcPts val="0"/>
              </a:spcAft>
              <a:buClr>
                <a:srgbClr val="FFFFFF"/>
              </a:buClr>
              <a:buSzPts val="6500"/>
              <a:buNone/>
              <a:defRPr sz="6500">
                <a:solidFill>
                  <a:srgbClr val="FFFFFF"/>
                </a:solidFill>
              </a:defRPr>
            </a:lvl5pPr>
            <a:lvl6pPr lvl="5" rtl="0" algn="r">
              <a:spcBef>
                <a:spcPts val="0"/>
              </a:spcBef>
              <a:spcAft>
                <a:spcPts val="0"/>
              </a:spcAft>
              <a:buClr>
                <a:srgbClr val="FFFFFF"/>
              </a:buClr>
              <a:buSzPts val="6500"/>
              <a:buNone/>
              <a:defRPr sz="6500">
                <a:solidFill>
                  <a:srgbClr val="FFFFFF"/>
                </a:solidFill>
              </a:defRPr>
            </a:lvl6pPr>
            <a:lvl7pPr lvl="6" rtl="0" algn="r">
              <a:spcBef>
                <a:spcPts val="0"/>
              </a:spcBef>
              <a:spcAft>
                <a:spcPts val="0"/>
              </a:spcAft>
              <a:buClr>
                <a:srgbClr val="FFFFFF"/>
              </a:buClr>
              <a:buSzPts val="6500"/>
              <a:buNone/>
              <a:defRPr sz="6500">
                <a:solidFill>
                  <a:srgbClr val="FFFFFF"/>
                </a:solidFill>
              </a:defRPr>
            </a:lvl7pPr>
            <a:lvl8pPr lvl="7" rtl="0" algn="r">
              <a:spcBef>
                <a:spcPts val="0"/>
              </a:spcBef>
              <a:spcAft>
                <a:spcPts val="0"/>
              </a:spcAft>
              <a:buClr>
                <a:srgbClr val="FFFFFF"/>
              </a:buClr>
              <a:buSzPts val="6500"/>
              <a:buNone/>
              <a:defRPr sz="6500">
                <a:solidFill>
                  <a:srgbClr val="FFFFFF"/>
                </a:solidFill>
              </a:defRPr>
            </a:lvl8pPr>
            <a:lvl9pPr lvl="8" rtl="0" algn="r">
              <a:spcBef>
                <a:spcPts val="0"/>
              </a:spcBef>
              <a:spcAft>
                <a:spcPts val="0"/>
              </a:spcAft>
              <a:buClr>
                <a:srgbClr val="FFFFFF"/>
              </a:buClr>
              <a:buSzPts val="6500"/>
              <a:buNone/>
              <a:defRPr sz="6500">
                <a:solidFill>
                  <a:srgbClr val="FFFFFF"/>
                </a:solidFill>
              </a:defRPr>
            </a:lvl9pPr>
          </a:lstStyle>
          <a:p/>
        </p:txBody>
      </p:sp>
      <p:sp>
        <p:nvSpPr>
          <p:cNvPr id="116" name="Google Shape;116;p21"/>
          <p:cNvSpPr txBox="1"/>
          <p:nvPr>
            <p:ph hasCustomPrompt="1" idx="2" type="title"/>
          </p:nvPr>
        </p:nvSpPr>
        <p:spPr>
          <a:xfrm flipH="1">
            <a:off x="3914472" y="1866650"/>
            <a:ext cx="2979300" cy="7545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9600"/>
              <a:buNone/>
              <a:defRPr sz="9600"/>
            </a:lvl1pPr>
            <a:lvl2pPr lvl="1"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FFFFFF"/>
              </a:buClr>
              <a:buSzPts val="6000"/>
              <a:buFont typeface="Fira Sans Extra Condensed Medium"/>
              <a:buNone/>
              <a:defRPr sz="6000">
                <a:solidFill>
                  <a:srgbClr val="FFFFFF"/>
                </a:solidFill>
                <a:latin typeface="Fira Sans Extra Condensed Medium"/>
                <a:ea typeface="Fira Sans Extra Condensed Medium"/>
                <a:cs typeface="Fira Sans Extra Condensed Medium"/>
                <a:sym typeface="Fira Sans Extra Condensed Medium"/>
              </a:defRPr>
            </a:lvl9pPr>
          </a:lstStyle>
          <a:p>
            <a:r>
              <a:t>xx%</a:t>
            </a:r>
          </a:p>
        </p:txBody>
      </p:sp>
      <p:sp>
        <p:nvSpPr>
          <p:cNvPr id="117" name="Google Shape;117;p21"/>
          <p:cNvSpPr txBox="1"/>
          <p:nvPr>
            <p:ph idx="1" type="subTitle"/>
          </p:nvPr>
        </p:nvSpPr>
        <p:spPr>
          <a:xfrm>
            <a:off x="2668872" y="3476054"/>
            <a:ext cx="4224900" cy="53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1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5">
  <p:cSld name="CUSTOM_15_1_1_1_1">
    <p:bg>
      <p:bgPr>
        <a:blipFill>
          <a:blip r:embed="rId2">
            <a:alphaModFix/>
          </a:blip>
          <a:stretch>
            <a:fillRect/>
          </a:stretch>
        </a:blipFill>
      </p:bgPr>
    </p:bg>
    <p:spTree>
      <p:nvGrpSpPr>
        <p:cNvPr id="118" name="Shape 118"/>
        <p:cNvGrpSpPr/>
        <p:nvPr/>
      </p:nvGrpSpPr>
      <p:grpSpPr>
        <a:xfrm>
          <a:off x="0" y="0"/>
          <a:ext cx="0" cy="0"/>
          <a:chOff x="0" y="0"/>
          <a:chExt cx="0" cy="0"/>
        </a:xfrm>
      </p:grpSpPr>
      <p:sp>
        <p:nvSpPr>
          <p:cNvPr id="119" name="Google Shape;119;p22"/>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2">
    <p:bg>
      <p:bgPr>
        <a:blipFill>
          <a:blip r:embed="rId2">
            <a:alphaModFix/>
          </a:blip>
          <a:stretch>
            <a:fillRect/>
          </a:stretch>
        </a:blipFill>
      </p:bgPr>
    </p:bg>
    <p:spTree>
      <p:nvGrpSpPr>
        <p:cNvPr id="120" name="Shape 120"/>
        <p:cNvGrpSpPr/>
        <p:nvPr/>
      </p:nvGrpSpPr>
      <p:grpSpPr>
        <a:xfrm>
          <a:off x="0" y="0"/>
          <a:ext cx="0" cy="0"/>
          <a:chOff x="0" y="0"/>
          <a:chExt cx="0" cy="0"/>
        </a:xfrm>
      </p:grpSpPr>
      <p:sp>
        <p:nvSpPr>
          <p:cNvPr id="121" name="Google Shape;121;p23"/>
          <p:cNvSpPr txBox="1"/>
          <p:nvPr>
            <p:ph type="ctrTitle"/>
          </p:nvPr>
        </p:nvSpPr>
        <p:spPr>
          <a:xfrm flipH="1">
            <a:off x="1974150" y="1161000"/>
            <a:ext cx="5195700" cy="13653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000000"/>
              </a:buClr>
              <a:buSzPts val="4800"/>
              <a:buNone/>
              <a:defRPr sz="4800"/>
            </a:lvl1pPr>
            <a:lvl2pPr lvl="1" rtl="0" algn="ctr">
              <a:spcBef>
                <a:spcPts val="0"/>
              </a:spcBef>
              <a:spcAft>
                <a:spcPts val="0"/>
              </a:spcAft>
              <a:buClr>
                <a:srgbClr val="FFFFFF"/>
              </a:buClr>
              <a:buSzPts val="4800"/>
              <a:buNone/>
              <a:defRPr sz="4800">
                <a:solidFill>
                  <a:srgbClr val="FFFFFF"/>
                </a:solidFill>
              </a:defRPr>
            </a:lvl2pPr>
            <a:lvl3pPr lvl="2" rtl="0" algn="ctr">
              <a:spcBef>
                <a:spcPts val="0"/>
              </a:spcBef>
              <a:spcAft>
                <a:spcPts val="0"/>
              </a:spcAft>
              <a:buClr>
                <a:srgbClr val="FFFFFF"/>
              </a:buClr>
              <a:buSzPts val="4800"/>
              <a:buNone/>
              <a:defRPr sz="4800">
                <a:solidFill>
                  <a:srgbClr val="FFFFFF"/>
                </a:solidFill>
              </a:defRPr>
            </a:lvl3pPr>
            <a:lvl4pPr lvl="3" rtl="0" algn="ctr">
              <a:spcBef>
                <a:spcPts val="0"/>
              </a:spcBef>
              <a:spcAft>
                <a:spcPts val="0"/>
              </a:spcAft>
              <a:buClr>
                <a:srgbClr val="FFFFFF"/>
              </a:buClr>
              <a:buSzPts val="4800"/>
              <a:buNone/>
              <a:defRPr sz="4800">
                <a:solidFill>
                  <a:srgbClr val="FFFFFF"/>
                </a:solidFill>
              </a:defRPr>
            </a:lvl4pPr>
            <a:lvl5pPr lvl="4" rtl="0" algn="ctr">
              <a:spcBef>
                <a:spcPts val="0"/>
              </a:spcBef>
              <a:spcAft>
                <a:spcPts val="0"/>
              </a:spcAft>
              <a:buClr>
                <a:srgbClr val="FFFFFF"/>
              </a:buClr>
              <a:buSzPts val="4800"/>
              <a:buNone/>
              <a:defRPr sz="4800">
                <a:solidFill>
                  <a:srgbClr val="FFFFFF"/>
                </a:solidFill>
              </a:defRPr>
            </a:lvl5pPr>
            <a:lvl6pPr lvl="5" rtl="0" algn="ctr">
              <a:spcBef>
                <a:spcPts val="0"/>
              </a:spcBef>
              <a:spcAft>
                <a:spcPts val="0"/>
              </a:spcAft>
              <a:buClr>
                <a:srgbClr val="FFFFFF"/>
              </a:buClr>
              <a:buSzPts val="4800"/>
              <a:buNone/>
              <a:defRPr sz="4800">
                <a:solidFill>
                  <a:srgbClr val="FFFFFF"/>
                </a:solidFill>
              </a:defRPr>
            </a:lvl6pPr>
            <a:lvl7pPr lvl="6" rtl="0" algn="ctr">
              <a:spcBef>
                <a:spcPts val="0"/>
              </a:spcBef>
              <a:spcAft>
                <a:spcPts val="0"/>
              </a:spcAft>
              <a:buClr>
                <a:srgbClr val="FFFFFF"/>
              </a:buClr>
              <a:buSzPts val="4800"/>
              <a:buNone/>
              <a:defRPr sz="4800">
                <a:solidFill>
                  <a:srgbClr val="FFFFFF"/>
                </a:solidFill>
              </a:defRPr>
            </a:lvl7pPr>
            <a:lvl8pPr lvl="7" rtl="0" algn="ctr">
              <a:spcBef>
                <a:spcPts val="0"/>
              </a:spcBef>
              <a:spcAft>
                <a:spcPts val="0"/>
              </a:spcAft>
              <a:buClr>
                <a:srgbClr val="FFFFFF"/>
              </a:buClr>
              <a:buSzPts val="4800"/>
              <a:buNone/>
              <a:defRPr sz="4800">
                <a:solidFill>
                  <a:srgbClr val="FFFFFF"/>
                </a:solidFill>
              </a:defRPr>
            </a:lvl8pPr>
            <a:lvl9pPr lvl="8" rtl="0" algn="ctr">
              <a:spcBef>
                <a:spcPts val="0"/>
              </a:spcBef>
              <a:spcAft>
                <a:spcPts val="0"/>
              </a:spcAft>
              <a:buClr>
                <a:srgbClr val="FFFFFF"/>
              </a:buClr>
              <a:buSzPts val="4800"/>
              <a:buNone/>
              <a:defRPr sz="4800">
                <a:solidFill>
                  <a:srgbClr val="FFFFFF"/>
                </a:solidFill>
              </a:defRPr>
            </a:lvl9pPr>
          </a:lstStyle>
          <a:p/>
        </p:txBody>
      </p:sp>
      <p:sp>
        <p:nvSpPr>
          <p:cNvPr id="122" name="Google Shape;122;p23"/>
          <p:cNvSpPr txBox="1"/>
          <p:nvPr>
            <p:ph idx="1" type="subTitle"/>
          </p:nvPr>
        </p:nvSpPr>
        <p:spPr>
          <a:xfrm>
            <a:off x="2152500" y="2494850"/>
            <a:ext cx="4839000" cy="1003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23" name="Google Shape;123;p23"/>
          <p:cNvSpPr txBox="1"/>
          <p:nvPr/>
        </p:nvSpPr>
        <p:spPr>
          <a:xfrm>
            <a:off x="625906" y="3722418"/>
            <a:ext cx="3830100" cy="17844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rPr lang="en" sz="1000">
                <a:solidFill>
                  <a:schemeClr val="dk1"/>
                </a:solidFill>
                <a:latin typeface="Roboto Condensed Light"/>
                <a:ea typeface="Roboto Condensed Light"/>
                <a:cs typeface="Roboto Condensed Light"/>
                <a:sym typeface="Roboto Condensed Light"/>
              </a:rPr>
              <a:t>CREDITS: This presentation template was created by </a:t>
            </a:r>
            <a:r>
              <a:rPr b="1" lang="en" sz="1000">
                <a:solidFill>
                  <a:schemeClr val="dk1"/>
                </a:solidFill>
                <a:uFill>
                  <a:noFill/>
                </a:uFill>
                <a:latin typeface="Roboto Condensed"/>
                <a:ea typeface="Roboto Condensed"/>
                <a:cs typeface="Roboto Condensed"/>
                <a:sym typeface="Roboto Condensed"/>
                <a:hlinkClick r:id="rId3">
                  <a:extLst>
                    <a:ext uri="{A12FA001-AC4F-418D-AE19-62706E023703}">
                      <ahyp:hlinkClr val="tx"/>
                    </a:ext>
                  </a:extLst>
                </a:hlinkClick>
              </a:rPr>
              <a:t>Slidesgo</a:t>
            </a:r>
            <a:r>
              <a:rPr lang="en" sz="1000">
                <a:solidFill>
                  <a:schemeClr val="dk1"/>
                </a:solidFill>
                <a:latin typeface="Roboto Condensed Light"/>
                <a:ea typeface="Roboto Condensed Light"/>
                <a:cs typeface="Roboto Condensed Light"/>
                <a:sym typeface="Roboto Condensed Light"/>
              </a:rPr>
              <a:t>, including icons by </a:t>
            </a:r>
            <a:r>
              <a:rPr b="1" lang="en" sz="1000">
                <a:solidFill>
                  <a:schemeClr val="dk1"/>
                </a:solidFill>
                <a:uFill>
                  <a:noFill/>
                </a:uFill>
                <a:latin typeface="Roboto Condensed"/>
                <a:ea typeface="Roboto Condensed"/>
                <a:cs typeface="Roboto Condensed"/>
                <a:sym typeface="Roboto Condensed"/>
                <a:hlinkClick r:id="rId4">
                  <a:extLst>
                    <a:ext uri="{A12FA001-AC4F-418D-AE19-62706E023703}">
                      <ahyp:hlinkClr val="tx"/>
                    </a:ext>
                  </a:extLst>
                </a:hlinkClick>
              </a:rPr>
              <a:t>Flaticon</a:t>
            </a:r>
            <a:r>
              <a:rPr lang="en" sz="1000">
                <a:solidFill>
                  <a:schemeClr val="dk1"/>
                </a:solidFill>
                <a:latin typeface="Roboto Condensed Light"/>
                <a:ea typeface="Roboto Condensed Light"/>
                <a:cs typeface="Roboto Condensed Light"/>
                <a:sym typeface="Roboto Condensed Light"/>
              </a:rPr>
              <a:t>, and infographics &amp; images by </a:t>
            </a:r>
            <a:r>
              <a:rPr b="1" lang="en" sz="1000">
                <a:solidFill>
                  <a:schemeClr val="dk1"/>
                </a:solidFill>
                <a:uFill>
                  <a:noFill/>
                </a:uFill>
                <a:latin typeface="Roboto Condensed"/>
                <a:ea typeface="Roboto Condensed"/>
                <a:cs typeface="Roboto Condensed"/>
                <a:sym typeface="Roboto Condensed"/>
                <a:hlinkClick r:id="rId5">
                  <a:extLst>
                    <a:ext uri="{A12FA001-AC4F-418D-AE19-62706E023703}">
                      <ahyp:hlinkClr val="tx"/>
                    </a:ext>
                  </a:extLst>
                </a:hlinkClick>
              </a:rPr>
              <a:t>Freepik</a:t>
            </a:r>
            <a:r>
              <a:rPr lang="en" sz="1000">
                <a:solidFill>
                  <a:schemeClr val="dk1"/>
                </a:solidFill>
                <a:latin typeface="Roboto Condensed Light"/>
                <a:ea typeface="Roboto Condensed Light"/>
                <a:cs typeface="Roboto Condensed Light"/>
                <a:sym typeface="Roboto Condensed Light"/>
              </a:rPr>
              <a:t>. </a:t>
            </a:r>
            <a:endParaRPr sz="1000">
              <a:solidFill>
                <a:schemeClr val="dk1"/>
              </a:solidFill>
              <a:latin typeface="Roboto Condensed Light"/>
              <a:ea typeface="Roboto Condensed Light"/>
              <a:cs typeface="Roboto Condensed Light"/>
              <a:sym typeface="Roboto Condensed Light"/>
            </a:endParaRPr>
          </a:p>
          <a:p>
            <a:pPr indent="0" lvl="0" marL="0" rtl="0" algn="l">
              <a:lnSpc>
                <a:spcPct val="100000"/>
              </a:lnSpc>
              <a:spcBef>
                <a:spcPts val="300"/>
              </a:spcBef>
              <a:spcAft>
                <a:spcPts val="0"/>
              </a:spcAft>
              <a:buNone/>
            </a:pPr>
            <a:r>
              <a:rPr b="1" lang="en" sz="900">
                <a:solidFill>
                  <a:schemeClr val="dk1"/>
                </a:solidFill>
                <a:latin typeface="Roboto Condensed"/>
                <a:ea typeface="Roboto Condensed"/>
                <a:cs typeface="Roboto Condensed"/>
                <a:sym typeface="Roboto Condensed"/>
              </a:rPr>
              <a:t>Please keep this slide for attribution.</a:t>
            </a:r>
            <a:endParaRPr b="1" sz="900">
              <a:solidFill>
                <a:schemeClr val="dk1"/>
              </a:solidFill>
              <a:latin typeface="Roboto Condensed"/>
              <a:ea typeface="Roboto Condensed"/>
              <a:cs typeface="Roboto Condensed"/>
              <a:sym typeface="Roboto Condensed"/>
            </a:endParaRPr>
          </a:p>
          <a:p>
            <a:pPr indent="0" lvl="0" marL="0" rtl="0" algn="l">
              <a:lnSpc>
                <a:spcPct val="115000"/>
              </a:lnSpc>
              <a:spcBef>
                <a:spcPts val="300"/>
              </a:spcBef>
              <a:spcAft>
                <a:spcPts val="0"/>
              </a:spcAft>
              <a:buNone/>
            </a:pPr>
            <a:r>
              <a:t/>
            </a:r>
            <a:endParaRPr>
              <a:solidFill>
                <a:schemeClr val="dk1"/>
              </a:solidFill>
              <a:latin typeface="Roboto Condensed Light"/>
              <a:ea typeface="Roboto Condensed Light"/>
              <a:cs typeface="Roboto Condensed Light"/>
              <a:sym typeface="Roboto Condensed Light"/>
            </a:endParaRPr>
          </a:p>
          <a:p>
            <a:pPr indent="0" lvl="0" marL="0" rtl="0" algn="l">
              <a:spcBef>
                <a:spcPts val="0"/>
              </a:spcBef>
              <a:spcAft>
                <a:spcPts val="0"/>
              </a:spcAft>
              <a:buNone/>
            </a:pPr>
            <a:r>
              <a:t/>
            </a:r>
            <a:endParaRPr>
              <a:solidFill>
                <a:schemeClr val="dk1"/>
              </a:solidFill>
              <a:latin typeface="Roboto Condensed Light"/>
              <a:ea typeface="Roboto Condensed Light"/>
              <a:cs typeface="Roboto Condensed Light"/>
              <a:sym typeface="Roboto Condensed Light"/>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14">
    <p:bg>
      <p:bgPr>
        <a:blipFill>
          <a:blip r:embed="rId2">
            <a:alphaModFix/>
          </a:blip>
          <a:stretch>
            <a:fillRect/>
          </a:stretch>
        </a:blipFill>
      </p:bgPr>
    </p:bg>
    <p:spTree>
      <p:nvGrpSpPr>
        <p:cNvPr id="124" name="Shape 124"/>
        <p:cNvGrpSpPr/>
        <p:nvPr/>
      </p:nvGrpSpPr>
      <p:grpSpPr>
        <a:xfrm>
          <a:off x="0" y="0"/>
          <a:ext cx="0" cy="0"/>
          <a:chOff x="0" y="0"/>
          <a:chExt cx="0" cy="0"/>
        </a:xfrm>
      </p:grpSpPr>
      <p:sp>
        <p:nvSpPr>
          <p:cNvPr id="125" name="Google Shape;125;p24"/>
          <p:cNvSpPr txBox="1"/>
          <p:nvPr>
            <p:ph idx="1" type="body"/>
          </p:nvPr>
        </p:nvSpPr>
        <p:spPr>
          <a:xfrm>
            <a:off x="642050" y="2134800"/>
            <a:ext cx="53082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rgbClr val="000000"/>
              </a:buClr>
              <a:buSzPts val="1200"/>
              <a:buChar char="●"/>
              <a:defRPr>
                <a:solidFill>
                  <a:srgbClr val="000000"/>
                </a:solidFill>
              </a:defRPr>
            </a:lvl1pPr>
            <a:lvl2pPr indent="-304800" lvl="1" marL="914400" rtl="0">
              <a:spcBef>
                <a:spcPts val="1600"/>
              </a:spcBef>
              <a:spcAft>
                <a:spcPts val="0"/>
              </a:spcAft>
              <a:buClr>
                <a:srgbClr val="000000"/>
              </a:buClr>
              <a:buSzPts val="1200"/>
              <a:buChar char="○"/>
              <a:defRPr>
                <a:solidFill>
                  <a:srgbClr val="000000"/>
                </a:solidFill>
              </a:defRPr>
            </a:lvl2pPr>
            <a:lvl3pPr indent="-304800" lvl="2" marL="1371600" rtl="0">
              <a:spcBef>
                <a:spcPts val="1600"/>
              </a:spcBef>
              <a:spcAft>
                <a:spcPts val="0"/>
              </a:spcAft>
              <a:buClr>
                <a:srgbClr val="000000"/>
              </a:buClr>
              <a:buSzPts val="1200"/>
              <a:buChar char="■"/>
              <a:defRPr>
                <a:solidFill>
                  <a:srgbClr val="000000"/>
                </a:solidFill>
              </a:defRPr>
            </a:lvl3pPr>
            <a:lvl4pPr indent="-304800" lvl="3" marL="1828800" rtl="0">
              <a:spcBef>
                <a:spcPts val="1600"/>
              </a:spcBef>
              <a:spcAft>
                <a:spcPts val="0"/>
              </a:spcAft>
              <a:buClr>
                <a:srgbClr val="000000"/>
              </a:buClr>
              <a:buSzPts val="1200"/>
              <a:buChar char="●"/>
              <a:defRPr>
                <a:solidFill>
                  <a:srgbClr val="000000"/>
                </a:solidFill>
              </a:defRPr>
            </a:lvl4pPr>
            <a:lvl5pPr indent="-304800" lvl="4" marL="2286000" rtl="0">
              <a:spcBef>
                <a:spcPts val="1600"/>
              </a:spcBef>
              <a:spcAft>
                <a:spcPts val="0"/>
              </a:spcAft>
              <a:buClr>
                <a:srgbClr val="000000"/>
              </a:buClr>
              <a:buSzPts val="1200"/>
              <a:buChar char="○"/>
              <a:defRPr>
                <a:solidFill>
                  <a:srgbClr val="000000"/>
                </a:solidFill>
              </a:defRPr>
            </a:lvl5pPr>
            <a:lvl6pPr indent="-304800" lvl="5" marL="2743200" rtl="0">
              <a:spcBef>
                <a:spcPts val="1600"/>
              </a:spcBef>
              <a:spcAft>
                <a:spcPts val="0"/>
              </a:spcAft>
              <a:buClr>
                <a:srgbClr val="000000"/>
              </a:buClr>
              <a:buSzPts val="1200"/>
              <a:buChar char="■"/>
              <a:defRPr>
                <a:solidFill>
                  <a:srgbClr val="000000"/>
                </a:solidFill>
              </a:defRPr>
            </a:lvl6pPr>
            <a:lvl7pPr indent="-304800" lvl="6" marL="3200400" rtl="0">
              <a:spcBef>
                <a:spcPts val="1600"/>
              </a:spcBef>
              <a:spcAft>
                <a:spcPts val="0"/>
              </a:spcAft>
              <a:buClr>
                <a:srgbClr val="000000"/>
              </a:buClr>
              <a:buSzPts val="1200"/>
              <a:buChar char="●"/>
              <a:defRPr>
                <a:solidFill>
                  <a:srgbClr val="000000"/>
                </a:solidFill>
              </a:defRPr>
            </a:lvl7pPr>
            <a:lvl8pPr indent="-304800" lvl="7" marL="3657600" rtl="0">
              <a:spcBef>
                <a:spcPts val="1600"/>
              </a:spcBef>
              <a:spcAft>
                <a:spcPts val="0"/>
              </a:spcAft>
              <a:buClr>
                <a:srgbClr val="000000"/>
              </a:buClr>
              <a:buSzPts val="1200"/>
              <a:buChar char="○"/>
              <a:defRPr>
                <a:solidFill>
                  <a:srgbClr val="000000"/>
                </a:solidFill>
              </a:defRPr>
            </a:lvl8pPr>
            <a:lvl9pPr indent="-304800" lvl="8" marL="4114800" rtl="0">
              <a:spcBef>
                <a:spcPts val="1600"/>
              </a:spcBef>
              <a:spcAft>
                <a:spcPts val="1600"/>
              </a:spcAft>
              <a:buClr>
                <a:srgbClr val="000000"/>
              </a:buClr>
              <a:buSzPts val="1200"/>
              <a:buChar char="■"/>
              <a:defRPr>
                <a:solidFill>
                  <a:srgbClr val="000000"/>
                </a:solidFill>
              </a:defRPr>
            </a:lvl9pPr>
          </a:lstStyle>
          <a:p/>
        </p:txBody>
      </p:sp>
      <p:sp>
        <p:nvSpPr>
          <p:cNvPr id="126" name="Google Shape;126;p24"/>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33">
    <p:bg>
      <p:bgPr>
        <a:noFill/>
      </p:bgPr>
    </p:bg>
    <p:spTree>
      <p:nvGrpSpPr>
        <p:cNvPr id="127" name="Shape 12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1" name="Shape 131"/>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Exo 2"/>
              <a:buNone/>
              <a:defRPr b="1" sz="2800">
                <a:solidFill>
                  <a:schemeClr val="dk1"/>
                </a:solidFill>
                <a:latin typeface="Exo 2"/>
                <a:ea typeface="Exo 2"/>
                <a:cs typeface="Exo 2"/>
                <a:sym typeface="Exo 2"/>
              </a:defRPr>
            </a:lvl1pPr>
            <a:lvl2pPr lvl="1" rtl="0">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2pPr>
            <a:lvl3pPr lvl="2" rtl="0">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3pPr>
            <a:lvl4pPr lvl="3" rtl="0">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4pPr>
            <a:lvl5pPr lvl="4" rtl="0">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5pPr>
            <a:lvl6pPr lvl="5" rtl="0">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6pPr>
            <a:lvl7pPr lvl="6" rtl="0">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7pPr>
            <a:lvl8pPr lvl="7" rtl="0">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8pPr>
            <a:lvl9pPr lvl="8" rtl="0">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chemeClr val="dk1"/>
              </a:buClr>
              <a:buSzPts val="1200"/>
              <a:buFont typeface="Roboto Condensed Light"/>
              <a:buChar char="●"/>
              <a:defRPr sz="1200">
                <a:solidFill>
                  <a:schemeClr val="dk1"/>
                </a:solidFill>
                <a:latin typeface="Roboto Condensed Light"/>
                <a:ea typeface="Roboto Condensed Light"/>
                <a:cs typeface="Roboto Condensed Light"/>
                <a:sym typeface="Roboto Condensed Light"/>
              </a:defRPr>
            </a:lvl1pPr>
            <a:lvl2pPr indent="-304800" lvl="1" marL="914400" rtl="0">
              <a:lnSpc>
                <a:spcPct val="115000"/>
              </a:lnSpc>
              <a:spcBef>
                <a:spcPts val="1600"/>
              </a:spcBef>
              <a:spcAft>
                <a:spcPts val="0"/>
              </a:spcAft>
              <a:buClr>
                <a:schemeClr val="dk1"/>
              </a:buClr>
              <a:buSzPts val="1200"/>
              <a:buFont typeface="Roboto Condensed Light"/>
              <a:buChar char="○"/>
              <a:defRPr sz="1200">
                <a:solidFill>
                  <a:schemeClr val="dk1"/>
                </a:solidFill>
                <a:latin typeface="Roboto Condensed Light"/>
                <a:ea typeface="Roboto Condensed Light"/>
                <a:cs typeface="Roboto Condensed Light"/>
                <a:sym typeface="Roboto Condensed Light"/>
              </a:defRPr>
            </a:lvl2pPr>
            <a:lvl3pPr indent="-304800" lvl="2" marL="1371600" rtl="0">
              <a:lnSpc>
                <a:spcPct val="115000"/>
              </a:lnSpc>
              <a:spcBef>
                <a:spcPts val="1600"/>
              </a:spcBef>
              <a:spcAft>
                <a:spcPts val="0"/>
              </a:spcAft>
              <a:buClr>
                <a:schemeClr val="dk1"/>
              </a:buClr>
              <a:buSzPts val="1200"/>
              <a:buFont typeface="Roboto Condensed Light"/>
              <a:buChar char="■"/>
              <a:defRPr sz="1200">
                <a:solidFill>
                  <a:schemeClr val="dk1"/>
                </a:solidFill>
                <a:latin typeface="Roboto Condensed Light"/>
                <a:ea typeface="Roboto Condensed Light"/>
                <a:cs typeface="Roboto Condensed Light"/>
                <a:sym typeface="Roboto Condensed Light"/>
              </a:defRPr>
            </a:lvl3pPr>
            <a:lvl4pPr indent="-304800" lvl="3" marL="1828800" rtl="0">
              <a:lnSpc>
                <a:spcPct val="115000"/>
              </a:lnSpc>
              <a:spcBef>
                <a:spcPts val="1600"/>
              </a:spcBef>
              <a:spcAft>
                <a:spcPts val="0"/>
              </a:spcAft>
              <a:buClr>
                <a:schemeClr val="dk1"/>
              </a:buClr>
              <a:buSzPts val="1200"/>
              <a:buFont typeface="Roboto Condensed Light"/>
              <a:buChar char="●"/>
              <a:defRPr sz="1200">
                <a:solidFill>
                  <a:schemeClr val="dk1"/>
                </a:solidFill>
                <a:latin typeface="Roboto Condensed Light"/>
                <a:ea typeface="Roboto Condensed Light"/>
                <a:cs typeface="Roboto Condensed Light"/>
                <a:sym typeface="Roboto Condensed Light"/>
              </a:defRPr>
            </a:lvl4pPr>
            <a:lvl5pPr indent="-304800" lvl="4" marL="2286000" rtl="0">
              <a:lnSpc>
                <a:spcPct val="115000"/>
              </a:lnSpc>
              <a:spcBef>
                <a:spcPts val="1600"/>
              </a:spcBef>
              <a:spcAft>
                <a:spcPts val="0"/>
              </a:spcAft>
              <a:buClr>
                <a:schemeClr val="dk1"/>
              </a:buClr>
              <a:buSzPts val="1200"/>
              <a:buFont typeface="Roboto Condensed Light"/>
              <a:buChar char="○"/>
              <a:defRPr sz="1200">
                <a:solidFill>
                  <a:schemeClr val="dk1"/>
                </a:solidFill>
                <a:latin typeface="Roboto Condensed Light"/>
                <a:ea typeface="Roboto Condensed Light"/>
                <a:cs typeface="Roboto Condensed Light"/>
                <a:sym typeface="Roboto Condensed Light"/>
              </a:defRPr>
            </a:lvl5pPr>
            <a:lvl6pPr indent="-304800" lvl="5" marL="2743200" rtl="0">
              <a:lnSpc>
                <a:spcPct val="115000"/>
              </a:lnSpc>
              <a:spcBef>
                <a:spcPts val="1600"/>
              </a:spcBef>
              <a:spcAft>
                <a:spcPts val="0"/>
              </a:spcAft>
              <a:buClr>
                <a:schemeClr val="dk1"/>
              </a:buClr>
              <a:buSzPts val="1200"/>
              <a:buFont typeface="Roboto Condensed Light"/>
              <a:buChar char="■"/>
              <a:defRPr sz="1200">
                <a:solidFill>
                  <a:schemeClr val="dk1"/>
                </a:solidFill>
                <a:latin typeface="Roboto Condensed Light"/>
                <a:ea typeface="Roboto Condensed Light"/>
                <a:cs typeface="Roboto Condensed Light"/>
                <a:sym typeface="Roboto Condensed Light"/>
              </a:defRPr>
            </a:lvl6pPr>
            <a:lvl7pPr indent="-304800" lvl="6" marL="3200400" rtl="0">
              <a:lnSpc>
                <a:spcPct val="115000"/>
              </a:lnSpc>
              <a:spcBef>
                <a:spcPts val="1600"/>
              </a:spcBef>
              <a:spcAft>
                <a:spcPts val="0"/>
              </a:spcAft>
              <a:buClr>
                <a:schemeClr val="dk1"/>
              </a:buClr>
              <a:buSzPts val="1200"/>
              <a:buFont typeface="Roboto Condensed Light"/>
              <a:buChar char="●"/>
              <a:defRPr sz="1200">
                <a:solidFill>
                  <a:schemeClr val="dk1"/>
                </a:solidFill>
                <a:latin typeface="Roboto Condensed Light"/>
                <a:ea typeface="Roboto Condensed Light"/>
                <a:cs typeface="Roboto Condensed Light"/>
                <a:sym typeface="Roboto Condensed Light"/>
              </a:defRPr>
            </a:lvl7pPr>
            <a:lvl8pPr indent="-304800" lvl="7" marL="3657600" rtl="0">
              <a:lnSpc>
                <a:spcPct val="115000"/>
              </a:lnSpc>
              <a:spcBef>
                <a:spcPts val="1600"/>
              </a:spcBef>
              <a:spcAft>
                <a:spcPts val="0"/>
              </a:spcAft>
              <a:buClr>
                <a:schemeClr val="dk1"/>
              </a:buClr>
              <a:buSzPts val="1200"/>
              <a:buFont typeface="Roboto Condensed Light"/>
              <a:buChar char="○"/>
              <a:defRPr sz="1200">
                <a:solidFill>
                  <a:schemeClr val="dk1"/>
                </a:solidFill>
                <a:latin typeface="Roboto Condensed Light"/>
                <a:ea typeface="Roboto Condensed Light"/>
                <a:cs typeface="Roboto Condensed Light"/>
                <a:sym typeface="Roboto Condensed Light"/>
              </a:defRPr>
            </a:lvl8pPr>
            <a:lvl9pPr indent="-304800" lvl="8" marL="4114800" rtl="0">
              <a:lnSpc>
                <a:spcPct val="115000"/>
              </a:lnSpc>
              <a:spcBef>
                <a:spcPts val="1600"/>
              </a:spcBef>
              <a:spcAft>
                <a:spcPts val="1600"/>
              </a:spcAft>
              <a:buClr>
                <a:schemeClr val="dk1"/>
              </a:buClr>
              <a:buSzPts val="1200"/>
              <a:buFont typeface="Roboto Condensed Light"/>
              <a:buChar char="■"/>
              <a:defRPr sz="1200">
                <a:solidFill>
                  <a:schemeClr val="dk1"/>
                </a:solidFill>
                <a:latin typeface="Roboto Condensed Light"/>
                <a:ea typeface="Roboto Condensed Light"/>
                <a:cs typeface="Roboto Condensed Light"/>
                <a:sym typeface="Roboto Condensed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8" name="Shape 128"/>
        <p:cNvGrpSpPr/>
        <p:nvPr/>
      </p:nvGrpSpPr>
      <p:grpSpPr>
        <a:xfrm>
          <a:off x="0" y="0"/>
          <a:ext cx="0" cy="0"/>
          <a:chOff x="0" y="0"/>
          <a:chExt cx="0" cy="0"/>
        </a:xfrm>
      </p:grpSpPr>
      <p:sp>
        <p:nvSpPr>
          <p:cNvPr id="129" name="Google Shape;129;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0" name="Google Shape;130;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27.xml"/><Relationship Id="rId5" Type="http://schemas.openxmlformats.org/officeDocument/2006/relationships/slide" Target="/ppt/slides/slide24.xml"/><Relationship Id="rId6" Type="http://schemas.openxmlformats.org/officeDocument/2006/relationships/slide" Target="/ppt/slides/slide25.xml"/><Relationship Id="rId7" Type="http://schemas.openxmlformats.org/officeDocument/2006/relationships/slide" Target="/ppt/slides/slide26.xml"/><Relationship Id="rId8" Type="http://schemas.openxmlformats.org/officeDocument/2006/relationships/slide" Target="/ppt/slides/slide26.xml"/><Relationship Id="rId11" Type="http://schemas.openxmlformats.org/officeDocument/2006/relationships/slide" Target="/ppt/slides/slide29.xml"/><Relationship Id="rId10"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3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 Id="rId3" Type="http://schemas.openxmlformats.org/officeDocument/2006/relationships/image" Target="../media/image37.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hyperlink" Target="https://docs.google.com/spreadsheets/d/1TXpdtzqM3ofwsOJi-4L_PPEAXBlvnCkeg81tv9x7aEA/copy" TargetMode="External"/><Relationship Id="rId4" Type="http://schemas.openxmlformats.org/officeDocument/2006/relationships/image" Target="../media/image9.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 Id="rId3" Type="http://schemas.openxmlformats.org/officeDocument/2006/relationships/image" Target="../media/image34.png"/><Relationship Id="rId4" Type="http://schemas.openxmlformats.org/officeDocument/2006/relationships/image" Target="../media/image35.png"/><Relationship Id="rId5" Type="http://schemas.openxmlformats.org/officeDocument/2006/relationships/image" Target="../media/image36.png"/><Relationship Id="rId6" Type="http://schemas.openxmlformats.org/officeDocument/2006/relationships/image" Target="../media/image38.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 Id="rId3" Type="http://schemas.openxmlformats.org/officeDocument/2006/relationships/image" Target="../media/image3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 Id="rId3" Type="http://schemas.openxmlformats.org/officeDocument/2006/relationships/image" Target="../media/image14.png"/><Relationship Id="rId4" Type="http://schemas.openxmlformats.org/officeDocument/2006/relationships/image" Target="../media/image15.png"/><Relationship Id="rId5" Type="http://schemas.openxmlformats.org/officeDocument/2006/relationships/image" Target="../media/image19.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s://www.freepik.com/free-vector/technology-background-with-gradient-colors_2364158.htm/?utm_source=slidesgo_template&amp;utm_medium=referral-link&amp;utm_campaign=sg_resources&amp;utm_content=freepik" TargetMode="External"/><Relationship Id="rId4" Type="http://schemas.openxmlformats.org/officeDocument/2006/relationships/hyperlink" Target="https://www.freepik.com/free-vector/blue-5g-concept-background_5269368.htm/?utm_source=slidesgo_template&amp;utm_medium=referral-link&amp;utm_campaign=sg_resources&amp;utm_content=freepik" TargetMode="External"/><Relationship Id="rId9" Type="http://schemas.openxmlformats.org/officeDocument/2006/relationships/hyperlink" Target="https://www.freepik.com/free-photo/smiling-bearded-man-holding-disposable-coffee-cup-while-opening-door_4857510.htm/?utm_source=slidesgo_template&amp;utm_medium=referral-link&amp;utm_campaign=sg_resources&amp;utm_content=freepik" TargetMode="External"/><Relationship Id="rId5" Type="http://schemas.openxmlformats.org/officeDocument/2006/relationships/hyperlink" Target="https://www.freepik.com/free-vector/abstract-landing-pages-with-technology-devices_4238889.htm/?utm_source=slidesgo_template&amp;utm_medium=referral-link&amp;utm_campaign=sg_resources&amp;utm_content=freepik" TargetMode="External"/><Relationship Id="rId6" Type="http://schemas.openxmlformats.org/officeDocument/2006/relationships/hyperlink" Target="https://www.freepik.com/free-photo/woman-using-smartphone-with-hologram_5294527.htm/?utm_source=slidesgo_template&amp;utm_medium=referral-link&amp;utm_campaign=sg_resources&amp;utm_content=freepik" TargetMode="External"/><Relationship Id="rId7" Type="http://schemas.openxmlformats.org/officeDocument/2006/relationships/hyperlink" Target="https://www.freepik.com/free-photo/happy-businesswoman-looking-camera-with-holding-pencil-diary_4858726.htm/?utm_source=slidesgo_template&amp;utm_medium=referral-link&amp;utm_campaign=sg_resources&amp;utm_content=freepik" TargetMode="External"/><Relationship Id="rId8" Type="http://schemas.openxmlformats.org/officeDocument/2006/relationships/hyperlink" Target="https://www.freepik.com/free-photo/portrait-smiling-man-holding-digital-tablet-looking-camera_4858723.htm/?utm_source=slidesgo_template&amp;utm_medium=referral-link&amp;utm_campaign=sg_resources&amp;utm_content=freepik" TargetMode="External"/><Relationship Id="rId11" Type="http://schemas.openxmlformats.org/officeDocument/2006/relationships/hyperlink" Target="https://www.freepik.com/free-photo/motherboard-with-optical-fiber_5265873.htm/?utm_source=slidesgo_template&amp;utm_medium=referral-link&amp;utm_campaign=sg_resources&amp;utm_content=freepik" TargetMode="External"/><Relationship Id="rId10" Type="http://schemas.openxmlformats.org/officeDocument/2006/relationships/hyperlink" Target="https://www.freepik.com/free-photo/portrait-pretty-woman-holding-laptop-looking-camera_4857534.htm/?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bit.ly/2X9RQ9U" TargetMode="External"/><Relationship Id="rId4"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fonts.google.com/specimen/Exo+2" TargetMode="External"/><Relationship Id="rId4" Type="http://schemas.openxmlformats.org/officeDocument/2006/relationships/hyperlink" Target="https://fonts.google.com/specimen/Roboto+Condense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16.gif"/><Relationship Id="rId9" Type="http://schemas.openxmlformats.org/officeDocument/2006/relationships/image" Target="../media/image18.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23.gif"/><Relationship Id="rId10" Type="http://schemas.openxmlformats.org/officeDocument/2006/relationships/image" Target="../media/image24.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22.gif"/></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 Id="rId3" Type="http://schemas.openxmlformats.org/officeDocument/2006/relationships/hyperlink" Target="https://bit.ly/2ZjL1pd"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 Id="rId3" Type="http://schemas.openxmlformats.org/officeDocument/2006/relationships/hyperlink" Target="https://chrome.google.com/webstore/detail/flaticon-for-gsuit-gslide/haekgjfnhhdkgfgmldhfokhmfkgmciba"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 Id="rId3" Type="http://schemas.openxmlformats.org/officeDocument/2006/relationships/hyperlink" Target="http://bit.ly/2X9RQ9U" TargetMode="External"/><Relationship Id="rId4" Type="http://schemas.openxmlformats.org/officeDocument/2006/relationships/image" Target="../media/image2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 name="Shape 135"/>
        <p:cNvGrpSpPr/>
        <p:nvPr/>
      </p:nvGrpSpPr>
      <p:grpSpPr>
        <a:xfrm>
          <a:off x="0" y="0"/>
          <a:ext cx="0" cy="0"/>
          <a:chOff x="0" y="0"/>
          <a:chExt cx="0" cy="0"/>
        </a:xfrm>
      </p:grpSpPr>
      <p:sp>
        <p:nvSpPr>
          <p:cNvPr id="136" name="Google Shape;136;p28"/>
          <p:cNvSpPr txBox="1"/>
          <p:nvPr>
            <p:ph idx="1" type="subTitle"/>
          </p:nvPr>
        </p:nvSpPr>
        <p:spPr>
          <a:xfrm>
            <a:off x="3670681" y="2933522"/>
            <a:ext cx="4352100" cy="717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sp>
        <p:nvSpPr>
          <p:cNvPr id="137" name="Google Shape;137;p28"/>
          <p:cNvSpPr txBox="1"/>
          <p:nvPr>
            <p:ph type="ctrTitle"/>
          </p:nvPr>
        </p:nvSpPr>
        <p:spPr>
          <a:xfrm>
            <a:off x="1135981" y="1393699"/>
            <a:ext cx="6886800" cy="1782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rgbClr val="434343"/>
                </a:solidFill>
              </a:rPr>
              <a:t>TECH</a:t>
            </a:r>
            <a:endParaRPr>
              <a:solidFill>
                <a:srgbClr val="434343"/>
              </a:solidFill>
            </a:endParaRPr>
          </a:p>
          <a:p>
            <a:pPr indent="0" lvl="0" marL="0" rtl="0" algn="r">
              <a:spcBef>
                <a:spcPts val="0"/>
              </a:spcBef>
              <a:spcAft>
                <a:spcPts val="0"/>
              </a:spcAft>
              <a:buNone/>
            </a:pPr>
            <a:r>
              <a:rPr lang="en">
                <a:solidFill>
                  <a:srgbClr val="434343"/>
                </a:solidFill>
              </a:rPr>
              <a:t>NEWSLETTER</a:t>
            </a:r>
            <a:endParaRPr>
              <a:solidFill>
                <a:srgbClr val="434343"/>
              </a:solidFill>
            </a:endParaRPr>
          </a:p>
        </p:txBody>
      </p:sp>
      <p:cxnSp>
        <p:nvCxnSpPr>
          <p:cNvPr id="138" name="Google Shape;138;p28"/>
          <p:cNvCxnSpPr/>
          <p:nvPr/>
        </p:nvCxnSpPr>
        <p:spPr>
          <a:xfrm>
            <a:off x="7145675" y="3176000"/>
            <a:ext cx="20865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 name="Shape 142"/>
        <p:cNvGrpSpPr/>
        <p:nvPr/>
      </p:nvGrpSpPr>
      <p:grpSpPr>
        <a:xfrm>
          <a:off x="0" y="0"/>
          <a:ext cx="0" cy="0"/>
          <a:chOff x="0" y="0"/>
          <a:chExt cx="0" cy="0"/>
        </a:xfrm>
      </p:grpSpPr>
      <p:sp>
        <p:nvSpPr>
          <p:cNvPr id="143" name="Google Shape;143;p29"/>
          <p:cNvSpPr txBox="1"/>
          <p:nvPr>
            <p:ph idx="1" type="body"/>
          </p:nvPr>
        </p:nvSpPr>
        <p:spPr>
          <a:xfrm>
            <a:off x="870650" y="1296600"/>
            <a:ext cx="6919200" cy="14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what you’ll find in this Slidesgo template: </a:t>
            </a:r>
            <a:endParaRPr>
              <a:solidFill>
                <a:schemeClr val="dk1"/>
              </a:solidFill>
            </a:endParaRPr>
          </a:p>
          <a:p>
            <a:pPr indent="0" lvl="0" marL="0" rtl="0" algn="l">
              <a:lnSpc>
                <a:spcPct val="100000"/>
              </a:lnSpc>
              <a:spcBef>
                <a:spcPts val="1600"/>
              </a:spcBef>
              <a:spcAft>
                <a:spcPts val="0"/>
              </a:spcAft>
              <a:buNone/>
            </a:pPr>
            <a:r>
              <a:t/>
            </a:r>
            <a:endParaRPr>
              <a:solidFill>
                <a:schemeClr val="dk1"/>
              </a:solidFill>
            </a:endParaRPr>
          </a:p>
          <a:p>
            <a:pPr indent="-304800" lvl="0" marL="457200" rtl="0" algn="l">
              <a:spcBef>
                <a:spcPts val="0"/>
              </a:spcBef>
              <a:spcAft>
                <a:spcPts val="0"/>
              </a:spcAft>
              <a:buClr>
                <a:schemeClr val="dk1"/>
              </a:buClr>
              <a:buSzPts val="1200"/>
              <a:buFont typeface="Roboto Condensed"/>
              <a:buAutoNum type="arabicPeriod"/>
            </a:pPr>
            <a:r>
              <a:rPr lang="en">
                <a:solidFill>
                  <a:schemeClr val="dk1"/>
                </a:solidFill>
              </a:rPr>
              <a:t>A slide structure based on a newsletter, which you can easily adapt to your needs. For more info on how to edit the template, please visit </a:t>
            </a:r>
            <a:r>
              <a:rPr b="1" lang="en">
                <a:solidFill>
                  <a:schemeClr val="dk1"/>
                </a:solidFill>
                <a:uFill>
                  <a:noFill/>
                </a:uFill>
                <a:latin typeface="Roboto Condensed"/>
                <a:ea typeface="Roboto Condensed"/>
                <a:cs typeface="Roboto Condensed"/>
                <a:sym typeface="Roboto Condensed"/>
                <a:hlinkClick r:id="rId3">
                  <a:extLst>
                    <a:ext uri="{A12FA001-AC4F-418D-AE19-62706E023703}">
                      <ahyp:hlinkClr val="tx"/>
                    </a:ext>
                  </a:extLst>
                </a:hlinkClick>
              </a:rPr>
              <a:t>Slidesgo School</a:t>
            </a:r>
            <a:r>
              <a:rPr lang="en">
                <a:solidFill>
                  <a:schemeClr val="dk1"/>
                </a:solidFill>
              </a:rPr>
              <a:t> or read our </a:t>
            </a:r>
            <a:r>
              <a:rPr b="1" lang="en">
                <a:solidFill>
                  <a:schemeClr val="dk1"/>
                </a:solidFill>
                <a:uFill>
                  <a:noFill/>
                </a:uFill>
                <a:latin typeface="Roboto Condensed"/>
                <a:ea typeface="Roboto Condensed"/>
                <a:cs typeface="Roboto Condensed"/>
                <a:sym typeface="Roboto Condensed"/>
                <a:hlinkClick r:id="rId4">
                  <a:extLst>
                    <a:ext uri="{A12FA001-AC4F-418D-AE19-62706E023703}">
                      <ahyp:hlinkClr val="tx"/>
                    </a:ext>
                  </a:extLst>
                </a:hlinkClick>
              </a:rPr>
              <a:t>FAQs</a:t>
            </a:r>
            <a:r>
              <a:rPr lang="en">
                <a:solidFill>
                  <a:schemeClr val="dk1"/>
                </a:solidFill>
              </a:rPr>
              <a:t>.</a:t>
            </a:r>
            <a:endParaRPr>
              <a:solidFill>
                <a:schemeClr val="dk1"/>
              </a:solidFill>
            </a:endParaRPr>
          </a:p>
          <a:p>
            <a:pPr indent="-304800" lvl="0" marL="457200" rtl="0" algn="l">
              <a:spcBef>
                <a:spcPts val="0"/>
              </a:spcBef>
              <a:spcAft>
                <a:spcPts val="0"/>
              </a:spcAft>
              <a:buClr>
                <a:schemeClr val="dk1"/>
              </a:buClr>
              <a:buSzPts val="1200"/>
              <a:buFont typeface="Roboto Condensed"/>
              <a:buAutoNum type="arabicPeriod"/>
            </a:pPr>
            <a:r>
              <a:rPr lang="en">
                <a:solidFill>
                  <a:schemeClr val="dk1"/>
                </a:solidFill>
              </a:rPr>
              <a:t>A </a:t>
            </a:r>
            <a:r>
              <a:rPr b="1" lang="en">
                <a:solidFill>
                  <a:schemeClr val="dk1"/>
                </a:solidFill>
                <a:uFill>
                  <a:noFill/>
                </a:uFill>
                <a:latin typeface="Roboto Condensed"/>
                <a:ea typeface="Roboto Condensed"/>
                <a:cs typeface="Roboto Condensed"/>
                <a:sym typeface="Roboto Condensed"/>
                <a:hlinkClick action="ppaction://hlinksldjump" r:id="rId5">
                  <a:extLst>
                    <a:ext uri="{A12FA001-AC4F-418D-AE19-62706E023703}">
                      <ahyp:hlinkClr val="tx"/>
                    </a:ext>
                  </a:extLst>
                </a:hlinkClick>
              </a:rPr>
              <a:t>thanks </a:t>
            </a:r>
            <a:r>
              <a:rPr lang="en">
                <a:solidFill>
                  <a:schemeClr val="dk1"/>
                </a:solidFill>
              </a:rPr>
              <a:t>slide, which you must keep so that proper credits for our design are given.</a:t>
            </a:r>
            <a:endParaRPr>
              <a:solidFill>
                <a:schemeClr val="dk1"/>
              </a:solidFill>
            </a:endParaRPr>
          </a:p>
          <a:p>
            <a:pPr indent="-304800" lvl="0" marL="457200" rtl="0" algn="l">
              <a:spcBef>
                <a:spcPts val="0"/>
              </a:spcBef>
              <a:spcAft>
                <a:spcPts val="0"/>
              </a:spcAft>
              <a:buClr>
                <a:schemeClr val="dk1"/>
              </a:buClr>
              <a:buSzPts val="1200"/>
              <a:buFont typeface="Roboto Condensed"/>
              <a:buAutoNum type="arabicPeriod"/>
            </a:pPr>
            <a:r>
              <a:rPr lang="en">
                <a:solidFill>
                  <a:schemeClr val="dk1"/>
                </a:solidFill>
              </a:rPr>
              <a:t>A </a:t>
            </a:r>
            <a:r>
              <a:rPr b="1" lang="en">
                <a:solidFill>
                  <a:schemeClr val="dk1"/>
                </a:solidFill>
                <a:uFill>
                  <a:noFill/>
                </a:uFill>
                <a:latin typeface="Roboto Condensed"/>
                <a:ea typeface="Roboto Condensed"/>
                <a:cs typeface="Roboto Condensed"/>
                <a:sym typeface="Roboto Condensed"/>
                <a:hlinkClick action="ppaction://hlinksldjump" r:id="rId6">
                  <a:extLst>
                    <a:ext uri="{A12FA001-AC4F-418D-AE19-62706E023703}">
                      <ahyp:hlinkClr val="tx"/>
                    </a:ext>
                  </a:extLst>
                </a:hlinkClick>
              </a:rPr>
              <a:t>resources </a:t>
            </a:r>
            <a:r>
              <a:rPr lang="en">
                <a:solidFill>
                  <a:schemeClr val="dk1"/>
                </a:solidFill>
              </a:rPr>
              <a:t>slide, where you’ll find links to all the elements used in the template.</a:t>
            </a:r>
            <a:endParaRPr>
              <a:solidFill>
                <a:schemeClr val="dk1"/>
              </a:solidFill>
            </a:endParaRPr>
          </a:p>
          <a:p>
            <a:pPr indent="-304800" lvl="0" marL="457200" rtl="0" algn="l">
              <a:spcBef>
                <a:spcPts val="0"/>
              </a:spcBef>
              <a:spcAft>
                <a:spcPts val="0"/>
              </a:spcAft>
              <a:buClr>
                <a:schemeClr val="dk1"/>
              </a:buClr>
              <a:buSzPts val="1200"/>
              <a:buFont typeface="Arial"/>
              <a:buAutoNum type="arabicPeriod"/>
            </a:pPr>
            <a:r>
              <a:rPr b="1" lang="en">
                <a:solidFill>
                  <a:schemeClr val="dk1"/>
                </a:solidFill>
                <a:uFill>
                  <a:noFill/>
                </a:uFill>
                <a:latin typeface="Roboto Condensed"/>
                <a:ea typeface="Roboto Condensed"/>
                <a:cs typeface="Roboto Condensed"/>
                <a:sym typeface="Roboto Condensed"/>
                <a:hlinkClick action="ppaction://hlinksldjump" r:id="rId7">
                  <a:extLst>
                    <a:ext uri="{A12FA001-AC4F-418D-AE19-62706E023703}">
                      <ahyp:hlinkClr val="tx"/>
                    </a:ext>
                  </a:extLst>
                </a:hlinkClick>
              </a:rPr>
              <a:t>Instructions for use</a:t>
            </a:r>
            <a:r>
              <a:rPr lang="en"/>
              <a:t>.</a:t>
            </a:r>
            <a:r>
              <a:rPr b="1" lang="en">
                <a:solidFill>
                  <a:schemeClr val="dk1"/>
                </a:solidFill>
                <a:uFill>
                  <a:noFill/>
                </a:uFill>
                <a:latin typeface="Roboto Condensed"/>
                <a:ea typeface="Roboto Condensed"/>
                <a:cs typeface="Roboto Condensed"/>
                <a:sym typeface="Roboto Condensed"/>
                <a:hlinkClick action="ppaction://hlinksldjump" r:id="rId8">
                  <a:extLst>
                    <a:ext uri="{A12FA001-AC4F-418D-AE19-62706E023703}">
                      <ahyp:hlinkClr val="tx"/>
                    </a:ext>
                  </a:extLst>
                </a:hlinkClick>
              </a:rPr>
              <a:t> </a:t>
            </a:r>
            <a:endParaRPr b="1">
              <a:solidFill>
                <a:schemeClr val="dk1"/>
              </a:solidFill>
              <a:latin typeface="Roboto Condensed"/>
              <a:ea typeface="Roboto Condensed"/>
              <a:cs typeface="Roboto Condensed"/>
              <a:sym typeface="Roboto Condensed"/>
            </a:endParaRPr>
          </a:p>
          <a:p>
            <a:pPr indent="-304800" lvl="0" marL="457200" rtl="0" algn="l">
              <a:spcBef>
                <a:spcPts val="0"/>
              </a:spcBef>
              <a:spcAft>
                <a:spcPts val="0"/>
              </a:spcAft>
              <a:buClr>
                <a:schemeClr val="dk1"/>
              </a:buClr>
              <a:buSzPts val="1200"/>
              <a:buFont typeface="Roboto Condensed"/>
              <a:buAutoNum type="arabicPeriod"/>
            </a:pPr>
            <a:r>
              <a:rPr lang="en">
                <a:solidFill>
                  <a:schemeClr val="dk1"/>
                </a:solidFill>
              </a:rPr>
              <a:t>Final slides with: </a:t>
            </a:r>
            <a:endParaRPr>
              <a:solidFill>
                <a:schemeClr val="dk1"/>
              </a:solidFill>
            </a:endParaRPr>
          </a:p>
          <a:p>
            <a:pPr indent="-304800" lvl="0" marL="914400" rtl="0" algn="l">
              <a:spcBef>
                <a:spcPts val="0"/>
              </a:spcBef>
              <a:spcAft>
                <a:spcPts val="0"/>
              </a:spcAft>
              <a:buClr>
                <a:schemeClr val="dk1"/>
              </a:buClr>
              <a:buSzPts val="1200"/>
              <a:buChar char="●"/>
            </a:pPr>
            <a:r>
              <a:rPr lang="en">
                <a:solidFill>
                  <a:schemeClr val="dk1"/>
                </a:solidFill>
              </a:rPr>
              <a:t>The</a:t>
            </a:r>
            <a:r>
              <a:rPr b="1" lang="en">
                <a:solidFill>
                  <a:schemeClr val="dk1"/>
                </a:solidFill>
                <a:uFill>
                  <a:noFill/>
                </a:uFill>
                <a:latin typeface="Roboto Condensed"/>
                <a:ea typeface="Roboto Condensed"/>
                <a:cs typeface="Roboto Condensed"/>
                <a:sym typeface="Roboto Condensed"/>
                <a:hlinkClick action="ppaction://hlinksldjump" r:id="rId9">
                  <a:extLst>
                    <a:ext uri="{A12FA001-AC4F-418D-AE19-62706E023703}">
                      <ahyp:hlinkClr val="tx"/>
                    </a:ext>
                  </a:extLst>
                </a:hlinkClick>
              </a:rPr>
              <a:t> fonts and colors</a:t>
            </a:r>
            <a:r>
              <a:rPr lang="en">
                <a:solidFill>
                  <a:schemeClr val="dk1"/>
                </a:solidFill>
              </a:rPr>
              <a:t> used in the template.</a:t>
            </a:r>
            <a:endParaRPr>
              <a:solidFill>
                <a:schemeClr val="dk1"/>
              </a:solidFill>
            </a:endParaRPr>
          </a:p>
          <a:p>
            <a:pPr indent="-304800" lvl="0" marL="914400" rtl="0" algn="l">
              <a:spcBef>
                <a:spcPts val="0"/>
              </a:spcBef>
              <a:spcAft>
                <a:spcPts val="0"/>
              </a:spcAft>
              <a:buClr>
                <a:schemeClr val="dk1"/>
              </a:buClr>
              <a:buSzPts val="1200"/>
              <a:buChar char="●"/>
            </a:pPr>
            <a:r>
              <a:rPr lang="en">
                <a:solidFill>
                  <a:schemeClr val="dk1"/>
                </a:solidFill>
              </a:rPr>
              <a:t>A selection of </a:t>
            </a:r>
            <a:r>
              <a:rPr b="1" lang="en">
                <a:solidFill>
                  <a:schemeClr val="dk1"/>
                </a:solidFill>
                <a:uFill>
                  <a:noFill/>
                </a:uFill>
                <a:latin typeface="Roboto Condensed"/>
                <a:ea typeface="Roboto Condensed"/>
                <a:cs typeface="Roboto Condensed"/>
                <a:sym typeface="Roboto Condensed"/>
                <a:hlinkClick>
                  <a:extLst>
                    <a:ext uri="{A12FA001-AC4F-418D-AE19-62706E023703}">
                      <ahyp:hlinkClr val="tx"/>
                    </a:ext>
                  </a:extLst>
                </a:hlinkClick>
              </a:rPr>
              <a:t>illustrations</a:t>
            </a:r>
            <a:r>
              <a:rPr lang="en">
                <a:solidFill>
                  <a:schemeClr val="dk1"/>
                </a:solidFill>
              </a:rPr>
              <a:t>. You can also customize and animate them as you wish with the online editor. Visit </a:t>
            </a:r>
            <a:r>
              <a:rPr lang="en">
                <a:solidFill>
                  <a:schemeClr val="dk1"/>
                </a:solidFill>
                <a:uFill>
                  <a:noFill/>
                </a:uFill>
                <a:hlinkClick r:id="rId10">
                  <a:extLst>
                    <a:ext uri="{A12FA001-AC4F-418D-AE19-62706E023703}">
                      <ahyp:hlinkClr val="tx"/>
                    </a:ext>
                  </a:extLst>
                </a:hlinkClick>
              </a:rPr>
              <a:t>Stories by Freepik </a:t>
            </a:r>
            <a:r>
              <a:rPr lang="en">
                <a:solidFill>
                  <a:schemeClr val="dk1"/>
                </a:solidFill>
              </a:rPr>
              <a:t>to find more.</a:t>
            </a:r>
            <a:endParaRPr>
              <a:solidFill>
                <a:schemeClr val="dk1"/>
              </a:solidFill>
            </a:endParaRPr>
          </a:p>
          <a:p>
            <a:pPr indent="-304800" lvl="0" marL="914400" rtl="0" algn="l">
              <a:spcBef>
                <a:spcPts val="0"/>
              </a:spcBef>
              <a:spcAft>
                <a:spcPts val="0"/>
              </a:spcAft>
              <a:buClr>
                <a:schemeClr val="dk1"/>
              </a:buClr>
              <a:buSzPts val="1200"/>
              <a:buChar char="●"/>
            </a:pPr>
            <a:r>
              <a:rPr lang="en">
                <a:solidFill>
                  <a:schemeClr val="dk1"/>
                </a:solidFill>
              </a:rPr>
              <a:t>More</a:t>
            </a:r>
            <a:r>
              <a:rPr b="1" lang="en">
                <a:solidFill>
                  <a:schemeClr val="dk1"/>
                </a:solidFill>
                <a:uFill>
                  <a:noFill/>
                </a:uFill>
                <a:latin typeface="Roboto Condensed"/>
                <a:ea typeface="Roboto Condensed"/>
                <a:cs typeface="Roboto Condensed"/>
                <a:sym typeface="Roboto Condensed"/>
                <a:hlinkClick action="ppaction://hlinksldjump" r:id="rId11">
                  <a:extLst>
                    <a:ext uri="{A12FA001-AC4F-418D-AE19-62706E023703}">
                      <ahyp:hlinkClr val="tx"/>
                    </a:ext>
                  </a:extLst>
                </a:hlinkClick>
              </a:rPr>
              <a:t> infographic resources</a:t>
            </a:r>
            <a:r>
              <a:rPr lang="en">
                <a:solidFill>
                  <a:schemeClr val="dk1"/>
                </a:solidFill>
              </a:rPr>
              <a:t>, whose size and color can be edited. </a:t>
            </a:r>
            <a:endParaRPr>
              <a:solidFill>
                <a:schemeClr val="dk1"/>
              </a:solidFill>
            </a:endParaRPr>
          </a:p>
          <a:p>
            <a:pPr indent="-304800" lvl="0" marL="914400" rtl="0" algn="l">
              <a:spcBef>
                <a:spcPts val="0"/>
              </a:spcBef>
              <a:spcAft>
                <a:spcPts val="0"/>
              </a:spcAft>
              <a:buClr>
                <a:schemeClr val="dk1"/>
              </a:buClr>
              <a:buSzPts val="1200"/>
              <a:buChar char="●"/>
            </a:pPr>
            <a:r>
              <a:rPr lang="en">
                <a:solidFill>
                  <a:schemeClr val="dk1"/>
                </a:solidFill>
              </a:rPr>
              <a:t>Sets of </a:t>
            </a:r>
            <a:r>
              <a:rPr b="1" lang="en">
                <a:solidFill>
                  <a:schemeClr val="dk1"/>
                </a:solidFill>
                <a:uFill>
                  <a:noFill/>
                </a:uFill>
                <a:latin typeface="Roboto Condensed"/>
                <a:ea typeface="Roboto Condensed"/>
                <a:cs typeface="Roboto Condensed"/>
                <a:sym typeface="Roboto Condensed"/>
                <a:hlinkClick action="ppaction://hlinksldjump" r:id="rId12">
                  <a:extLst>
                    <a:ext uri="{A12FA001-AC4F-418D-AE19-62706E023703}">
                      <ahyp:hlinkClr val="tx"/>
                    </a:ext>
                  </a:extLst>
                </a:hlinkClick>
              </a:rPr>
              <a:t>customizable icons</a:t>
            </a:r>
            <a:r>
              <a:rPr lang="en">
                <a:solidFill>
                  <a:schemeClr val="dk1"/>
                </a:solidFill>
              </a:rPr>
              <a:t> of the following themes: general, business, avatar, creative process, education, help &amp; support, medical, nature, performing arts, SEO &amp; marketing, and teamwork.</a:t>
            </a:r>
            <a:endParaRPr>
              <a:solidFill>
                <a:schemeClr val="dk1"/>
              </a:solidFill>
            </a:endParaRPr>
          </a:p>
          <a:p>
            <a:pPr indent="0" lvl="0" marL="0" rtl="0" algn="l">
              <a:spcBef>
                <a:spcPts val="1600"/>
              </a:spcBef>
              <a:spcAft>
                <a:spcPts val="0"/>
              </a:spcAft>
              <a:buNone/>
            </a:pPr>
            <a:r>
              <a:t/>
            </a:r>
            <a:endParaRPr>
              <a:solidFill>
                <a:schemeClr val="dk1"/>
              </a:solidFill>
            </a:endParaRPr>
          </a:p>
          <a:p>
            <a:pPr indent="0" lvl="0" marL="0" rtl="0" algn="l">
              <a:spcBef>
                <a:spcPts val="1600"/>
              </a:spcBef>
              <a:spcAft>
                <a:spcPts val="1600"/>
              </a:spcAft>
              <a:buNone/>
            </a:pPr>
            <a:r>
              <a:t/>
            </a:r>
            <a:endParaRPr/>
          </a:p>
        </p:txBody>
      </p:sp>
      <p:sp>
        <p:nvSpPr>
          <p:cNvPr id="144" name="Google Shape;144;p29"/>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a:p>
            <a:pPr indent="0" lvl="0" marL="0" rtl="0" algn="ctr">
              <a:spcBef>
                <a:spcPts val="0"/>
              </a:spcBef>
              <a:spcAft>
                <a:spcPts val="0"/>
              </a:spcAft>
              <a:buNone/>
            </a:pPr>
            <a:r>
              <a:t/>
            </a:r>
            <a:endParaRPr/>
          </a:p>
        </p:txBody>
      </p:sp>
      <p:sp>
        <p:nvSpPr>
          <p:cNvPr id="145" name="Google Shape;145;p29"/>
          <p:cNvSpPr txBox="1"/>
          <p:nvPr/>
        </p:nvSpPr>
        <p:spPr>
          <a:xfrm>
            <a:off x="1386375" y="4519400"/>
            <a:ext cx="6214200" cy="52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You can delete this slide when you’re done editing the presentation.</a:t>
            </a:r>
            <a:endParaRPr sz="1000">
              <a:latin typeface="Roboto Condensed Light"/>
              <a:ea typeface="Roboto Condensed Light"/>
              <a:cs typeface="Roboto Condensed Light"/>
              <a:sym typeface="Roboto Condensed Light"/>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 name="Shape 149"/>
        <p:cNvGrpSpPr/>
        <p:nvPr/>
      </p:nvGrpSpPr>
      <p:grpSpPr>
        <a:xfrm>
          <a:off x="0" y="0"/>
          <a:ext cx="0" cy="0"/>
          <a:chOff x="0" y="0"/>
          <a:chExt cx="0" cy="0"/>
        </a:xfrm>
      </p:grpSpPr>
      <p:sp>
        <p:nvSpPr>
          <p:cNvPr id="150" name="Google Shape;150;p30"/>
          <p:cNvSpPr txBox="1"/>
          <p:nvPr>
            <p:ph type="ctrTitle"/>
          </p:nvPr>
        </p:nvSpPr>
        <p:spPr>
          <a:xfrm>
            <a:off x="3385875" y="2098650"/>
            <a:ext cx="2372400" cy="94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151" name="Google Shape;151;p30"/>
          <p:cNvSpPr txBox="1"/>
          <p:nvPr>
            <p:ph idx="2" type="ctrTitle"/>
          </p:nvPr>
        </p:nvSpPr>
        <p:spPr>
          <a:xfrm>
            <a:off x="390296" y="201653"/>
            <a:ext cx="1974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ANNOUNCEMENTS</a:t>
            </a:r>
            <a:endParaRPr/>
          </a:p>
        </p:txBody>
      </p:sp>
      <p:sp>
        <p:nvSpPr>
          <p:cNvPr id="152" name="Google Shape;152;p30"/>
          <p:cNvSpPr txBox="1"/>
          <p:nvPr>
            <p:ph idx="1" type="subTitle"/>
          </p:nvPr>
        </p:nvSpPr>
        <p:spPr>
          <a:xfrm>
            <a:off x="690446" y="656478"/>
            <a:ext cx="1674300" cy="57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53" name="Google Shape;153;p30"/>
          <p:cNvSpPr txBox="1"/>
          <p:nvPr>
            <p:ph idx="9" type="ctrTitle"/>
          </p:nvPr>
        </p:nvSpPr>
        <p:spPr>
          <a:xfrm>
            <a:off x="390296" y="1167854"/>
            <a:ext cx="1974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IN DEPTH</a:t>
            </a:r>
            <a:endParaRPr/>
          </a:p>
        </p:txBody>
      </p:sp>
      <p:sp>
        <p:nvSpPr>
          <p:cNvPr id="154" name="Google Shape;154;p30"/>
          <p:cNvSpPr txBox="1"/>
          <p:nvPr>
            <p:ph idx="13" type="subTitle"/>
          </p:nvPr>
        </p:nvSpPr>
        <p:spPr>
          <a:xfrm>
            <a:off x="690446" y="1622677"/>
            <a:ext cx="1674300" cy="57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55" name="Google Shape;155;p30"/>
          <p:cNvSpPr txBox="1"/>
          <p:nvPr>
            <p:ph idx="3" type="title"/>
          </p:nvPr>
        </p:nvSpPr>
        <p:spPr>
          <a:xfrm>
            <a:off x="2118448" y="544448"/>
            <a:ext cx="11076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56" name="Google Shape;156;p30"/>
          <p:cNvSpPr txBox="1"/>
          <p:nvPr>
            <p:ph idx="5" type="title"/>
          </p:nvPr>
        </p:nvSpPr>
        <p:spPr>
          <a:xfrm>
            <a:off x="2105406" y="2487168"/>
            <a:ext cx="11076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57" name="Google Shape;157;p30"/>
          <p:cNvSpPr txBox="1"/>
          <p:nvPr>
            <p:ph idx="4" type="title"/>
          </p:nvPr>
        </p:nvSpPr>
        <p:spPr>
          <a:xfrm>
            <a:off x="2105406" y="1515808"/>
            <a:ext cx="11076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cxnSp>
        <p:nvCxnSpPr>
          <p:cNvPr id="158" name="Google Shape;158;p30"/>
          <p:cNvCxnSpPr/>
          <p:nvPr/>
        </p:nvCxnSpPr>
        <p:spPr>
          <a:xfrm>
            <a:off x="3297225" y="0"/>
            <a:ext cx="0" cy="2393700"/>
          </a:xfrm>
          <a:prstGeom prst="straightConnector1">
            <a:avLst/>
          </a:prstGeom>
          <a:noFill/>
          <a:ln cap="flat" cmpd="sng" w="9525">
            <a:solidFill>
              <a:schemeClr val="dk2"/>
            </a:solidFill>
            <a:prstDash val="solid"/>
            <a:round/>
            <a:headEnd len="med" w="med" type="none"/>
            <a:tailEnd len="med" w="med" type="none"/>
          </a:ln>
        </p:spPr>
      </p:cxnSp>
      <p:cxnSp>
        <p:nvCxnSpPr>
          <p:cNvPr id="159" name="Google Shape;159;p30"/>
          <p:cNvCxnSpPr/>
          <p:nvPr/>
        </p:nvCxnSpPr>
        <p:spPr>
          <a:xfrm>
            <a:off x="5861950" y="3131400"/>
            <a:ext cx="0" cy="2030100"/>
          </a:xfrm>
          <a:prstGeom prst="straightConnector1">
            <a:avLst/>
          </a:prstGeom>
          <a:noFill/>
          <a:ln cap="flat" cmpd="sng" w="9525">
            <a:solidFill>
              <a:schemeClr val="dk2"/>
            </a:solidFill>
            <a:prstDash val="solid"/>
            <a:round/>
            <a:headEnd len="med" w="med" type="none"/>
            <a:tailEnd len="med" w="med" type="none"/>
          </a:ln>
        </p:spPr>
      </p:cxnSp>
      <p:sp>
        <p:nvSpPr>
          <p:cNvPr id="160" name="Google Shape;160;p30"/>
          <p:cNvSpPr txBox="1"/>
          <p:nvPr>
            <p:ph idx="6" type="title"/>
          </p:nvPr>
        </p:nvSpPr>
        <p:spPr>
          <a:xfrm>
            <a:off x="5922008" y="2092638"/>
            <a:ext cx="10722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61" name="Google Shape;161;p30"/>
          <p:cNvSpPr txBox="1"/>
          <p:nvPr>
            <p:ph idx="7" type="title"/>
          </p:nvPr>
        </p:nvSpPr>
        <p:spPr>
          <a:xfrm>
            <a:off x="5922008" y="3112336"/>
            <a:ext cx="10722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162" name="Google Shape;162;p30"/>
          <p:cNvSpPr txBox="1"/>
          <p:nvPr>
            <p:ph idx="8" type="title"/>
          </p:nvPr>
        </p:nvSpPr>
        <p:spPr>
          <a:xfrm>
            <a:off x="5922008" y="4132033"/>
            <a:ext cx="10722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163" name="Google Shape;163;p30"/>
          <p:cNvSpPr txBox="1"/>
          <p:nvPr>
            <p:ph idx="14" type="ctrTitle"/>
          </p:nvPr>
        </p:nvSpPr>
        <p:spPr>
          <a:xfrm>
            <a:off x="390296" y="2141336"/>
            <a:ext cx="1974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IN BRIEF</a:t>
            </a:r>
            <a:endParaRPr/>
          </a:p>
        </p:txBody>
      </p:sp>
      <p:sp>
        <p:nvSpPr>
          <p:cNvPr id="164" name="Google Shape;164;p30"/>
          <p:cNvSpPr txBox="1"/>
          <p:nvPr>
            <p:ph idx="15" type="subTitle"/>
          </p:nvPr>
        </p:nvSpPr>
        <p:spPr>
          <a:xfrm>
            <a:off x="690446" y="2596156"/>
            <a:ext cx="1674300" cy="57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65" name="Google Shape;165;p30"/>
          <p:cNvSpPr txBox="1"/>
          <p:nvPr>
            <p:ph idx="16" type="ctrTitle"/>
          </p:nvPr>
        </p:nvSpPr>
        <p:spPr>
          <a:xfrm>
            <a:off x="6811558" y="1775180"/>
            <a:ext cx="1974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WELCOME!</a:t>
            </a:r>
            <a:endParaRPr/>
          </a:p>
        </p:txBody>
      </p:sp>
      <p:sp>
        <p:nvSpPr>
          <p:cNvPr id="166" name="Google Shape;166;p30"/>
          <p:cNvSpPr txBox="1"/>
          <p:nvPr>
            <p:ph idx="17" type="subTitle"/>
          </p:nvPr>
        </p:nvSpPr>
        <p:spPr>
          <a:xfrm>
            <a:off x="6811558" y="2230005"/>
            <a:ext cx="16743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67" name="Google Shape;167;p30"/>
          <p:cNvSpPr txBox="1"/>
          <p:nvPr>
            <p:ph idx="18" type="ctrTitle"/>
          </p:nvPr>
        </p:nvSpPr>
        <p:spPr>
          <a:xfrm>
            <a:off x="6811558" y="2799095"/>
            <a:ext cx="1974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EVENTS</a:t>
            </a:r>
            <a:endParaRPr/>
          </a:p>
        </p:txBody>
      </p:sp>
      <p:sp>
        <p:nvSpPr>
          <p:cNvPr id="168" name="Google Shape;168;p30"/>
          <p:cNvSpPr txBox="1"/>
          <p:nvPr>
            <p:ph idx="19" type="subTitle"/>
          </p:nvPr>
        </p:nvSpPr>
        <p:spPr>
          <a:xfrm>
            <a:off x="6811558" y="3253917"/>
            <a:ext cx="16743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69" name="Google Shape;169;p30"/>
          <p:cNvSpPr txBox="1"/>
          <p:nvPr>
            <p:ph idx="20" type="ctrTitle"/>
          </p:nvPr>
        </p:nvSpPr>
        <p:spPr>
          <a:xfrm>
            <a:off x="6811558" y="3811353"/>
            <a:ext cx="1974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SNEAK PEEK</a:t>
            </a:r>
            <a:endParaRPr/>
          </a:p>
        </p:txBody>
      </p:sp>
      <p:sp>
        <p:nvSpPr>
          <p:cNvPr id="170" name="Google Shape;170;p30"/>
          <p:cNvSpPr txBox="1"/>
          <p:nvPr>
            <p:ph idx="21" type="subTitle"/>
          </p:nvPr>
        </p:nvSpPr>
        <p:spPr>
          <a:xfrm>
            <a:off x="6811558" y="4266173"/>
            <a:ext cx="16743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 name="Shape 174"/>
        <p:cNvGrpSpPr/>
        <p:nvPr/>
      </p:nvGrpSpPr>
      <p:grpSpPr>
        <a:xfrm>
          <a:off x="0" y="0"/>
          <a:ext cx="0" cy="0"/>
          <a:chOff x="0" y="0"/>
          <a:chExt cx="0" cy="0"/>
        </a:xfrm>
      </p:grpSpPr>
      <p:sp>
        <p:nvSpPr>
          <p:cNvPr id="175" name="Google Shape;175;p31"/>
          <p:cNvSpPr txBox="1"/>
          <p:nvPr>
            <p:ph type="ctrTitle"/>
          </p:nvPr>
        </p:nvSpPr>
        <p:spPr>
          <a:xfrm flipH="1">
            <a:off x="1147650" y="3085150"/>
            <a:ext cx="5005500" cy="1022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ANNOUNCEMENTS</a:t>
            </a:r>
            <a:endParaRPr/>
          </a:p>
        </p:txBody>
      </p:sp>
      <p:sp>
        <p:nvSpPr>
          <p:cNvPr id="176" name="Google Shape;176;p31"/>
          <p:cNvSpPr txBox="1"/>
          <p:nvPr>
            <p:ph idx="2" type="title"/>
          </p:nvPr>
        </p:nvSpPr>
        <p:spPr>
          <a:xfrm flipH="1">
            <a:off x="1147579" y="2323850"/>
            <a:ext cx="2979300" cy="75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cxnSp>
        <p:nvCxnSpPr>
          <p:cNvPr id="177" name="Google Shape;177;p31"/>
          <p:cNvCxnSpPr/>
          <p:nvPr/>
        </p:nvCxnSpPr>
        <p:spPr>
          <a:xfrm>
            <a:off x="0" y="4028275"/>
            <a:ext cx="1561500" cy="0"/>
          </a:xfrm>
          <a:prstGeom prst="straightConnector1">
            <a:avLst/>
          </a:prstGeom>
          <a:noFill/>
          <a:ln cap="flat" cmpd="sng" w="9525">
            <a:solidFill>
              <a:schemeClr val="dk1"/>
            </a:solidFill>
            <a:prstDash val="solid"/>
            <a:round/>
            <a:headEnd len="med" w="med" type="none"/>
            <a:tailEnd len="med" w="med" type="none"/>
          </a:ln>
        </p:spPr>
      </p:cxnSp>
      <p:sp>
        <p:nvSpPr>
          <p:cNvPr id="178" name="Google Shape;178;p31"/>
          <p:cNvSpPr txBox="1"/>
          <p:nvPr>
            <p:ph idx="1" type="subTitle"/>
          </p:nvPr>
        </p:nvSpPr>
        <p:spPr>
          <a:xfrm>
            <a:off x="1147575" y="4028959"/>
            <a:ext cx="4224900" cy="53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here the subtitle if you need it</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 name="Shape 182"/>
        <p:cNvGrpSpPr/>
        <p:nvPr/>
      </p:nvGrpSpPr>
      <p:grpSpPr>
        <a:xfrm>
          <a:off x="0" y="0"/>
          <a:ext cx="0" cy="0"/>
          <a:chOff x="0" y="0"/>
          <a:chExt cx="0" cy="0"/>
        </a:xfrm>
      </p:grpSpPr>
      <p:sp>
        <p:nvSpPr>
          <p:cNvPr id="183" name="Google Shape;183;p32"/>
          <p:cNvSpPr txBox="1"/>
          <p:nvPr>
            <p:ph type="ctrTitle"/>
          </p:nvPr>
        </p:nvSpPr>
        <p:spPr>
          <a:xfrm>
            <a:off x="2638350" y="376498"/>
            <a:ext cx="3867300" cy="2054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1st ANNOUNCEMENT</a:t>
            </a:r>
            <a:endParaRPr sz="2800"/>
          </a:p>
        </p:txBody>
      </p:sp>
      <p:sp>
        <p:nvSpPr>
          <p:cNvPr id="184" name="Google Shape;184;p32"/>
          <p:cNvSpPr txBox="1"/>
          <p:nvPr>
            <p:ph idx="1" type="subTitle"/>
          </p:nvPr>
        </p:nvSpPr>
        <p:spPr>
          <a:xfrm>
            <a:off x="2459550" y="2314225"/>
            <a:ext cx="4224900" cy="178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cxnSp>
        <p:nvCxnSpPr>
          <p:cNvPr id="185" name="Google Shape;185;p32"/>
          <p:cNvCxnSpPr/>
          <p:nvPr/>
        </p:nvCxnSpPr>
        <p:spPr>
          <a:xfrm>
            <a:off x="4569600" y="1494500"/>
            <a:ext cx="4574400" cy="0"/>
          </a:xfrm>
          <a:prstGeom prst="straightConnector1">
            <a:avLst/>
          </a:prstGeom>
          <a:noFill/>
          <a:ln cap="flat" cmpd="sng" w="9525">
            <a:solidFill>
              <a:schemeClr val="dk1"/>
            </a:solidFill>
            <a:prstDash val="solid"/>
            <a:round/>
            <a:headEnd len="med" w="med" type="none"/>
            <a:tailEnd len="med" w="med" type="none"/>
          </a:ln>
        </p:spPr>
      </p:cxnSp>
      <p:cxnSp>
        <p:nvCxnSpPr>
          <p:cNvPr id="186" name="Google Shape;186;p32"/>
          <p:cNvCxnSpPr/>
          <p:nvPr/>
        </p:nvCxnSpPr>
        <p:spPr>
          <a:xfrm>
            <a:off x="0" y="3568175"/>
            <a:ext cx="45744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 name="Shape 190"/>
        <p:cNvGrpSpPr/>
        <p:nvPr/>
      </p:nvGrpSpPr>
      <p:grpSpPr>
        <a:xfrm>
          <a:off x="0" y="0"/>
          <a:ext cx="0" cy="0"/>
          <a:chOff x="0" y="0"/>
          <a:chExt cx="0" cy="0"/>
        </a:xfrm>
      </p:grpSpPr>
      <p:sp>
        <p:nvSpPr>
          <p:cNvPr id="191" name="Google Shape;191;p33"/>
          <p:cNvSpPr/>
          <p:nvPr/>
        </p:nvSpPr>
        <p:spPr>
          <a:xfrm>
            <a:off x="1660512" y="3673575"/>
            <a:ext cx="1486200" cy="9462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3"/>
          <p:cNvSpPr txBox="1"/>
          <p:nvPr/>
        </p:nvSpPr>
        <p:spPr>
          <a:xfrm>
            <a:off x="1710015" y="3646563"/>
            <a:ext cx="14307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Exo 2"/>
                <a:ea typeface="Exo 2"/>
                <a:cs typeface="Exo 2"/>
                <a:sym typeface="Exo 2"/>
              </a:rPr>
              <a:t>JUPITER</a:t>
            </a:r>
            <a:endParaRPr b="1">
              <a:solidFill>
                <a:schemeClr val="lt1"/>
              </a:solidFill>
              <a:latin typeface="Exo 2"/>
              <a:ea typeface="Exo 2"/>
              <a:cs typeface="Exo 2"/>
              <a:sym typeface="Exo 2"/>
            </a:endParaRPr>
          </a:p>
        </p:txBody>
      </p:sp>
      <p:sp>
        <p:nvSpPr>
          <p:cNvPr id="193" name="Google Shape;193;p33"/>
          <p:cNvSpPr txBox="1"/>
          <p:nvPr/>
        </p:nvSpPr>
        <p:spPr>
          <a:xfrm>
            <a:off x="1781115" y="3914773"/>
            <a:ext cx="1288500" cy="62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lt1"/>
                </a:solidFill>
                <a:latin typeface="Roboto Condensed Light"/>
                <a:ea typeface="Roboto Condensed Light"/>
                <a:cs typeface="Roboto Condensed Light"/>
                <a:sym typeface="Roboto Condensed Light"/>
              </a:rPr>
              <a:t>It’s a gas giant and the biggest planet in our Solar System</a:t>
            </a:r>
            <a:endParaRPr sz="1000">
              <a:solidFill>
                <a:schemeClr val="lt1"/>
              </a:solidFill>
              <a:latin typeface="Roboto Condensed Light"/>
              <a:ea typeface="Roboto Condensed Light"/>
              <a:cs typeface="Roboto Condensed Light"/>
              <a:sym typeface="Roboto Condensed Light"/>
            </a:endParaRPr>
          </a:p>
        </p:txBody>
      </p:sp>
      <p:sp>
        <p:nvSpPr>
          <p:cNvPr id="194" name="Google Shape;194;p33"/>
          <p:cNvSpPr/>
          <p:nvPr/>
        </p:nvSpPr>
        <p:spPr>
          <a:xfrm>
            <a:off x="6046450" y="3673575"/>
            <a:ext cx="1486200" cy="9462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3"/>
          <p:cNvSpPr txBox="1"/>
          <p:nvPr/>
        </p:nvSpPr>
        <p:spPr>
          <a:xfrm>
            <a:off x="6087111" y="3646563"/>
            <a:ext cx="14307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Exo 2"/>
                <a:ea typeface="Exo 2"/>
                <a:cs typeface="Exo 2"/>
                <a:sym typeface="Exo 2"/>
              </a:rPr>
              <a:t>SATURN</a:t>
            </a:r>
            <a:endParaRPr b="1">
              <a:solidFill>
                <a:schemeClr val="lt1"/>
              </a:solidFill>
              <a:latin typeface="Exo 2"/>
              <a:ea typeface="Exo 2"/>
              <a:cs typeface="Exo 2"/>
              <a:sym typeface="Exo 2"/>
            </a:endParaRPr>
          </a:p>
        </p:txBody>
      </p:sp>
      <p:sp>
        <p:nvSpPr>
          <p:cNvPr id="196" name="Google Shape;196;p33"/>
          <p:cNvSpPr txBox="1"/>
          <p:nvPr/>
        </p:nvSpPr>
        <p:spPr>
          <a:xfrm>
            <a:off x="6158211" y="3914773"/>
            <a:ext cx="1288500" cy="62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lt1"/>
                </a:solidFill>
                <a:latin typeface="Roboto Condensed Light"/>
                <a:ea typeface="Roboto Condensed Light"/>
                <a:cs typeface="Roboto Condensed Light"/>
                <a:sym typeface="Roboto Condensed Light"/>
              </a:rPr>
              <a:t>Saturn is a gas giant, composed of hydrogen and helium</a:t>
            </a:r>
            <a:endParaRPr sz="1000">
              <a:solidFill>
                <a:schemeClr val="lt1"/>
              </a:solidFill>
              <a:latin typeface="Roboto Condensed Light"/>
              <a:ea typeface="Roboto Condensed Light"/>
              <a:cs typeface="Roboto Condensed Light"/>
              <a:sym typeface="Roboto Condensed Light"/>
            </a:endParaRPr>
          </a:p>
        </p:txBody>
      </p:sp>
      <p:sp>
        <p:nvSpPr>
          <p:cNvPr id="197" name="Google Shape;197;p33"/>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2nd ANNOUNCEMENT</a:t>
            </a:r>
            <a:endParaRPr/>
          </a:p>
        </p:txBody>
      </p:sp>
      <p:cxnSp>
        <p:nvCxnSpPr>
          <p:cNvPr id="198" name="Google Shape;198;p33"/>
          <p:cNvCxnSpPr/>
          <p:nvPr/>
        </p:nvCxnSpPr>
        <p:spPr>
          <a:xfrm flipH="1" rot="-5400000">
            <a:off x="4396930" y="2314525"/>
            <a:ext cx="360900" cy="600"/>
          </a:xfrm>
          <a:prstGeom prst="curvedConnector3">
            <a:avLst>
              <a:gd fmla="val 50000" name="adj1"/>
            </a:avLst>
          </a:prstGeom>
          <a:noFill/>
          <a:ln cap="flat" cmpd="sng" w="9525">
            <a:solidFill>
              <a:schemeClr val="dk1"/>
            </a:solidFill>
            <a:prstDash val="solid"/>
            <a:round/>
            <a:headEnd len="med" w="med" type="none"/>
            <a:tailEnd len="med" w="med" type="none"/>
          </a:ln>
        </p:spPr>
      </p:cxnSp>
      <p:sp>
        <p:nvSpPr>
          <p:cNvPr id="199" name="Google Shape;199;p33"/>
          <p:cNvSpPr/>
          <p:nvPr/>
        </p:nvSpPr>
        <p:spPr>
          <a:xfrm>
            <a:off x="3079550" y="2572350"/>
            <a:ext cx="3055500" cy="833700"/>
          </a:xfrm>
          <a:prstGeom prst="snip2DiagRect">
            <a:avLst>
              <a:gd fmla="val 0" name="adj1"/>
              <a:gd fmla="val 16667" name="adj2"/>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3"/>
          <p:cNvSpPr/>
          <p:nvPr/>
        </p:nvSpPr>
        <p:spPr>
          <a:xfrm>
            <a:off x="3834350" y="1111125"/>
            <a:ext cx="1486200" cy="9462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1" name="Google Shape;201;p33"/>
          <p:cNvCxnSpPr>
            <a:stCxn id="202" idx="0"/>
            <a:endCxn id="203" idx="0"/>
          </p:cNvCxnSpPr>
          <p:nvPr/>
        </p:nvCxnSpPr>
        <p:spPr>
          <a:xfrm rot="5400000">
            <a:off x="2408400" y="3002475"/>
            <a:ext cx="611100" cy="584700"/>
          </a:xfrm>
          <a:prstGeom prst="bentConnector3">
            <a:avLst>
              <a:gd fmla="val -691" name="adj1"/>
            </a:avLst>
          </a:prstGeom>
          <a:noFill/>
          <a:ln cap="flat" cmpd="sng" w="9525">
            <a:solidFill>
              <a:schemeClr val="dk2"/>
            </a:solidFill>
            <a:prstDash val="solid"/>
            <a:round/>
            <a:headEnd len="med" w="med" type="none"/>
            <a:tailEnd len="med" w="med" type="none"/>
          </a:ln>
        </p:spPr>
      </p:cxnSp>
      <p:cxnSp>
        <p:nvCxnSpPr>
          <p:cNvPr id="204" name="Google Shape;204;p33"/>
          <p:cNvCxnSpPr>
            <a:stCxn id="205" idx="2"/>
            <a:endCxn id="206" idx="0"/>
          </p:cNvCxnSpPr>
          <p:nvPr/>
        </p:nvCxnSpPr>
        <p:spPr>
          <a:xfrm>
            <a:off x="6211750" y="3040275"/>
            <a:ext cx="577800" cy="560100"/>
          </a:xfrm>
          <a:prstGeom prst="bentConnector3">
            <a:avLst>
              <a:gd fmla="val 99749" name="adj1"/>
            </a:avLst>
          </a:prstGeom>
          <a:noFill/>
          <a:ln cap="flat" cmpd="sng" w="9525">
            <a:solidFill>
              <a:schemeClr val="dk2"/>
            </a:solidFill>
            <a:prstDash val="solid"/>
            <a:round/>
            <a:headEnd len="med" w="med" type="none"/>
            <a:tailEnd len="med" w="med" type="none"/>
          </a:ln>
        </p:spPr>
      </p:cxnSp>
      <p:sp>
        <p:nvSpPr>
          <p:cNvPr id="207" name="Google Shape;207;p33"/>
          <p:cNvSpPr txBox="1"/>
          <p:nvPr/>
        </p:nvSpPr>
        <p:spPr>
          <a:xfrm>
            <a:off x="3856617" y="2581716"/>
            <a:ext cx="14307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Exo 2"/>
                <a:ea typeface="Exo 2"/>
                <a:cs typeface="Exo 2"/>
                <a:sym typeface="Exo 2"/>
              </a:rPr>
              <a:t>NEPTUNE</a:t>
            </a:r>
            <a:endParaRPr b="1">
              <a:solidFill>
                <a:schemeClr val="dk1"/>
              </a:solidFill>
              <a:latin typeface="Exo 2"/>
              <a:ea typeface="Exo 2"/>
              <a:cs typeface="Exo 2"/>
              <a:sym typeface="Exo 2"/>
            </a:endParaRPr>
          </a:p>
        </p:txBody>
      </p:sp>
      <p:sp>
        <p:nvSpPr>
          <p:cNvPr id="208" name="Google Shape;208;p33"/>
          <p:cNvSpPr txBox="1"/>
          <p:nvPr/>
        </p:nvSpPr>
        <p:spPr>
          <a:xfrm>
            <a:off x="3188396" y="2855329"/>
            <a:ext cx="2767200" cy="82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Neptune is the farthest planet from the Sun, the fourth-largest in our Solar System</a:t>
            </a:r>
            <a:endParaRPr sz="1000">
              <a:solidFill>
                <a:schemeClr val="dk1"/>
              </a:solidFill>
              <a:latin typeface="Roboto Condensed Light"/>
              <a:ea typeface="Roboto Condensed Light"/>
              <a:cs typeface="Roboto Condensed Light"/>
              <a:sym typeface="Roboto Condensed Light"/>
            </a:endParaRPr>
          </a:p>
          <a:p>
            <a:pPr indent="0" lvl="0" marL="0" rtl="0" algn="ctr">
              <a:spcBef>
                <a:spcPts val="0"/>
              </a:spcBef>
              <a:spcAft>
                <a:spcPts val="0"/>
              </a:spcAft>
              <a:buNone/>
            </a:pPr>
            <a:r>
              <a:t/>
            </a:r>
            <a:endParaRPr sz="1000">
              <a:solidFill>
                <a:schemeClr val="dk1"/>
              </a:solidFill>
              <a:latin typeface="Roboto Condensed Light"/>
              <a:ea typeface="Roboto Condensed Light"/>
              <a:cs typeface="Roboto Condensed Light"/>
              <a:sym typeface="Roboto Condensed Light"/>
            </a:endParaRPr>
          </a:p>
        </p:txBody>
      </p:sp>
      <p:sp>
        <p:nvSpPr>
          <p:cNvPr id="209" name="Google Shape;209;p33"/>
          <p:cNvSpPr txBox="1"/>
          <p:nvPr/>
        </p:nvSpPr>
        <p:spPr>
          <a:xfrm>
            <a:off x="3874904" y="1084115"/>
            <a:ext cx="1430700" cy="39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Exo 2"/>
                <a:ea typeface="Exo 2"/>
                <a:cs typeface="Exo 2"/>
                <a:sym typeface="Exo 2"/>
              </a:rPr>
              <a:t>MARS</a:t>
            </a:r>
            <a:endParaRPr b="1">
              <a:solidFill>
                <a:schemeClr val="lt1"/>
              </a:solidFill>
              <a:latin typeface="Exo 2"/>
              <a:ea typeface="Exo 2"/>
              <a:cs typeface="Exo 2"/>
              <a:sym typeface="Exo 2"/>
            </a:endParaRPr>
          </a:p>
        </p:txBody>
      </p:sp>
      <p:sp>
        <p:nvSpPr>
          <p:cNvPr id="210" name="Google Shape;210;p33"/>
          <p:cNvSpPr txBox="1"/>
          <p:nvPr/>
        </p:nvSpPr>
        <p:spPr>
          <a:xfrm>
            <a:off x="3946004" y="1352325"/>
            <a:ext cx="1288500" cy="62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lt1"/>
                </a:solidFill>
                <a:latin typeface="Roboto Condensed Light"/>
                <a:ea typeface="Roboto Condensed Light"/>
                <a:cs typeface="Roboto Condensed Light"/>
                <a:sym typeface="Roboto Condensed Light"/>
              </a:rPr>
              <a:t>Despite being red, Mars is a cold place, not hot</a:t>
            </a:r>
            <a:endParaRPr sz="1000">
              <a:solidFill>
                <a:schemeClr val="lt1"/>
              </a:solidFill>
              <a:latin typeface="Roboto Condensed Light"/>
              <a:ea typeface="Roboto Condensed Light"/>
              <a:cs typeface="Roboto Condensed Light"/>
              <a:sym typeface="Roboto Condensed Light"/>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 name="Shape 214"/>
        <p:cNvGrpSpPr/>
        <p:nvPr/>
      </p:nvGrpSpPr>
      <p:grpSpPr>
        <a:xfrm>
          <a:off x="0" y="0"/>
          <a:ext cx="0" cy="0"/>
          <a:chOff x="0" y="0"/>
          <a:chExt cx="0" cy="0"/>
        </a:xfrm>
      </p:grpSpPr>
      <p:sp>
        <p:nvSpPr>
          <p:cNvPr id="215" name="Google Shape;215;p34"/>
          <p:cNvSpPr txBox="1"/>
          <p:nvPr>
            <p:ph type="ctrTitle"/>
          </p:nvPr>
        </p:nvSpPr>
        <p:spPr>
          <a:xfrm flipH="1">
            <a:off x="2747779" y="2635675"/>
            <a:ext cx="5195700" cy="192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IN DEPTH</a:t>
            </a:r>
            <a:endParaRPr/>
          </a:p>
        </p:txBody>
      </p:sp>
      <p:sp>
        <p:nvSpPr>
          <p:cNvPr id="216" name="Google Shape;216;p34"/>
          <p:cNvSpPr txBox="1"/>
          <p:nvPr>
            <p:ph idx="2" type="title"/>
          </p:nvPr>
        </p:nvSpPr>
        <p:spPr>
          <a:xfrm flipH="1">
            <a:off x="4964179" y="2323850"/>
            <a:ext cx="2979300" cy="754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cxnSp>
        <p:nvCxnSpPr>
          <p:cNvPr id="217" name="Google Shape;217;p34"/>
          <p:cNvCxnSpPr/>
          <p:nvPr/>
        </p:nvCxnSpPr>
        <p:spPr>
          <a:xfrm>
            <a:off x="7578325" y="4028400"/>
            <a:ext cx="1565700" cy="0"/>
          </a:xfrm>
          <a:prstGeom prst="straightConnector1">
            <a:avLst/>
          </a:prstGeom>
          <a:noFill/>
          <a:ln cap="flat" cmpd="sng" w="9525">
            <a:solidFill>
              <a:schemeClr val="dk1"/>
            </a:solidFill>
            <a:prstDash val="solid"/>
            <a:round/>
            <a:headEnd len="med" w="med" type="none"/>
            <a:tailEnd len="med" w="med" type="none"/>
          </a:ln>
        </p:spPr>
      </p:cxnSp>
      <p:sp>
        <p:nvSpPr>
          <p:cNvPr id="218" name="Google Shape;218;p34"/>
          <p:cNvSpPr txBox="1"/>
          <p:nvPr>
            <p:ph idx="1" type="subTitle"/>
          </p:nvPr>
        </p:nvSpPr>
        <p:spPr>
          <a:xfrm>
            <a:off x="3718579" y="4030481"/>
            <a:ext cx="4224900" cy="53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here the subtitle if you need it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 name="Shape 222"/>
        <p:cNvGrpSpPr/>
        <p:nvPr/>
      </p:nvGrpSpPr>
      <p:grpSpPr>
        <a:xfrm>
          <a:off x="0" y="0"/>
          <a:ext cx="0" cy="0"/>
          <a:chOff x="0" y="0"/>
          <a:chExt cx="0" cy="0"/>
        </a:xfrm>
      </p:grpSpPr>
      <p:cxnSp>
        <p:nvCxnSpPr>
          <p:cNvPr id="223" name="Google Shape;223;p35"/>
          <p:cNvCxnSpPr/>
          <p:nvPr/>
        </p:nvCxnSpPr>
        <p:spPr>
          <a:xfrm>
            <a:off x="3957600" y="3045275"/>
            <a:ext cx="1368000" cy="0"/>
          </a:xfrm>
          <a:prstGeom prst="straightConnector1">
            <a:avLst/>
          </a:prstGeom>
          <a:noFill/>
          <a:ln cap="flat" cmpd="sng" w="9525">
            <a:solidFill>
              <a:schemeClr val="dk1"/>
            </a:solidFill>
            <a:prstDash val="solid"/>
            <a:round/>
            <a:headEnd len="med" w="med" type="none"/>
            <a:tailEnd len="med" w="med" type="none"/>
          </a:ln>
        </p:spPr>
      </p:cxnSp>
      <p:sp>
        <p:nvSpPr>
          <p:cNvPr id="224" name="Google Shape;224;p35"/>
          <p:cNvSpPr txBox="1"/>
          <p:nvPr>
            <p:ph idx="2" type="ctrTitle"/>
          </p:nvPr>
        </p:nvSpPr>
        <p:spPr>
          <a:xfrm>
            <a:off x="1932090"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IN DEPTH</a:t>
            </a:r>
            <a:endParaRPr/>
          </a:p>
        </p:txBody>
      </p:sp>
      <p:sp>
        <p:nvSpPr>
          <p:cNvPr id="225" name="Google Shape;225;p35"/>
          <p:cNvSpPr txBox="1"/>
          <p:nvPr>
            <p:ph type="ctrTitle"/>
          </p:nvPr>
        </p:nvSpPr>
        <p:spPr>
          <a:xfrm>
            <a:off x="1600733" y="985228"/>
            <a:ext cx="2673600" cy="2054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226" name="Google Shape;226;p35"/>
          <p:cNvSpPr txBox="1"/>
          <p:nvPr>
            <p:ph idx="1" type="subTitle"/>
          </p:nvPr>
        </p:nvSpPr>
        <p:spPr>
          <a:xfrm>
            <a:off x="1179233" y="3058425"/>
            <a:ext cx="3095100" cy="1784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a:p>
            <a:pPr indent="0" lvl="0" marL="0" rtl="0" algn="r">
              <a:spcBef>
                <a:spcPts val="0"/>
              </a:spcBef>
              <a:spcAft>
                <a:spcPts val="0"/>
              </a:spcAft>
              <a:buNone/>
            </a:pPr>
            <a:r>
              <a:t/>
            </a:r>
            <a:endParaRPr/>
          </a:p>
        </p:txBody>
      </p:sp>
      <p:pic>
        <p:nvPicPr>
          <p:cNvPr id="227" name="Google Shape;227;p35"/>
          <p:cNvPicPr preferRelativeResize="0"/>
          <p:nvPr/>
        </p:nvPicPr>
        <p:blipFill rotWithShape="1">
          <a:blip r:embed="rId3">
            <a:alphaModFix/>
          </a:blip>
          <a:srcRect b="18949" l="0" r="0" t="0"/>
          <a:stretch/>
        </p:blipFill>
        <p:spPr>
          <a:xfrm>
            <a:off x="4527100" y="1386700"/>
            <a:ext cx="3182100" cy="3224100"/>
          </a:xfrm>
          <a:prstGeom prst="snip2DiagRect">
            <a:avLst>
              <a:gd fmla="val 0" name="adj1"/>
              <a:gd fmla="val 16667" name="adj2"/>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 name="Shape 231"/>
        <p:cNvGrpSpPr/>
        <p:nvPr/>
      </p:nvGrpSpPr>
      <p:grpSpPr>
        <a:xfrm>
          <a:off x="0" y="0"/>
          <a:ext cx="0" cy="0"/>
          <a:chOff x="0" y="0"/>
          <a:chExt cx="0" cy="0"/>
        </a:xfrm>
      </p:grpSpPr>
      <p:sp>
        <p:nvSpPr>
          <p:cNvPr id="232" name="Google Shape;232;p36"/>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 DEPTH</a:t>
            </a:r>
            <a:endParaRPr/>
          </a:p>
        </p:txBody>
      </p:sp>
      <p:sp>
        <p:nvSpPr>
          <p:cNvPr id="233" name="Google Shape;233;p36"/>
          <p:cNvSpPr txBox="1"/>
          <p:nvPr/>
        </p:nvSpPr>
        <p:spPr>
          <a:xfrm>
            <a:off x="5403773" y="2130875"/>
            <a:ext cx="3225300" cy="143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latin typeface="Roboto Condensed Light"/>
                <a:ea typeface="Roboto Condensed Light"/>
                <a:cs typeface="Roboto Condensed Light"/>
                <a:sym typeface="Roboto Condensed Light"/>
              </a:rPr>
              <a:t>Venus has a beautiful name and is the second planet from the Sun. It’s terribly hot—even hotter than Mercury—and its atmosphere is extremely poisonous. It’s the second-brightest natural object in the night sky after the Moon</a:t>
            </a:r>
            <a:endParaRPr sz="1100">
              <a:latin typeface="Roboto Condensed Light"/>
              <a:ea typeface="Roboto Condensed Light"/>
              <a:cs typeface="Roboto Condensed Light"/>
              <a:sym typeface="Roboto Condensed Light"/>
            </a:endParaRPr>
          </a:p>
        </p:txBody>
      </p:sp>
      <p:sp>
        <p:nvSpPr>
          <p:cNvPr id="234" name="Google Shape;234;p36"/>
          <p:cNvSpPr txBox="1"/>
          <p:nvPr/>
        </p:nvSpPr>
        <p:spPr>
          <a:xfrm>
            <a:off x="5439359" y="1493594"/>
            <a:ext cx="1920000" cy="644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Exo 2"/>
                <a:ea typeface="Exo 2"/>
                <a:cs typeface="Exo 2"/>
                <a:sym typeface="Exo 2"/>
              </a:rPr>
              <a:t>VENUS</a:t>
            </a:r>
            <a:endParaRPr b="1" sz="2000">
              <a:solidFill>
                <a:schemeClr val="dk1"/>
              </a:solidFill>
              <a:latin typeface="Exo 2"/>
              <a:ea typeface="Exo 2"/>
              <a:cs typeface="Exo 2"/>
              <a:sym typeface="Exo 2"/>
            </a:endParaRPr>
          </a:p>
        </p:txBody>
      </p:sp>
      <p:cxnSp>
        <p:nvCxnSpPr>
          <p:cNvPr id="235" name="Google Shape;235;p36"/>
          <p:cNvCxnSpPr/>
          <p:nvPr/>
        </p:nvCxnSpPr>
        <p:spPr>
          <a:xfrm>
            <a:off x="3712197" y="2130875"/>
            <a:ext cx="2093100" cy="0"/>
          </a:xfrm>
          <a:prstGeom prst="straightConnector1">
            <a:avLst/>
          </a:prstGeom>
          <a:noFill/>
          <a:ln cap="flat" cmpd="sng" w="9525">
            <a:solidFill>
              <a:schemeClr val="dk1"/>
            </a:solidFill>
            <a:prstDash val="solid"/>
            <a:round/>
            <a:headEnd len="med" w="med" type="none"/>
            <a:tailEnd len="med" w="med" type="none"/>
          </a:ln>
        </p:spPr>
      </p:cxnSp>
      <p:sp>
        <p:nvSpPr>
          <p:cNvPr id="236" name="Google Shape;236;p36"/>
          <p:cNvSpPr/>
          <p:nvPr/>
        </p:nvSpPr>
        <p:spPr>
          <a:xfrm>
            <a:off x="720000" y="1259450"/>
            <a:ext cx="4455600" cy="30024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6"/>
          <p:cNvSpPr txBox="1"/>
          <p:nvPr/>
        </p:nvSpPr>
        <p:spPr>
          <a:xfrm>
            <a:off x="1185825" y="4261942"/>
            <a:ext cx="28644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dk1"/>
                </a:solidFill>
                <a:latin typeface="Roboto Condensed Light"/>
                <a:ea typeface="Roboto Condensed Light"/>
                <a:cs typeface="Roboto Condensed Light"/>
                <a:sym typeface="Roboto Condensed Light"/>
              </a:rPr>
              <a:t>If you want to modify these graphs, click on them, follow the link, change the data and replace them</a:t>
            </a:r>
            <a:endParaRPr sz="900">
              <a:solidFill>
                <a:schemeClr val="dk1"/>
              </a:solidFill>
              <a:latin typeface="Roboto Condensed Light"/>
              <a:ea typeface="Roboto Condensed Light"/>
              <a:cs typeface="Roboto Condensed Light"/>
              <a:sym typeface="Roboto Condensed Light"/>
            </a:endParaRPr>
          </a:p>
        </p:txBody>
      </p:sp>
      <p:pic>
        <p:nvPicPr>
          <p:cNvPr id="238" name="Google Shape;238;p36" title="Gráfico">
            <a:hlinkClick r:id="rId3"/>
          </p:cNvPr>
          <p:cNvPicPr preferRelativeResize="0"/>
          <p:nvPr/>
        </p:nvPicPr>
        <p:blipFill rotWithShape="1">
          <a:blip r:embed="rId4">
            <a:alphaModFix/>
          </a:blip>
          <a:srcRect b="0" l="4266" r="5538" t="16254"/>
          <a:stretch/>
        </p:blipFill>
        <p:spPr>
          <a:xfrm>
            <a:off x="879900" y="1875875"/>
            <a:ext cx="4028525" cy="2432426"/>
          </a:xfrm>
          <a:prstGeom prst="rect">
            <a:avLst/>
          </a:prstGeom>
          <a:noFill/>
          <a:ln>
            <a:noFill/>
          </a:ln>
        </p:spPr>
      </p:pic>
      <p:sp>
        <p:nvSpPr>
          <p:cNvPr id="239" name="Google Shape;239;p36"/>
          <p:cNvSpPr txBox="1"/>
          <p:nvPr/>
        </p:nvSpPr>
        <p:spPr>
          <a:xfrm>
            <a:off x="1268633" y="1402306"/>
            <a:ext cx="952200" cy="31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lt1"/>
                </a:solidFill>
                <a:latin typeface="Roboto Condensed Light"/>
                <a:ea typeface="Roboto Condensed Light"/>
                <a:cs typeface="Roboto Condensed Light"/>
                <a:sym typeface="Roboto Condensed Light"/>
              </a:rPr>
              <a:t>MARS</a:t>
            </a:r>
            <a:endParaRPr sz="900">
              <a:solidFill>
                <a:schemeClr val="lt1"/>
              </a:solidFill>
              <a:latin typeface="Roboto Condensed Light"/>
              <a:ea typeface="Roboto Condensed Light"/>
              <a:cs typeface="Roboto Condensed Light"/>
              <a:sym typeface="Roboto Condensed Light"/>
            </a:endParaRPr>
          </a:p>
        </p:txBody>
      </p:sp>
      <p:sp>
        <p:nvSpPr>
          <p:cNvPr id="240" name="Google Shape;240;p36"/>
          <p:cNvSpPr txBox="1"/>
          <p:nvPr/>
        </p:nvSpPr>
        <p:spPr>
          <a:xfrm>
            <a:off x="2059450" y="1402335"/>
            <a:ext cx="952200" cy="31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lt1"/>
                </a:solidFill>
                <a:latin typeface="Roboto Condensed Light"/>
                <a:ea typeface="Roboto Condensed Light"/>
                <a:cs typeface="Roboto Condensed Light"/>
                <a:sym typeface="Roboto Condensed Light"/>
              </a:rPr>
              <a:t>MERCURY</a:t>
            </a:r>
            <a:endParaRPr sz="900">
              <a:solidFill>
                <a:schemeClr val="lt1"/>
              </a:solidFill>
              <a:latin typeface="Roboto Condensed Light"/>
              <a:ea typeface="Roboto Condensed Light"/>
              <a:cs typeface="Roboto Condensed Light"/>
              <a:sym typeface="Roboto Condensed Light"/>
            </a:endParaRPr>
          </a:p>
        </p:txBody>
      </p:sp>
      <p:sp>
        <p:nvSpPr>
          <p:cNvPr id="241" name="Google Shape;241;p36"/>
          <p:cNvSpPr txBox="1"/>
          <p:nvPr/>
        </p:nvSpPr>
        <p:spPr>
          <a:xfrm>
            <a:off x="3005888" y="1402331"/>
            <a:ext cx="952200" cy="31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lt1"/>
                </a:solidFill>
                <a:latin typeface="Roboto Condensed Light"/>
                <a:ea typeface="Roboto Condensed Light"/>
                <a:cs typeface="Roboto Condensed Light"/>
                <a:sym typeface="Roboto Condensed Light"/>
              </a:rPr>
              <a:t>VENUS</a:t>
            </a:r>
            <a:endParaRPr sz="900">
              <a:solidFill>
                <a:schemeClr val="lt1"/>
              </a:solidFill>
              <a:latin typeface="Roboto Condensed Light"/>
              <a:ea typeface="Roboto Condensed Light"/>
              <a:cs typeface="Roboto Condensed Light"/>
              <a:sym typeface="Roboto Condensed Light"/>
            </a:endParaRPr>
          </a:p>
        </p:txBody>
      </p:sp>
      <p:sp>
        <p:nvSpPr>
          <p:cNvPr id="242" name="Google Shape;242;p36"/>
          <p:cNvSpPr txBox="1"/>
          <p:nvPr/>
        </p:nvSpPr>
        <p:spPr>
          <a:xfrm>
            <a:off x="3845525" y="1402335"/>
            <a:ext cx="952200" cy="31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lt1"/>
                </a:solidFill>
                <a:latin typeface="Roboto Condensed Light"/>
                <a:ea typeface="Roboto Condensed Light"/>
                <a:cs typeface="Roboto Condensed Light"/>
                <a:sym typeface="Roboto Condensed Light"/>
              </a:rPr>
              <a:t>JUPITER</a:t>
            </a:r>
            <a:endParaRPr sz="900">
              <a:solidFill>
                <a:schemeClr val="lt1"/>
              </a:solidFill>
              <a:latin typeface="Roboto Condensed Light"/>
              <a:ea typeface="Roboto Condensed Light"/>
              <a:cs typeface="Roboto Condensed Light"/>
              <a:sym typeface="Roboto Condensed Light"/>
            </a:endParaRPr>
          </a:p>
        </p:txBody>
      </p:sp>
      <p:sp>
        <p:nvSpPr>
          <p:cNvPr id="243" name="Google Shape;243;p36"/>
          <p:cNvSpPr/>
          <p:nvPr/>
        </p:nvSpPr>
        <p:spPr>
          <a:xfrm>
            <a:off x="1120550" y="1460525"/>
            <a:ext cx="174300" cy="174300"/>
          </a:xfrm>
          <a:prstGeom prst="snip2DiagRect">
            <a:avLst>
              <a:gd fmla="val 0" name="adj1"/>
              <a:gd fmla="val 16667"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6"/>
          <p:cNvSpPr/>
          <p:nvPr/>
        </p:nvSpPr>
        <p:spPr>
          <a:xfrm>
            <a:off x="1893271" y="1460526"/>
            <a:ext cx="174300" cy="174300"/>
          </a:xfrm>
          <a:prstGeom prst="snip2DiagRect">
            <a:avLst>
              <a:gd fmla="val 0" name="adj1"/>
              <a:gd fmla="val 16667" name="adj2"/>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6"/>
          <p:cNvSpPr/>
          <p:nvPr/>
        </p:nvSpPr>
        <p:spPr>
          <a:xfrm>
            <a:off x="2830091" y="1460525"/>
            <a:ext cx="174300" cy="174300"/>
          </a:xfrm>
          <a:prstGeom prst="snip2DiagRect">
            <a:avLst>
              <a:gd fmla="val 0" name="adj1"/>
              <a:gd fmla="val 16667" name="adj2"/>
            </a:avLst>
          </a:pr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6"/>
          <p:cNvSpPr/>
          <p:nvPr/>
        </p:nvSpPr>
        <p:spPr>
          <a:xfrm>
            <a:off x="3666628" y="1460526"/>
            <a:ext cx="174300" cy="174300"/>
          </a:xfrm>
          <a:prstGeom prst="snip2DiagRect">
            <a:avLst>
              <a:gd fmla="val 0" name="adj1"/>
              <a:gd fmla="val 16667" name="adj2"/>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 name="Shape 250"/>
        <p:cNvGrpSpPr/>
        <p:nvPr/>
      </p:nvGrpSpPr>
      <p:grpSpPr>
        <a:xfrm>
          <a:off x="0" y="0"/>
          <a:ext cx="0" cy="0"/>
          <a:chOff x="0" y="0"/>
          <a:chExt cx="0" cy="0"/>
        </a:xfrm>
      </p:grpSpPr>
      <p:sp>
        <p:nvSpPr>
          <p:cNvPr id="251" name="Google Shape;251;p37"/>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NUMBERS</a:t>
            </a:r>
            <a:endParaRPr/>
          </a:p>
        </p:txBody>
      </p:sp>
      <p:cxnSp>
        <p:nvCxnSpPr>
          <p:cNvPr id="252" name="Google Shape;252;p37"/>
          <p:cNvCxnSpPr/>
          <p:nvPr/>
        </p:nvCxnSpPr>
        <p:spPr>
          <a:xfrm rot="10800000">
            <a:off x="3110698" y="1839575"/>
            <a:ext cx="6033300" cy="0"/>
          </a:xfrm>
          <a:prstGeom prst="straightConnector1">
            <a:avLst/>
          </a:prstGeom>
          <a:noFill/>
          <a:ln cap="flat" cmpd="sng" w="9525">
            <a:solidFill>
              <a:schemeClr val="dk2"/>
            </a:solidFill>
            <a:prstDash val="solid"/>
            <a:round/>
            <a:headEnd len="med" w="med" type="none"/>
            <a:tailEnd len="med" w="med" type="none"/>
          </a:ln>
        </p:spPr>
      </p:cxnSp>
      <p:cxnSp>
        <p:nvCxnSpPr>
          <p:cNvPr id="253" name="Google Shape;253;p37"/>
          <p:cNvCxnSpPr/>
          <p:nvPr/>
        </p:nvCxnSpPr>
        <p:spPr>
          <a:xfrm rot="10800000">
            <a:off x="4280098" y="2865400"/>
            <a:ext cx="4863900" cy="0"/>
          </a:xfrm>
          <a:prstGeom prst="straightConnector1">
            <a:avLst/>
          </a:prstGeom>
          <a:noFill/>
          <a:ln cap="flat" cmpd="sng" w="9525">
            <a:solidFill>
              <a:schemeClr val="dk2"/>
            </a:solidFill>
            <a:prstDash val="solid"/>
            <a:round/>
            <a:headEnd len="med" w="med" type="none"/>
            <a:tailEnd len="med" w="med" type="none"/>
          </a:ln>
        </p:spPr>
      </p:cxnSp>
      <p:cxnSp>
        <p:nvCxnSpPr>
          <p:cNvPr id="254" name="Google Shape;254;p37"/>
          <p:cNvCxnSpPr/>
          <p:nvPr/>
        </p:nvCxnSpPr>
        <p:spPr>
          <a:xfrm rot="10800000">
            <a:off x="5375998" y="3890867"/>
            <a:ext cx="3768000" cy="0"/>
          </a:xfrm>
          <a:prstGeom prst="straightConnector1">
            <a:avLst/>
          </a:prstGeom>
          <a:noFill/>
          <a:ln cap="flat" cmpd="sng" w="9525">
            <a:solidFill>
              <a:schemeClr val="dk2"/>
            </a:solidFill>
            <a:prstDash val="solid"/>
            <a:round/>
            <a:headEnd len="med" w="med" type="none"/>
            <a:tailEnd len="med" w="med" type="none"/>
          </a:ln>
        </p:spPr>
      </p:cxnSp>
      <p:sp>
        <p:nvSpPr>
          <p:cNvPr id="255" name="Google Shape;255;p37"/>
          <p:cNvSpPr txBox="1"/>
          <p:nvPr>
            <p:ph idx="2" type="title"/>
          </p:nvPr>
        </p:nvSpPr>
        <p:spPr>
          <a:xfrm>
            <a:off x="1086651" y="1475125"/>
            <a:ext cx="1795200" cy="754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500</a:t>
            </a:r>
            <a:endParaRPr/>
          </a:p>
        </p:txBody>
      </p:sp>
      <p:sp>
        <p:nvSpPr>
          <p:cNvPr id="256" name="Google Shape;256;p37"/>
          <p:cNvSpPr txBox="1"/>
          <p:nvPr>
            <p:ph idx="3" type="title"/>
          </p:nvPr>
        </p:nvSpPr>
        <p:spPr>
          <a:xfrm>
            <a:off x="2298451" y="2475350"/>
            <a:ext cx="1763700" cy="754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100</a:t>
            </a:r>
            <a:endParaRPr/>
          </a:p>
        </p:txBody>
      </p:sp>
      <p:sp>
        <p:nvSpPr>
          <p:cNvPr id="257" name="Google Shape;257;p37"/>
          <p:cNvSpPr txBox="1"/>
          <p:nvPr>
            <p:ph idx="5" type="title"/>
          </p:nvPr>
        </p:nvSpPr>
        <p:spPr>
          <a:xfrm>
            <a:off x="3353176" y="3513625"/>
            <a:ext cx="1795200" cy="754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40</a:t>
            </a:r>
            <a:endParaRPr/>
          </a:p>
        </p:txBody>
      </p:sp>
      <p:sp>
        <p:nvSpPr>
          <p:cNvPr id="258" name="Google Shape;258;p37"/>
          <p:cNvSpPr/>
          <p:nvPr/>
        </p:nvSpPr>
        <p:spPr>
          <a:xfrm>
            <a:off x="3317622" y="1606925"/>
            <a:ext cx="2030400" cy="4638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7"/>
          <p:cNvSpPr txBox="1"/>
          <p:nvPr>
            <p:ph idx="1" type="subTitle"/>
          </p:nvPr>
        </p:nvSpPr>
        <p:spPr>
          <a:xfrm flipH="1">
            <a:off x="3481677" y="1666454"/>
            <a:ext cx="3264900" cy="33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new clients last semester</a:t>
            </a:r>
            <a:endParaRPr>
              <a:solidFill>
                <a:schemeClr val="lt1"/>
              </a:solidFill>
            </a:endParaRPr>
          </a:p>
        </p:txBody>
      </p:sp>
      <p:sp>
        <p:nvSpPr>
          <p:cNvPr id="260" name="Google Shape;260;p37"/>
          <p:cNvSpPr/>
          <p:nvPr/>
        </p:nvSpPr>
        <p:spPr>
          <a:xfrm>
            <a:off x="4491465" y="2633500"/>
            <a:ext cx="2030400" cy="4638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7"/>
          <p:cNvSpPr/>
          <p:nvPr/>
        </p:nvSpPr>
        <p:spPr>
          <a:xfrm>
            <a:off x="5580342" y="3658967"/>
            <a:ext cx="2030400" cy="4638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7"/>
          <p:cNvSpPr txBox="1"/>
          <p:nvPr>
            <p:ph idx="4" type="subTitle"/>
          </p:nvPr>
        </p:nvSpPr>
        <p:spPr>
          <a:xfrm flipH="1">
            <a:off x="4568051" y="2688425"/>
            <a:ext cx="3264900" cy="3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ongoing projects</a:t>
            </a:r>
            <a:endParaRPr>
              <a:solidFill>
                <a:schemeClr val="lt1"/>
              </a:solidFill>
            </a:endParaRPr>
          </a:p>
        </p:txBody>
      </p:sp>
      <p:sp>
        <p:nvSpPr>
          <p:cNvPr id="263" name="Google Shape;263;p37"/>
          <p:cNvSpPr txBox="1"/>
          <p:nvPr>
            <p:ph idx="6" type="subTitle"/>
          </p:nvPr>
        </p:nvSpPr>
        <p:spPr>
          <a:xfrm flipH="1">
            <a:off x="5671490" y="3709941"/>
            <a:ext cx="3264900" cy="3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new employees last semester</a:t>
            </a:r>
            <a:endParaRPr>
              <a:solidFill>
                <a:schemeClr val="lt1"/>
              </a:solidFill>
            </a:endParaRPr>
          </a:p>
          <a:p>
            <a:pPr indent="0" lvl="0" marL="0" rtl="0" algn="l">
              <a:spcBef>
                <a:spcPts val="0"/>
              </a:spcBef>
              <a:spcAft>
                <a:spcPts val="0"/>
              </a:spcAft>
              <a:buNone/>
            </a:pPr>
            <a:r>
              <a:t/>
            </a:r>
            <a:endParaRPr>
              <a:solidFill>
                <a:schemeClr val="lt1"/>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 name="Shape 267"/>
        <p:cNvGrpSpPr/>
        <p:nvPr/>
      </p:nvGrpSpPr>
      <p:grpSpPr>
        <a:xfrm>
          <a:off x="0" y="0"/>
          <a:ext cx="0" cy="0"/>
          <a:chOff x="0" y="0"/>
          <a:chExt cx="0" cy="0"/>
        </a:xfrm>
      </p:grpSpPr>
      <p:sp>
        <p:nvSpPr>
          <p:cNvPr id="268" name="Google Shape;268;p38"/>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SECTOR NEWS</a:t>
            </a:r>
            <a:endParaRPr/>
          </a:p>
        </p:txBody>
      </p:sp>
      <p:sp>
        <p:nvSpPr>
          <p:cNvPr id="269" name="Google Shape;269;p38"/>
          <p:cNvSpPr txBox="1"/>
          <p:nvPr>
            <p:ph idx="2" type="ctrTitle"/>
          </p:nvPr>
        </p:nvSpPr>
        <p:spPr>
          <a:xfrm>
            <a:off x="561600" y="2804713"/>
            <a:ext cx="26736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70" name="Google Shape;270;p38"/>
          <p:cNvSpPr txBox="1"/>
          <p:nvPr>
            <p:ph idx="1" type="subTitle"/>
          </p:nvPr>
        </p:nvSpPr>
        <p:spPr>
          <a:xfrm>
            <a:off x="872450" y="3090475"/>
            <a:ext cx="2052000" cy="10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sp>
        <p:nvSpPr>
          <p:cNvPr id="271" name="Google Shape;271;p38"/>
          <p:cNvSpPr txBox="1"/>
          <p:nvPr>
            <p:ph idx="3" type="ctrTitle"/>
          </p:nvPr>
        </p:nvSpPr>
        <p:spPr>
          <a:xfrm>
            <a:off x="3235200" y="2804713"/>
            <a:ext cx="26736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72" name="Google Shape;272;p38"/>
          <p:cNvSpPr txBox="1"/>
          <p:nvPr>
            <p:ph idx="4" type="subTitle"/>
          </p:nvPr>
        </p:nvSpPr>
        <p:spPr>
          <a:xfrm>
            <a:off x="3462900" y="2036750"/>
            <a:ext cx="2218200" cy="10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not hot. It’s full of iron oxide dust, which gives the planet its reddish cast</a:t>
            </a:r>
            <a:endParaRPr/>
          </a:p>
        </p:txBody>
      </p:sp>
      <p:sp>
        <p:nvSpPr>
          <p:cNvPr id="273" name="Google Shape;273;p38"/>
          <p:cNvSpPr txBox="1"/>
          <p:nvPr>
            <p:ph idx="5" type="ctrTitle"/>
          </p:nvPr>
        </p:nvSpPr>
        <p:spPr>
          <a:xfrm>
            <a:off x="5908800" y="2804713"/>
            <a:ext cx="26736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74" name="Google Shape;274;p38"/>
          <p:cNvSpPr txBox="1"/>
          <p:nvPr>
            <p:ph idx="6" type="subTitle"/>
          </p:nvPr>
        </p:nvSpPr>
        <p:spPr>
          <a:xfrm>
            <a:off x="6136500" y="3090475"/>
            <a:ext cx="2218200" cy="10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Yes, this is the ringed one. It’s a gas giant, composed mostly of hydrogen and helium. It’s named after the Roman god of wealth and agriculture</a:t>
            </a:r>
            <a:endParaRPr/>
          </a:p>
          <a:p>
            <a:pPr indent="0" lvl="0" marL="0" rtl="0" algn="ctr">
              <a:spcBef>
                <a:spcPts val="0"/>
              </a:spcBef>
              <a:spcAft>
                <a:spcPts val="0"/>
              </a:spcAft>
              <a:buNone/>
            </a:pPr>
            <a:r>
              <a:t/>
            </a:r>
            <a:endParaRPr/>
          </a:p>
        </p:txBody>
      </p:sp>
      <p:cxnSp>
        <p:nvCxnSpPr>
          <p:cNvPr id="275" name="Google Shape;275;p38"/>
          <p:cNvCxnSpPr/>
          <p:nvPr/>
        </p:nvCxnSpPr>
        <p:spPr>
          <a:xfrm>
            <a:off x="3235200" y="2186175"/>
            <a:ext cx="0" cy="1647600"/>
          </a:xfrm>
          <a:prstGeom prst="straightConnector1">
            <a:avLst/>
          </a:prstGeom>
          <a:noFill/>
          <a:ln cap="flat" cmpd="sng" w="9525">
            <a:solidFill>
              <a:schemeClr val="dk2"/>
            </a:solidFill>
            <a:prstDash val="solid"/>
            <a:round/>
            <a:headEnd len="med" w="med" type="none"/>
            <a:tailEnd len="med" w="med" type="none"/>
          </a:ln>
        </p:spPr>
      </p:cxnSp>
      <p:cxnSp>
        <p:nvCxnSpPr>
          <p:cNvPr id="276" name="Google Shape;276;p38"/>
          <p:cNvCxnSpPr/>
          <p:nvPr/>
        </p:nvCxnSpPr>
        <p:spPr>
          <a:xfrm>
            <a:off x="5908800" y="2186175"/>
            <a:ext cx="0" cy="1647600"/>
          </a:xfrm>
          <a:prstGeom prst="straightConnector1">
            <a:avLst/>
          </a:prstGeom>
          <a:noFill/>
          <a:ln cap="flat" cmpd="sng" w="9525">
            <a:solidFill>
              <a:schemeClr val="dk2"/>
            </a:solidFill>
            <a:prstDash val="solid"/>
            <a:round/>
            <a:headEnd len="med" w="med" type="none"/>
            <a:tailEnd len="med" w="med" type="none"/>
          </a:ln>
        </p:spPr>
      </p:cxnSp>
      <p:sp>
        <p:nvSpPr>
          <p:cNvPr id="277" name="Google Shape;277;p38"/>
          <p:cNvSpPr/>
          <p:nvPr/>
        </p:nvSpPr>
        <p:spPr>
          <a:xfrm>
            <a:off x="1576050" y="1853650"/>
            <a:ext cx="644700" cy="6447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8"/>
          <p:cNvSpPr/>
          <p:nvPr/>
        </p:nvSpPr>
        <p:spPr>
          <a:xfrm>
            <a:off x="4249650" y="3516549"/>
            <a:ext cx="644700" cy="6447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8"/>
          <p:cNvSpPr/>
          <p:nvPr/>
        </p:nvSpPr>
        <p:spPr>
          <a:xfrm>
            <a:off x="6923250" y="1855160"/>
            <a:ext cx="644700" cy="6447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 name="Google Shape;280;p38"/>
          <p:cNvGrpSpPr/>
          <p:nvPr/>
        </p:nvGrpSpPr>
        <p:grpSpPr>
          <a:xfrm>
            <a:off x="1733606" y="2012194"/>
            <a:ext cx="329595" cy="327598"/>
            <a:chOff x="-6689825" y="3992050"/>
            <a:chExt cx="293025" cy="291250"/>
          </a:xfrm>
        </p:grpSpPr>
        <p:sp>
          <p:nvSpPr>
            <p:cNvPr id="281" name="Google Shape;281;p38"/>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8"/>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8"/>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8"/>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8"/>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8"/>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8"/>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8"/>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8"/>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8"/>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8"/>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8"/>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 name="Google Shape;293;p38"/>
          <p:cNvGrpSpPr/>
          <p:nvPr/>
        </p:nvGrpSpPr>
        <p:grpSpPr>
          <a:xfrm>
            <a:off x="7080796" y="2013156"/>
            <a:ext cx="330494" cy="328723"/>
            <a:chOff x="-3031325" y="3597450"/>
            <a:chExt cx="293825" cy="292250"/>
          </a:xfrm>
        </p:grpSpPr>
        <p:sp>
          <p:nvSpPr>
            <p:cNvPr id="294" name="Google Shape;294;p38"/>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8"/>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8"/>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8"/>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 name="Google Shape;298;p38"/>
          <p:cNvGrpSpPr/>
          <p:nvPr/>
        </p:nvGrpSpPr>
        <p:grpSpPr>
          <a:xfrm>
            <a:off x="4406312" y="3674544"/>
            <a:ext cx="331366" cy="328695"/>
            <a:chOff x="-5613150" y="3991275"/>
            <a:chExt cx="294600" cy="292225"/>
          </a:xfrm>
        </p:grpSpPr>
        <p:sp>
          <p:nvSpPr>
            <p:cNvPr id="299" name="Google Shape;299;p38"/>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8"/>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8"/>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8"/>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8"/>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8"/>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8"/>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8"/>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8"/>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1" name="Shape 311"/>
        <p:cNvGrpSpPr/>
        <p:nvPr/>
      </p:nvGrpSpPr>
      <p:grpSpPr>
        <a:xfrm>
          <a:off x="0" y="0"/>
          <a:ext cx="0" cy="0"/>
          <a:chOff x="0" y="0"/>
          <a:chExt cx="0" cy="0"/>
        </a:xfrm>
      </p:grpSpPr>
      <p:sp>
        <p:nvSpPr>
          <p:cNvPr id="312" name="Google Shape;312;p39"/>
          <p:cNvSpPr txBox="1"/>
          <p:nvPr>
            <p:ph type="ctrTitle"/>
          </p:nvPr>
        </p:nvSpPr>
        <p:spPr>
          <a:xfrm flipH="1">
            <a:off x="2754543" y="1347038"/>
            <a:ext cx="5195700" cy="192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IN BRIEF</a:t>
            </a:r>
            <a:endParaRPr/>
          </a:p>
        </p:txBody>
      </p:sp>
      <p:sp>
        <p:nvSpPr>
          <p:cNvPr id="313" name="Google Shape;313;p39"/>
          <p:cNvSpPr txBox="1"/>
          <p:nvPr>
            <p:ph idx="2" type="title"/>
          </p:nvPr>
        </p:nvSpPr>
        <p:spPr>
          <a:xfrm flipH="1">
            <a:off x="4970943" y="1035213"/>
            <a:ext cx="2979300" cy="754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cxnSp>
        <p:nvCxnSpPr>
          <p:cNvPr id="314" name="Google Shape;314;p39"/>
          <p:cNvCxnSpPr/>
          <p:nvPr/>
        </p:nvCxnSpPr>
        <p:spPr>
          <a:xfrm>
            <a:off x="7626825" y="2744700"/>
            <a:ext cx="1560600" cy="0"/>
          </a:xfrm>
          <a:prstGeom prst="straightConnector1">
            <a:avLst/>
          </a:prstGeom>
          <a:noFill/>
          <a:ln cap="flat" cmpd="sng" w="9525">
            <a:solidFill>
              <a:schemeClr val="dk1"/>
            </a:solidFill>
            <a:prstDash val="solid"/>
            <a:round/>
            <a:headEnd len="med" w="med" type="none"/>
            <a:tailEnd len="med" w="med" type="none"/>
          </a:ln>
        </p:spPr>
      </p:cxnSp>
      <p:sp>
        <p:nvSpPr>
          <p:cNvPr id="315" name="Google Shape;315;p39"/>
          <p:cNvSpPr txBox="1"/>
          <p:nvPr>
            <p:ph idx="1" type="subTitle"/>
          </p:nvPr>
        </p:nvSpPr>
        <p:spPr>
          <a:xfrm>
            <a:off x="3725343" y="2742989"/>
            <a:ext cx="4224900" cy="53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here the subtitle if you need it</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9" name="Shape 319"/>
        <p:cNvGrpSpPr/>
        <p:nvPr/>
      </p:nvGrpSpPr>
      <p:grpSpPr>
        <a:xfrm>
          <a:off x="0" y="0"/>
          <a:ext cx="0" cy="0"/>
          <a:chOff x="0" y="0"/>
          <a:chExt cx="0" cy="0"/>
        </a:xfrm>
      </p:grpSpPr>
      <p:sp>
        <p:nvSpPr>
          <p:cNvPr id="320" name="Google Shape;320;p40"/>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NEWS</a:t>
            </a:r>
            <a:endParaRPr/>
          </a:p>
        </p:txBody>
      </p:sp>
      <p:sp>
        <p:nvSpPr>
          <p:cNvPr id="321" name="Google Shape;321;p40"/>
          <p:cNvSpPr txBox="1"/>
          <p:nvPr>
            <p:ph idx="2" type="ctrTitle"/>
          </p:nvPr>
        </p:nvSpPr>
        <p:spPr>
          <a:xfrm>
            <a:off x="464478" y="1806500"/>
            <a:ext cx="17805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22" name="Google Shape;322;p40"/>
          <p:cNvSpPr txBox="1"/>
          <p:nvPr>
            <p:ph idx="1" type="subTitle"/>
          </p:nvPr>
        </p:nvSpPr>
        <p:spPr>
          <a:xfrm>
            <a:off x="616128" y="2100749"/>
            <a:ext cx="1477200" cy="10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in our Solar System</a:t>
            </a:r>
            <a:endParaRPr/>
          </a:p>
          <a:p>
            <a:pPr indent="0" lvl="0" marL="0" rtl="0" algn="ctr">
              <a:spcBef>
                <a:spcPts val="0"/>
              </a:spcBef>
              <a:spcAft>
                <a:spcPts val="0"/>
              </a:spcAft>
              <a:buNone/>
            </a:pPr>
            <a:r>
              <a:t/>
            </a:r>
            <a:endParaRPr/>
          </a:p>
        </p:txBody>
      </p:sp>
      <p:sp>
        <p:nvSpPr>
          <p:cNvPr id="323" name="Google Shape;323;p40"/>
          <p:cNvSpPr txBox="1"/>
          <p:nvPr>
            <p:ph idx="3" type="ctrTitle"/>
          </p:nvPr>
        </p:nvSpPr>
        <p:spPr>
          <a:xfrm>
            <a:off x="2077426" y="1806500"/>
            <a:ext cx="17805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24" name="Google Shape;324;p40"/>
          <p:cNvSpPr txBox="1"/>
          <p:nvPr>
            <p:ph idx="4" type="subTitle"/>
          </p:nvPr>
        </p:nvSpPr>
        <p:spPr>
          <a:xfrm>
            <a:off x="2229076" y="2100749"/>
            <a:ext cx="1477200" cy="10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not hot. It’s full of iron oxide dust, which gives the planet its reddish cast</a:t>
            </a:r>
            <a:endParaRPr/>
          </a:p>
          <a:p>
            <a:pPr indent="0" lvl="0" marL="0" rtl="0" algn="ctr">
              <a:spcBef>
                <a:spcPts val="0"/>
              </a:spcBef>
              <a:spcAft>
                <a:spcPts val="0"/>
              </a:spcAft>
              <a:buNone/>
            </a:pPr>
            <a:r>
              <a:t/>
            </a:r>
            <a:endParaRPr/>
          </a:p>
        </p:txBody>
      </p:sp>
      <p:sp>
        <p:nvSpPr>
          <p:cNvPr id="325" name="Google Shape;325;p40"/>
          <p:cNvSpPr txBox="1"/>
          <p:nvPr>
            <p:ph idx="5" type="ctrTitle"/>
          </p:nvPr>
        </p:nvSpPr>
        <p:spPr>
          <a:xfrm>
            <a:off x="3690375" y="1806500"/>
            <a:ext cx="17805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26" name="Google Shape;326;p40"/>
          <p:cNvSpPr txBox="1"/>
          <p:nvPr>
            <p:ph idx="6" type="subTitle"/>
          </p:nvPr>
        </p:nvSpPr>
        <p:spPr>
          <a:xfrm>
            <a:off x="3842025" y="2100749"/>
            <a:ext cx="1477200" cy="10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also the smallest one in our Solar System</a:t>
            </a:r>
            <a:endParaRPr/>
          </a:p>
          <a:p>
            <a:pPr indent="0" lvl="0" marL="0" rtl="0" algn="ctr">
              <a:spcBef>
                <a:spcPts val="0"/>
              </a:spcBef>
              <a:spcAft>
                <a:spcPts val="0"/>
              </a:spcAft>
              <a:buNone/>
            </a:pPr>
            <a:r>
              <a:t/>
            </a:r>
            <a:endParaRPr/>
          </a:p>
        </p:txBody>
      </p:sp>
      <p:sp>
        <p:nvSpPr>
          <p:cNvPr id="327" name="Google Shape;327;p40"/>
          <p:cNvSpPr txBox="1"/>
          <p:nvPr>
            <p:ph idx="7" type="ctrTitle"/>
          </p:nvPr>
        </p:nvSpPr>
        <p:spPr>
          <a:xfrm>
            <a:off x="3707117" y="3549862"/>
            <a:ext cx="17805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28" name="Google Shape;328;p40"/>
          <p:cNvSpPr txBox="1"/>
          <p:nvPr>
            <p:ph idx="8" type="subTitle"/>
          </p:nvPr>
        </p:nvSpPr>
        <p:spPr>
          <a:xfrm>
            <a:off x="3858772" y="3890201"/>
            <a:ext cx="1477200" cy="10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Font typeface="Arial"/>
              <a:buNone/>
            </a:pPr>
            <a:r>
              <a:rPr lang="en"/>
              <a:t>Jupiter is the biggest planet in our Solar System and also the fourth-brightest object in the sky</a:t>
            </a:r>
            <a:endParaRPr/>
          </a:p>
          <a:p>
            <a:pPr indent="0" lvl="0" marL="0" rtl="0" algn="ctr">
              <a:spcBef>
                <a:spcPts val="0"/>
              </a:spcBef>
              <a:spcAft>
                <a:spcPts val="0"/>
              </a:spcAft>
              <a:buNone/>
            </a:pPr>
            <a:r>
              <a:t/>
            </a:r>
            <a:endParaRPr/>
          </a:p>
        </p:txBody>
      </p:sp>
      <p:sp>
        <p:nvSpPr>
          <p:cNvPr id="329" name="Google Shape;329;p40"/>
          <p:cNvSpPr txBox="1"/>
          <p:nvPr>
            <p:ph idx="9" type="ctrTitle"/>
          </p:nvPr>
        </p:nvSpPr>
        <p:spPr>
          <a:xfrm>
            <a:off x="5343519" y="3549862"/>
            <a:ext cx="17805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30" name="Google Shape;330;p40"/>
          <p:cNvSpPr txBox="1"/>
          <p:nvPr>
            <p:ph idx="13" type="subTitle"/>
          </p:nvPr>
        </p:nvSpPr>
        <p:spPr>
          <a:xfrm>
            <a:off x="5500261" y="3890201"/>
            <a:ext cx="1477200" cy="10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a:p>
            <a:pPr indent="0" lvl="0" marL="0" rtl="0" algn="ctr">
              <a:spcBef>
                <a:spcPts val="0"/>
              </a:spcBef>
              <a:spcAft>
                <a:spcPts val="0"/>
              </a:spcAft>
              <a:buNone/>
            </a:pPr>
            <a:r>
              <a:t/>
            </a:r>
            <a:endParaRPr/>
          </a:p>
        </p:txBody>
      </p:sp>
      <p:sp>
        <p:nvSpPr>
          <p:cNvPr id="331" name="Google Shape;331;p40"/>
          <p:cNvSpPr txBox="1"/>
          <p:nvPr>
            <p:ph idx="14" type="ctrTitle"/>
          </p:nvPr>
        </p:nvSpPr>
        <p:spPr>
          <a:xfrm>
            <a:off x="6979921" y="3549862"/>
            <a:ext cx="1780500" cy="42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32" name="Google Shape;332;p40"/>
          <p:cNvSpPr txBox="1"/>
          <p:nvPr>
            <p:ph idx="15" type="subTitle"/>
          </p:nvPr>
        </p:nvSpPr>
        <p:spPr>
          <a:xfrm>
            <a:off x="7141750" y="3890201"/>
            <a:ext cx="1456800" cy="10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It’s a gas giant, composed mostly of hydrogen and helium</a:t>
            </a:r>
            <a:endParaRPr/>
          </a:p>
        </p:txBody>
      </p:sp>
      <p:cxnSp>
        <p:nvCxnSpPr>
          <p:cNvPr id="333" name="Google Shape;333;p40"/>
          <p:cNvCxnSpPr/>
          <p:nvPr/>
        </p:nvCxnSpPr>
        <p:spPr>
          <a:xfrm rot="10800000">
            <a:off x="-49600" y="1722725"/>
            <a:ext cx="5334600" cy="0"/>
          </a:xfrm>
          <a:prstGeom prst="straightConnector1">
            <a:avLst/>
          </a:prstGeom>
          <a:noFill/>
          <a:ln cap="flat" cmpd="sng" w="9525">
            <a:solidFill>
              <a:schemeClr val="dk2"/>
            </a:solidFill>
            <a:prstDash val="solid"/>
            <a:round/>
            <a:headEnd len="med" w="med" type="none"/>
            <a:tailEnd len="med" w="med" type="none"/>
          </a:ln>
        </p:spPr>
      </p:cxnSp>
      <p:cxnSp>
        <p:nvCxnSpPr>
          <p:cNvPr id="334" name="Google Shape;334;p40"/>
          <p:cNvCxnSpPr/>
          <p:nvPr/>
        </p:nvCxnSpPr>
        <p:spPr>
          <a:xfrm rot="10800000">
            <a:off x="3886250" y="3461525"/>
            <a:ext cx="5293800" cy="0"/>
          </a:xfrm>
          <a:prstGeom prst="straightConnector1">
            <a:avLst/>
          </a:prstGeom>
          <a:noFill/>
          <a:ln cap="flat" cmpd="sng" w="9525">
            <a:solidFill>
              <a:schemeClr val="dk2"/>
            </a:solidFill>
            <a:prstDash val="solid"/>
            <a:round/>
            <a:headEnd len="med" w="med" type="none"/>
            <a:tailEnd len="med" w="med" type="none"/>
          </a:ln>
        </p:spPr>
      </p:cxnSp>
      <p:grpSp>
        <p:nvGrpSpPr>
          <p:cNvPr id="335" name="Google Shape;335;p40"/>
          <p:cNvGrpSpPr/>
          <p:nvPr/>
        </p:nvGrpSpPr>
        <p:grpSpPr>
          <a:xfrm>
            <a:off x="2828333" y="1307814"/>
            <a:ext cx="278692" cy="331130"/>
            <a:chOff x="-48233050" y="3569725"/>
            <a:chExt cx="252050" cy="299475"/>
          </a:xfrm>
        </p:grpSpPr>
        <p:sp>
          <p:nvSpPr>
            <p:cNvPr id="336" name="Google Shape;336;p40"/>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0"/>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0"/>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 name="Google Shape;339;p40"/>
          <p:cNvGrpSpPr/>
          <p:nvPr/>
        </p:nvGrpSpPr>
        <p:grpSpPr>
          <a:xfrm>
            <a:off x="1189260" y="1308215"/>
            <a:ext cx="330936" cy="330743"/>
            <a:chOff x="-49764975" y="3183375"/>
            <a:chExt cx="299300" cy="299125"/>
          </a:xfrm>
        </p:grpSpPr>
        <p:sp>
          <p:nvSpPr>
            <p:cNvPr id="340" name="Google Shape;340;p40"/>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0"/>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0"/>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0"/>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0"/>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0"/>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0"/>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0"/>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0"/>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 name="Google Shape;349;p40"/>
          <p:cNvGrpSpPr/>
          <p:nvPr/>
        </p:nvGrpSpPr>
        <p:grpSpPr>
          <a:xfrm>
            <a:off x="4414286" y="1311087"/>
            <a:ext cx="332677" cy="330964"/>
            <a:chOff x="-47155575" y="3200500"/>
            <a:chExt cx="300875" cy="299325"/>
          </a:xfrm>
        </p:grpSpPr>
        <p:sp>
          <p:nvSpPr>
            <p:cNvPr id="350" name="Google Shape;350;p40"/>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0"/>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0"/>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0"/>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0"/>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0"/>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 name="Google Shape;356;p40"/>
          <p:cNvGrpSpPr/>
          <p:nvPr/>
        </p:nvGrpSpPr>
        <p:grpSpPr>
          <a:xfrm>
            <a:off x="4431899" y="3043763"/>
            <a:ext cx="330936" cy="330107"/>
            <a:chOff x="-47154000" y="3939275"/>
            <a:chExt cx="299300" cy="298550"/>
          </a:xfrm>
        </p:grpSpPr>
        <p:sp>
          <p:nvSpPr>
            <p:cNvPr id="357" name="Google Shape;357;p40"/>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0"/>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0"/>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0"/>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40"/>
          <p:cNvGrpSpPr/>
          <p:nvPr/>
        </p:nvGrpSpPr>
        <p:grpSpPr>
          <a:xfrm>
            <a:off x="7701924" y="3056473"/>
            <a:ext cx="336507" cy="336507"/>
            <a:chOff x="3271200" y="1435075"/>
            <a:chExt cx="481825" cy="481825"/>
          </a:xfrm>
        </p:grpSpPr>
        <p:sp>
          <p:nvSpPr>
            <p:cNvPr id="362" name="Google Shape;362;p40"/>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 name="Google Shape;363;p40"/>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4" name="Google Shape;364;p40"/>
          <p:cNvGrpSpPr/>
          <p:nvPr/>
        </p:nvGrpSpPr>
        <p:grpSpPr>
          <a:xfrm>
            <a:off x="6064921" y="3041415"/>
            <a:ext cx="334924" cy="334820"/>
            <a:chOff x="5642475" y="1435075"/>
            <a:chExt cx="481975" cy="481825"/>
          </a:xfrm>
        </p:grpSpPr>
        <p:sp>
          <p:nvSpPr>
            <p:cNvPr id="365" name="Google Shape;365;p40"/>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 name="Google Shape;366;p40"/>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 name="Google Shape;367;p40"/>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 name="Shape 371"/>
        <p:cNvGrpSpPr/>
        <p:nvPr/>
      </p:nvGrpSpPr>
      <p:grpSpPr>
        <a:xfrm>
          <a:off x="0" y="0"/>
          <a:ext cx="0" cy="0"/>
          <a:chOff x="0" y="0"/>
          <a:chExt cx="0" cy="0"/>
        </a:xfrm>
      </p:grpSpPr>
      <p:sp>
        <p:nvSpPr>
          <p:cNvPr id="372" name="Google Shape;372;p41"/>
          <p:cNvSpPr/>
          <p:nvPr/>
        </p:nvSpPr>
        <p:spPr>
          <a:xfrm flipH="1" rot="-5400000">
            <a:off x="5399608" y="1821475"/>
            <a:ext cx="1975500" cy="2628900"/>
          </a:xfrm>
          <a:prstGeom prst="snip1Rect">
            <a:avLst>
              <a:gd fmla="val 16667"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3" name="Google Shape;373;p41"/>
          <p:cNvCxnSpPr/>
          <p:nvPr/>
        </p:nvCxnSpPr>
        <p:spPr>
          <a:xfrm rot="10800000">
            <a:off x="6682358" y="2949500"/>
            <a:ext cx="2589600" cy="0"/>
          </a:xfrm>
          <a:prstGeom prst="straightConnector1">
            <a:avLst/>
          </a:prstGeom>
          <a:noFill/>
          <a:ln cap="flat" cmpd="sng" w="9525">
            <a:solidFill>
              <a:schemeClr val="dk1"/>
            </a:solidFill>
            <a:prstDash val="solid"/>
            <a:round/>
            <a:headEnd len="med" w="med" type="none"/>
            <a:tailEnd len="med" w="med" type="none"/>
          </a:ln>
        </p:spPr>
      </p:cxnSp>
      <p:sp>
        <p:nvSpPr>
          <p:cNvPr id="374" name="Google Shape;374;p41"/>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CUSTOMER REVIEWS</a:t>
            </a:r>
            <a:endParaRPr/>
          </a:p>
        </p:txBody>
      </p:sp>
      <p:sp>
        <p:nvSpPr>
          <p:cNvPr id="375" name="Google Shape;375;p41"/>
          <p:cNvSpPr/>
          <p:nvPr/>
        </p:nvSpPr>
        <p:spPr>
          <a:xfrm rot="5400000">
            <a:off x="1759800" y="1039900"/>
            <a:ext cx="1975500" cy="2631000"/>
          </a:xfrm>
          <a:prstGeom prst="snip1Rect">
            <a:avLst>
              <a:gd fmla="val 16667"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6" name="Google Shape;376;p41"/>
          <p:cNvCxnSpPr/>
          <p:nvPr/>
        </p:nvCxnSpPr>
        <p:spPr>
          <a:xfrm rot="10800000">
            <a:off x="-21400" y="2148175"/>
            <a:ext cx="2441100" cy="0"/>
          </a:xfrm>
          <a:prstGeom prst="straightConnector1">
            <a:avLst/>
          </a:prstGeom>
          <a:noFill/>
          <a:ln cap="flat" cmpd="sng" w="9525">
            <a:solidFill>
              <a:schemeClr val="dk1"/>
            </a:solidFill>
            <a:prstDash val="solid"/>
            <a:round/>
            <a:headEnd len="med" w="med" type="none"/>
            <a:tailEnd len="med" w="med" type="none"/>
          </a:ln>
        </p:spPr>
      </p:cxnSp>
      <p:sp>
        <p:nvSpPr>
          <p:cNvPr id="377" name="Google Shape;377;p41"/>
          <p:cNvSpPr txBox="1"/>
          <p:nvPr>
            <p:ph idx="2" type="ctrTitle"/>
          </p:nvPr>
        </p:nvSpPr>
        <p:spPr>
          <a:xfrm>
            <a:off x="1741950" y="2846700"/>
            <a:ext cx="12579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rPr>
              <a:t>RICHARD ROE</a:t>
            </a:r>
            <a:endParaRPr>
              <a:solidFill>
                <a:schemeClr val="lt1"/>
              </a:solidFill>
            </a:endParaRPr>
          </a:p>
        </p:txBody>
      </p:sp>
      <p:sp>
        <p:nvSpPr>
          <p:cNvPr id="378" name="Google Shape;378;p41"/>
          <p:cNvSpPr txBox="1"/>
          <p:nvPr>
            <p:ph idx="1" type="subTitle"/>
          </p:nvPr>
        </p:nvSpPr>
        <p:spPr>
          <a:xfrm>
            <a:off x="1741950" y="1650025"/>
            <a:ext cx="2157300" cy="100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“Neptune is the farthest planet from the Sun and the fourth-largest in our Solar System!”</a:t>
            </a:r>
            <a:endParaRPr>
              <a:solidFill>
                <a:schemeClr val="lt1"/>
              </a:solidFill>
            </a:endParaRPr>
          </a:p>
          <a:p>
            <a:pPr indent="0" lvl="0" marL="0" rtl="0" algn="l">
              <a:spcBef>
                <a:spcPts val="0"/>
              </a:spcBef>
              <a:spcAft>
                <a:spcPts val="0"/>
              </a:spcAft>
              <a:buNone/>
            </a:pPr>
            <a:r>
              <a:t/>
            </a:r>
            <a:endParaRPr>
              <a:solidFill>
                <a:schemeClr val="lt1"/>
              </a:solidFill>
            </a:endParaRPr>
          </a:p>
        </p:txBody>
      </p:sp>
      <p:sp>
        <p:nvSpPr>
          <p:cNvPr id="379" name="Google Shape;379;p41"/>
          <p:cNvSpPr txBox="1"/>
          <p:nvPr>
            <p:ph idx="3" type="ctrTitle"/>
          </p:nvPr>
        </p:nvSpPr>
        <p:spPr>
          <a:xfrm>
            <a:off x="5633751" y="3635300"/>
            <a:ext cx="1780500" cy="427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1"/>
                </a:solidFill>
              </a:rPr>
              <a:t>HELENA PATTERSON</a:t>
            </a:r>
            <a:endParaRPr>
              <a:solidFill>
                <a:schemeClr val="lt1"/>
              </a:solidFill>
            </a:endParaRPr>
          </a:p>
        </p:txBody>
      </p:sp>
      <p:sp>
        <p:nvSpPr>
          <p:cNvPr id="380" name="Google Shape;380;p41"/>
          <p:cNvSpPr txBox="1"/>
          <p:nvPr>
            <p:ph idx="4" type="subTitle"/>
          </p:nvPr>
        </p:nvSpPr>
        <p:spPr>
          <a:xfrm>
            <a:off x="5256958" y="2440056"/>
            <a:ext cx="2157300" cy="1003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1"/>
                </a:solidFill>
              </a:rPr>
              <a:t>“Despite being red, Mars is a cold place. It’s full of iron oxide dust, which gives the planet its reddish cast”</a:t>
            </a:r>
            <a:endParaRPr>
              <a:solidFill>
                <a:schemeClr val="lt1"/>
              </a:solidFill>
            </a:endParaRPr>
          </a:p>
          <a:p>
            <a:pPr indent="0" lvl="0" marL="0" rtl="0" algn="r">
              <a:spcBef>
                <a:spcPts val="0"/>
              </a:spcBef>
              <a:spcAft>
                <a:spcPts val="0"/>
              </a:spcAft>
              <a:buNone/>
            </a:pPr>
            <a:r>
              <a:t/>
            </a:r>
            <a:endParaRPr>
              <a:solidFill>
                <a:schemeClr val="lt1"/>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 name="Shape 384"/>
        <p:cNvGrpSpPr/>
        <p:nvPr/>
      </p:nvGrpSpPr>
      <p:grpSpPr>
        <a:xfrm>
          <a:off x="0" y="0"/>
          <a:ext cx="0" cy="0"/>
          <a:chOff x="0" y="0"/>
          <a:chExt cx="0" cy="0"/>
        </a:xfrm>
      </p:grpSpPr>
      <p:sp>
        <p:nvSpPr>
          <p:cNvPr id="385" name="Google Shape;385;p42"/>
          <p:cNvSpPr/>
          <p:nvPr/>
        </p:nvSpPr>
        <p:spPr>
          <a:xfrm>
            <a:off x="1508225" y="1359425"/>
            <a:ext cx="6019500" cy="2778300"/>
          </a:xfrm>
          <a:prstGeom prst="snip2DiagRect">
            <a:avLst>
              <a:gd fmla="val 18257" name="adj1"/>
              <a:gd fmla="val 0"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2"/>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a:t>
            </a:r>
            <a:endParaRPr/>
          </a:p>
        </p:txBody>
      </p:sp>
      <p:graphicFrame>
        <p:nvGraphicFramePr>
          <p:cNvPr id="387" name="Google Shape;387;p42"/>
          <p:cNvGraphicFramePr/>
          <p:nvPr/>
        </p:nvGraphicFramePr>
        <p:xfrm>
          <a:off x="1618875" y="1343925"/>
          <a:ext cx="3000000" cy="3000000"/>
        </p:xfrm>
        <a:graphic>
          <a:graphicData uri="http://schemas.openxmlformats.org/drawingml/2006/table">
            <a:tbl>
              <a:tblPr>
                <a:noFill/>
                <a:tableStyleId>{3259E695-7F01-4BFC-A33E-C1CE0C343F2C}</a:tableStyleId>
              </a:tblPr>
              <a:tblGrid>
                <a:gridCol w="1181250"/>
                <a:gridCol w="1181250"/>
                <a:gridCol w="1181250"/>
                <a:gridCol w="1181250"/>
                <a:gridCol w="1181250"/>
              </a:tblGrid>
              <a:tr h="698450">
                <a:tc>
                  <a:txBody>
                    <a:bodyPr/>
                    <a:lstStyle/>
                    <a:p>
                      <a:pPr indent="0" lvl="0" marL="0" rtl="0" algn="ctr">
                        <a:spcBef>
                          <a:spcPts val="0"/>
                        </a:spcBef>
                        <a:spcAft>
                          <a:spcPts val="0"/>
                        </a:spcAft>
                        <a:buNone/>
                      </a:pPr>
                      <a:r>
                        <a:t/>
                      </a:r>
                      <a:endParaRPr b="1">
                        <a:solidFill>
                          <a:schemeClr val="lt1"/>
                        </a:solidFill>
                        <a:latin typeface="Exo 2"/>
                        <a:ea typeface="Exo 2"/>
                        <a:cs typeface="Exo 2"/>
                        <a:sym typeface="Ex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Exo 2"/>
                          <a:ea typeface="Exo 2"/>
                          <a:cs typeface="Exo 2"/>
                          <a:sym typeface="Exo 2"/>
                        </a:rPr>
                        <a:t>ISSUE 1</a:t>
                      </a:r>
                      <a:endParaRPr b="1">
                        <a:solidFill>
                          <a:schemeClr val="lt1"/>
                        </a:solidFill>
                        <a:latin typeface="Exo 2"/>
                        <a:ea typeface="Exo 2"/>
                        <a:cs typeface="Exo 2"/>
                        <a:sym typeface="Ex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Exo 2"/>
                          <a:ea typeface="Exo 2"/>
                          <a:cs typeface="Exo 2"/>
                          <a:sym typeface="Exo 2"/>
                        </a:rPr>
                        <a:t>ISSUE 2</a:t>
                      </a:r>
                      <a:endParaRPr b="1">
                        <a:solidFill>
                          <a:schemeClr val="lt1"/>
                        </a:solidFill>
                        <a:latin typeface="Exo 2"/>
                        <a:ea typeface="Exo 2"/>
                        <a:cs typeface="Exo 2"/>
                        <a:sym typeface="Ex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Exo 2"/>
                          <a:ea typeface="Exo 2"/>
                          <a:cs typeface="Exo 2"/>
                          <a:sym typeface="Exo 2"/>
                        </a:rPr>
                        <a:t>ISSUE 3</a:t>
                      </a:r>
                      <a:endParaRPr b="1">
                        <a:solidFill>
                          <a:schemeClr val="lt1"/>
                        </a:solidFill>
                        <a:latin typeface="Exo 2"/>
                        <a:ea typeface="Exo 2"/>
                        <a:cs typeface="Exo 2"/>
                        <a:sym typeface="Ex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Exo 2"/>
                          <a:ea typeface="Exo 2"/>
                          <a:cs typeface="Exo 2"/>
                          <a:sym typeface="Exo 2"/>
                        </a:rPr>
                        <a:t>ISSUE 4</a:t>
                      </a:r>
                      <a:endParaRPr b="1">
                        <a:solidFill>
                          <a:schemeClr val="lt1"/>
                        </a:solidFill>
                        <a:latin typeface="Exo 2"/>
                        <a:ea typeface="Exo 2"/>
                        <a:cs typeface="Exo 2"/>
                        <a:sym typeface="Ex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98450">
                <a:tc>
                  <a:txBody>
                    <a:bodyPr/>
                    <a:lstStyle/>
                    <a:p>
                      <a:pPr indent="0" lvl="0" marL="0" rtl="0" algn="ctr">
                        <a:spcBef>
                          <a:spcPts val="0"/>
                        </a:spcBef>
                        <a:spcAft>
                          <a:spcPts val="0"/>
                        </a:spcAft>
                        <a:buNone/>
                      </a:pPr>
                      <a:r>
                        <a:rPr b="1" lang="en" sz="1200">
                          <a:solidFill>
                            <a:schemeClr val="lt1"/>
                          </a:solidFill>
                          <a:latin typeface="Exo 2"/>
                          <a:ea typeface="Exo 2"/>
                          <a:cs typeface="Exo 2"/>
                          <a:sym typeface="Exo 2"/>
                        </a:rPr>
                        <a:t>VENUS</a:t>
                      </a:r>
                      <a:endParaRPr b="1" sz="1200">
                        <a:solidFill>
                          <a:schemeClr val="lt1"/>
                        </a:solidFill>
                        <a:latin typeface="Exo 2"/>
                        <a:ea typeface="Exo 2"/>
                        <a:cs typeface="Exo 2"/>
                        <a:sym typeface="Ex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12</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32</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23</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45</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98450">
                <a:tc>
                  <a:txBody>
                    <a:bodyPr/>
                    <a:lstStyle/>
                    <a:p>
                      <a:pPr indent="0" lvl="0" marL="0" rtl="0" algn="ctr">
                        <a:spcBef>
                          <a:spcPts val="0"/>
                        </a:spcBef>
                        <a:spcAft>
                          <a:spcPts val="0"/>
                        </a:spcAft>
                        <a:buNone/>
                      </a:pPr>
                      <a:r>
                        <a:rPr b="1" lang="en" sz="1200">
                          <a:solidFill>
                            <a:schemeClr val="lt1"/>
                          </a:solidFill>
                          <a:latin typeface="Exo 2"/>
                          <a:ea typeface="Exo 2"/>
                          <a:cs typeface="Exo 2"/>
                          <a:sym typeface="Exo 2"/>
                        </a:rPr>
                        <a:t>MERCURY</a:t>
                      </a:r>
                      <a:endParaRPr b="1" sz="1200">
                        <a:solidFill>
                          <a:schemeClr val="lt1"/>
                        </a:solidFill>
                        <a:latin typeface="Exo 2"/>
                        <a:ea typeface="Exo 2"/>
                        <a:cs typeface="Exo 2"/>
                        <a:sym typeface="Ex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67</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23</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45</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65</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98450">
                <a:tc>
                  <a:txBody>
                    <a:bodyPr/>
                    <a:lstStyle/>
                    <a:p>
                      <a:pPr indent="0" lvl="0" marL="0" rtl="0" algn="ctr">
                        <a:spcBef>
                          <a:spcPts val="0"/>
                        </a:spcBef>
                        <a:spcAft>
                          <a:spcPts val="0"/>
                        </a:spcAft>
                        <a:buNone/>
                      </a:pPr>
                      <a:r>
                        <a:rPr b="1" lang="en" sz="1200">
                          <a:solidFill>
                            <a:schemeClr val="lt1"/>
                          </a:solidFill>
                          <a:latin typeface="Exo 2"/>
                          <a:ea typeface="Exo 2"/>
                          <a:cs typeface="Exo 2"/>
                          <a:sym typeface="Exo 2"/>
                        </a:rPr>
                        <a:t>MARS</a:t>
                      </a:r>
                      <a:endParaRPr b="1" sz="1200">
                        <a:solidFill>
                          <a:schemeClr val="lt1"/>
                        </a:solidFill>
                        <a:latin typeface="Exo 2"/>
                        <a:ea typeface="Exo 2"/>
                        <a:cs typeface="Exo 2"/>
                        <a:sym typeface="Ex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67</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49</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78</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34</a:t>
                      </a:r>
                      <a:endParaRPr sz="1200">
                        <a:solidFill>
                          <a:schemeClr val="lt1"/>
                        </a:solidFill>
                        <a:latin typeface="Roboto Condensed Light"/>
                        <a:ea typeface="Roboto Condensed Light"/>
                        <a:cs typeface="Roboto Condensed Light"/>
                        <a:sym typeface="Roboto Condensed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cxnSp>
        <p:nvCxnSpPr>
          <p:cNvPr id="388" name="Google Shape;388;p42"/>
          <p:cNvCxnSpPr/>
          <p:nvPr/>
        </p:nvCxnSpPr>
        <p:spPr>
          <a:xfrm rot="10800000">
            <a:off x="-6750" y="2740825"/>
            <a:ext cx="2062800" cy="0"/>
          </a:xfrm>
          <a:prstGeom prst="straightConnector1">
            <a:avLst/>
          </a:prstGeom>
          <a:noFill/>
          <a:ln cap="flat" cmpd="sng" w="9525">
            <a:solidFill>
              <a:schemeClr val="dk1"/>
            </a:solidFill>
            <a:prstDash val="solid"/>
            <a:round/>
            <a:headEnd len="med" w="med" type="none"/>
            <a:tailEnd len="med" w="med" type="none"/>
          </a:ln>
        </p:spPr>
      </p:cxnSp>
      <p:cxnSp>
        <p:nvCxnSpPr>
          <p:cNvPr id="389" name="Google Shape;389;p42"/>
          <p:cNvCxnSpPr/>
          <p:nvPr/>
        </p:nvCxnSpPr>
        <p:spPr>
          <a:xfrm rot="10800000">
            <a:off x="-6750" y="3439275"/>
            <a:ext cx="2062800" cy="0"/>
          </a:xfrm>
          <a:prstGeom prst="straightConnector1">
            <a:avLst/>
          </a:prstGeom>
          <a:noFill/>
          <a:ln cap="flat" cmpd="sng" w="9525">
            <a:solidFill>
              <a:schemeClr val="dk1"/>
            </a:solidFill>
            <a:prstDash val="solid"/>
            <a:round/>
            <a:headEnd len="med" w="med" type="none"/>
            <a:tailEnd len="med" w="med" type="none"/>
          </a:ln>
        </p:spPr>
      </p:cxnSp>
      <p:cxnSp>
        <p:nvCxnSpPr>
          <p:cNvPr id="390" name="Google Shape;390;p42"/>
          <p:cNvCxnSpPr/>
          <p:nvPr/>
        </p:nvCxnSpPr>
        <p:spPr>
          <a:xfrm>
            <a:off x="1508225" y="2740825"/>
            <a:ext cx="5769000" cy="0"/>
          </a:xfrm>
          <a:prstGeom prst="straightConnector1">
            <a:avLst/>
          </a:prstGeom>
          <a:noFill/>
          <a:ln cap="flat" cmpd="sng" w="9525">
            <a:solidFill>
              <a:schemeClr val="lt1"/>
            </a:solidFill>
            <a:prstDash val="solid"/>
            <a:round/>
            <a:headEnd len="med" w="med" type="none"/>
            <a:tailEnd len="med" w="med" type="none"/>
          </a:ln>
        </p:spPr>
      </p:cxnSp>
      <p:cxnSp>
        <p:nvCxnSpPr>
          <p:cNvPr id="391" name="Google Shape;391;p42"/>
          <p:cNvCxnSpPr/>
          <p:nvPr/>
        </p:nvCxnSpPr>
        <p:spPr>
          <a:xfrm>
            <a:off x="1508225" y="3439275"/>
            <a:ext cx="5769000" cy="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 name="Shape 395"/>
        <p:cNvGrpSpPr/>
        <p:nvPr/>
      </p:nvGrpSpPr>
      <p:grpSpPr>
        <a:xfrm>
          <a:off x="0" y="0"/>
          <a:ext cx="0" cy="0"/>
          <a:chOff x="0" y="0"/>
          <a:chExt cx="0" cy="0"/>
        </a:xfrm>
      </p:grpSpPr>
      <p:sp>
        <p:nvSpPr>
          <p:cNvPr id="396" name="Google Shape;396;p43"/>
          <p:cNvSpPr txBox="1"/>
          <p:nvPr>
            <p:ph type="ctrTitle"/>
          </p:nvPr>
        </p:nvSpPr>
        <p:spPr>
          <a:xfrm flipH="1">
            <a:off x="1180003" y="1347038"/>
            <a:ext cx="5195700" cy="192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WELCOME!</a:t>
            </a:r>
            <a:endParaRPr/>
          </a:p>
        </p:txBody>
      </p:sp>
      <p:sp>
        <p:nvSpPr>
          <p:cNvPr id="397" name="Google Shape;397;p43"/>
          <p:cNvSpPr txBox="1"/>
          <p:nvPr>
            <p:ph idx="2" type="title"/>
          </p:nvPr>
        </p:nvSpPr>
        <p:spPr>
          <a:xfrm flipH="1">
            <a:off x="1180003" y="1035213"/>
            <a:ext cx="2979300" cy="75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cxnSp>
        <p:nvCxnSpPr>
          <p:cNvPr id="398" name="Google Shape;398;p43"/>
          <p:cNvCxnSpPr/>
          <p:nvPr/>
        </p:nvCxnSpPr>
        <p:spPr>
          <a:xfrm>
            <a:off x="0" y="2737950"/>
            <a:ext cx="1676700" cy="0"/>
          </a:xfrm>
          <a:prstGeom prst="straightConnector1">
            <a:avLst/>
          </a:prstGeom>
          <a:noFill/>
          <a:ln cap="flat" cmpd="sng" w="9525">
            <a:solidFill>
              <a:schemeClr val="dk1"/>
            </a:solidFill>
            <a:prstDash val="solid"/>
            <a:round/>
            <a:headEnd len="med" w="med" type="none"/>
            <a:tailEnd len="med" w="med" type="none"/>
          </a:ln>
        </p:spPr>
      </p:cxnSp>
      <p:sp>
        <p:nvSpPr>
          <p:cNvPr id="399" name="Google Shape;399;p43"/>
          <p:cNvSpPr txBox="1"/>
          <p:nvPr>
            <p:ph idx="1" type="subTitle"/>
          </p:nvPr>
        </p:nvSpPr>
        <p:spPr>
          <a:xfrm>
            <a:off x="1180003" y="2742989"/>
            <a:ext cx="4224900" cy="53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here the subtitle if you need it</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3" name="Shape 403"/>
        <p:cNvGrpSpPr/>
        <p:nvPr/>
      </p:nvGrpSpPr>
      <p:grpSpPr>
        <a:xfrm>
          <a:off x="0" y="0"/>
          <a:ext cx="0" cy="0"/>
          <a:chOff x="0" y="0"/>
          <a:chExt cx="0" cy="0"/>
        </a:xfrm>
      </p:grpSpPr>
      <p:pic>
        <p:nvPicPr>
          <p:cNvPr id="404" name="Google Shape;404;p44"/>
          <p:cNvPicPr preferRelativeResize="0"/>
          <p:nvPr/>
        </p:nvPicPr>
        <p:blipFill rotWithShape="1">
          <a:blip r:embed="rId3">
            <a:alphaModFix/>
          </a:blip>
          <a:srcRect b="42941" l="19063" r="19063" t="0"/>
          <a:stretch/>
        </p:blipFill>
        <p:spPr>
          <a:xfrm>
            <a:off x="746200" y="2897575"/>
            <a:ext cx="1255200" cy="1710000"/>
          </a:xfrm>
          <a:prstGeom prst="snip2DiagRect">
            <a:avLst>
              <a:gd fmla="val 0" name="adj1"/>
              <a:gd fmla="val 16667" name="adj2"/>
            </a:avLst>
          </a:prstGeom>
          <a:noFill/>
          <a:ln>
            <a:noFill/>
          </a:ln>
        </p:spPr>
      </p:pic>
      <p:pic>
        <p:nvPicPr>
          <p:cNvPr id="405" name="Google Shape;405;p44"/>
          <p:cNvPicPr preferRelativeResize="0"/>
          <p:nvPr/>
        </p:nvPicPr>
        <p:blipFill rotWithShape="1">
          <a:blip r:embed="rId4">
            <a:alphaModFix/>
          </a:blip>
          <a:srcRect b="34413" l="23591" r="40874" t="0"/>
          <a:stretch/>
        </p:blipFill>
        <p:spPr>
          <a:xfrm>
            <a:off x="7142600" y="2897575"/>
            <a:ext cx="1255200" cy="1710000"/>
          </a:xfrm>
          <a:prstGeom prst="snip2DiagRect">
            <a:avLst>
              <a:gd fmla="val 0" name="adj1"/>
              <a:gd fmla="val 16667" name="adj2"/>
            </a:avLst>
          </a:prstGeom>
          <a:noFill/>
          <a:ln>
            <a:noFill/>
          </a:ln>
        </p:spPr>
      </p:pic>
      <p:pic>
        <p:nvPicPr>
          <p:cNvPr id="406" name="Google Shape;406;p44"/>
          <p:cNvPicPr preferRelativeResize="0"/>
          <p:nvPr/>
        </p:nvPicPr>
        <p:blipFill rotWithShape="1">
          <a:blip r:embed="rId5">
            <a:alphaModFix/>
          </a:blip>
          <a:srcRect b="44453" l="26195" r="20442" t="7017"/>
          <a:stretch/>
        </p:blipFill>
        <p:spPr>
          <a:xfrm>
            <a:off x="7142600" y="977800"/>
            <a:ext cx="1255200" cy="1710000"/>
          </a:xfrm>
          <a:prstGeom prst="snip2DiagRect">
            <a:avLst>
              <a:gd fmla="val 0" name="adj1"/>
              <a:gd fmla="val 16667" name="adj2"/>
            </a:avLst>
          </a:prstGeom>
          <a:noFill/>
          <a:ln>
            <a:noFill/>
          </a:ln>
        </p:spPr>
      </p:pic>
      <p:pic>
        <p:nvPicPr>
          <p:cNvPr id="407" name="Google Shape;407;p44"/>
          <p:cNvPicPr preferRelativeResize="0"/>
          <p:nvPr/>
        </p:nvPicPr>
        <p:blipFill rotWithShape="1">
          <a:blip r:embed="rId6">
            <a:alphaModFix/>
          </a:blip>
          <a:srcRect b="40134" l="35153" r="27877" t="0"/>
          <a:stretch/>
        </p:blipFill>
        <p:spPr>
          <a:xfrm>
            <a:off x="746200" y="977800"/>
            <a:ext cx="1255200" cy="1710000"/>
          </a:xfrm>
          <a:prstGeom prst="snip2DiagRect">
            <a:avLst>
              <a:gd fmla="val 0" name="adj1"/>
              <a:gd fmla="val 16667" name="adj2"/>
            </a:avLst>
          </a:prstGeom>
          <a:noFill/>
          <a:ln>
            <a:noFill/>
          </a:ln>
        </p:spPr>
      </p:pic>
      <p:sp>
        <p:nvSpPr>
          <p:cNvPr id="408" name="Google Shape;408;p44"/>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WELCOME!</a:t>
            </a:r>
            <a:endParaRPr/>
          </a:p>
        </p:txBody>
      </p:sp>
      <p:cxnSp>
        <p:nvCxnSpPr>
          <p:cNvPr id="409" name="Google Shape;409;p44"/>
          <p:cNvCxnSpPr/>
          <p:nvPr/>
        </p:nvCxnSpPr>
        <p:spPr>
          <a:xfrm>
            <a:off x="2232425" y="0"/>
            <a:ext cx="0" cy="1062300"/>
          </a:xfrm>
          <a:prstGeom prst="straightConnector1">
            <a:avLst/>
          </a:prstGeom>
          <a:noFill/>
          <a:ln cap="flat" cmpd="sng" w="9525">
            <a:solidFill>
              <a:schemeClr val="dk2"/>
            </a:solidFill>
            <a:prstDash val="solid"/>
            <a:round/>
            <a:headEnd len="med" w="med" type="none"/>
            <a:tailEnd len="med" w="med" type="none"/>
          </a:ln>
        </p:spPr>
      </p:cxnSp>
      <p:sp>
        <p:nvSpPr>
          <p:cNvPr id="410" name="Google Shape;410;p44"/>
          <p:cNvSpPr txBox="1"/>
          <p:nvPr>
            <p:ph idx="2" type="ctrTitle"/>
          </p:nvPr>
        </p:nvSpPr>
        <p:spPr>
          <a:xfrm>
            <a:off x="2285760" y="1652042"/>
            <a:ext cx="17931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MARY RUIZ</a:t>
            </a:r>
            <a:endParaRPr/>
          </a:p>
        </p:txBody>
      </p:sp>
      <p:sp>
        <p:nvSpPr>
          <p:cNvPr id="411" name="Google Shape;411;p44"/>
          <p:cNvSpPr txBox="1"/>
          <p:nvPr>
            <p:ph idx="1" type="subTitle"/>
          </p:nvPr>
        </p:nvSpPr>
        <p:spPr>
          <a:xfrm>
            <a:off x="2285760" y="1946292"/>
            <a:ext cx="1708200" cy="100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and the fourth-largest in our Solar System</a:t>
            </a:r>
            <a:endParaRPr/>
          </a:p>
        </p:txBody>
      </p:sp>
      <p:sp>
        <p:nvSpPr>
          <p:cNvPr id="412" name="Google Shape;412;p44"/>
          <p:cNvSpPr txBox="1"/>
          <p:nvPr>
            <p:ph idx="3" type="ctrTitle"/>
          </p:nvPr>
        </p:nvSpPr>
        <p:spPr>
          <a:xfrm>
            <a:off x="2285760" y="3570573"/>
            <a:ext cx="1793100" cy="42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JONATHAN DOE</a:t>
            </a:r>
            <a:endParaRPr/>
          </a:p>
        </p:txBody>
      </p:sp>
      <p:sp>
        <p:nvSpPr>
          <p:cNvPr id="413" name="Google Shape;413;p44"/>
          <p:cNvSpPr txBox="1"/>
          <p:nvPr>
            <p:ph idx="4" type="subTitle"/>
          </p:nvPr>
        </p:nvSpPr>
        <p:spPr>
          <a:xfrm>
            <a:off x="2285760" y="3864823"/>
            <a:ext cx="1708200" cy="100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a:t>
            </a:r>
            <a:endParaRPr/>
          </a:p>
          <a:p>
            <a:pPr indent="0" lvl="0" marL="0" rtl="0" algn="l">
              <a:spcBef>
                <a:spcPts val="0"/>
              </a:spcBef>
              <a:spcAft>
                <a:spcPts val="0"/>
              </a:spcAft>
              <a:buNone/>
            </a:pPr>
            <a:r>
              <a:t/>
            </a:r>
            <a:endParaRPr/>
          </a:p>
        </p:txBody>
      </p:sp>
      <p:sp>
        <p:nvSpPr>
          <p:cNvPr id="414" name="Google Shape;414;p44"/>
          <p:cNvSpPr txBox="1"/>
          <p:nvPr>
            <p:ph idx="5" type="ctrTitle"/>
          </p:nvPr>
        </p:nvSpPr>
        <p:spPr>
          <a:xfrm>
            <a:off x="5047297" y="1652042"/>
            <a:ext cx="1793100" cy="427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JOHN SMITH</a:t>
            </a:r>
            <a:endParaRPr/>
          </a:p>
        </p:txBody>
      </p:sp>
      <p:sp>
        <p:nvSpPr>
          <p:cNvPr id="415" name="Google Shape;415;p44"/>
          <p:cNvSpPr txBox="1"/>
          <p:nvPr>
            <p:ph idx="6" type="subTitle"/>
          </p:nvPr>
        </p:nvSpPr>
        <p:spPr>
          <a:xfrm>
            <a:off x="5047299" y="1946292"/>
            <a:ext cx="1793100" cy="1003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 cold place, not hot. It’s full of iron oxide dust, which gives the planet its reddish cast</a:t>
            </a:r>
            <a:endParaRPr/>
          </a:p>
          <a:p>
            <a:pPr indent="0" lvl="0" marL="0" rtl="0" algn="r">
              <a:spcBef>
                <a:spcPts val="0"/>
              </a:spcBef>
              <a:spcAft>
                <a:spcPts val="0"/>
              </a:spcAft>
              <a:buNone/>
            </a:pPr>
            <a:r>
              <a:t/>
            </a:r>
            <a:endParaRPr/>
          </a:p>
        </p:txBody>
      </p:sp>
      <p:sp>
        <p:nvSpPr>
          <p:cNvPr id="416" name="Google Shape;416;p44"/>
          <p:cNvSpPr txBox="1"/>
          <p:nvPr>
            <p:ph idx="7" type="ctrTitle"/>
          </p:nvPr>
        </p:nvSpPr>
        <p:spPr>
          <a:xfrm>
            <a:off x="5047297" y="3570573"/>
            <a:ext cx="1793100" cy="427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MINA HAWKINS</a:t>
            </a:r>
            <a:endParaRPr/>
          </a:p>
        </p:txBody>
      </p:sp>
      <p:sp>
        <p:nvSpPr>
          <p:cNvPr id="417" name="Google Shape;417;p44"/>
          <p:cNvSpPr txBox="1"/>
          <p:nvPr>
            <p:ph idx="8" type="subTitle"/>
          </p:nvPr>
        </p:nvSpPr>
        <p:spPr>
          <a:xfrm>
            <a:off x="5047299" y="3864823"/>
            <a:ext cx="1793100" cy="1003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 even hotter than Mercury</a:t>
            </a:r>
            <a:endParaRPr/>
          </a:p>
          <a:p>
            <a:pPr indent="0" lvl="0" marL="0" rtl="0" algn="r">
              <a:spcBef>
                <a:spcPts val="0"/>
              </a:spcBef>
              <a:spcAft>
                <a:spcPts val="0"/>
              </a:spcAft>
              <a:buNone/>
            </a:pPr>
            <a:r>
              <a:t/>
            </a:r>
            <a:endParaRPr/>
          </a:p>
        </p:txBody>
      </p:sp>
      <p:cxnSp>
        <p:nvCxnSpPr>
          <p:cNvPr id="418" name="Google Shape;418;p44"/>
          <p:cNvCxnSpPr/>
          <p:nvPr/>
        </p:nvCxnSpPr>
        <p:spPr>
          <a:xfrm>
            <a:off x="6916600" y="4522975"/>
            <a:ext cx="0" cy="6204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 name="Shape 422"/>
        <p:cNvGrpSpPr/>
        <p:nvPr/>
      </p:nvGrpSpPr>
      <p:grpSpPr>
        <a:xfrm>
          <a:off x="0" y="0"/>
          <a:ext cx="0" cy="0"/>
          <a:chOff x="0" y="0"/>
          <a:chExt cx="0" cy="0"/>
        </a:xfrm>
      </p:grpSpPr>
      <p:pic>
        <p:nvPicPr>
          <p:cNvPr id="423" name="Google Shape;423;p45"/>
          <p:cNvPicPr preferRelativeResize="0"/>
          <p:nvPr/>
        </p:nvPicPr>
        <p:blipFill rotWithShape="1">
          <a:blip r:embed="rId3">
            <a:alphaModFix/>
          </a:blip>
          <a:srcRect b="3127" l="0" r="0" t="12341"/>
          <a:stretch/>
        </p:blipFill>
        <p:spPr>
          <a:xfrm>
            <a:off x="0" y="0"/>
            <a:ext cx="9144000" cy="5143500"/>
          </a:xfrm>
          <a:prstGeom prst="snip2DiagRect">
            <a:avLst>
              <a:gd fmla="val 0" name="adj1"/>
              <a:gd fmla="val 0" name="adj2"/>
            </a:avLst>
          </a:prstGeom>
          <a:noFill/>
          <a:ln>
            <a:noFill/>
          </a:ln>
        </p:spPr>
      </p:pic>
      <p:sp>
        <p:nvSpPr>
          <p:cNvPr id="424" name="Google Shape;424;p45"/>
          <p:cNvSpPr txBox="1"/>
          <p:nvPr>
            <p:ph type="ctrTitle"/>
          </p:nvPr>
        </p:nvSpPr>
        <p:spPr>
          <a:xfrm flipH="1">
            <a:off x="1193529" y="1611150"/>
            <a:ext cx="5195700" cy="192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AWESOME WORDS</a:t>
            </a:r>
            <a:endParaRPr>
              <a:solidFill>
                <a:schemeClr val="lt1"/>
              </a:solidFill>
            </a:endParaRPr>
          </a:p>
        </p:txBody>
      </p:sp>
      <p:cxnSp>
        <p:nvCxnSpPr>
          <p:cNvPr id="425" name="Google Shape;425;p45"/>
          <p:cNvCxnSpPr/>
          <p:nvPr/>
        </p:nvCxnSpPr>
        <p:spPr>
          <a:xfrm rot="10800000">
            <a:off x="-6850" y="2056050"/>
            <a:ext cx="2468700" cy="0"/>
          </a:xfrm>
          <a:prstGeom prst="straightConnector1">
            <a:avLst/>
          </a:prstGeom>
          <a:noFill/>
          <a:ln cap="flat" cmpd="sng" w="9525">
            <a:solidFill>
              <a:schemeClr val="lt1"/>
            </a:solidFill>
            <a:prstDash val="solid"/>
            <a:round/>
            <a:headEnd len="med" w="med" type="none"/>
            <a:tailEnd len="med" w="med" type="none"/>
          </a:ln>
        </p:spPr>
      </p:cxnSp>
      <p:cxnSp>
        <p:nvCxnSpPr>
          <p:cNvPr id="426" name="Google Shape;426;p45"/>
          <p:cNvCxnSpPr/>
          <p:nvPr/>
        </p:nvCxnSpPr>
        <p:spPr>
          <a:xfrm rot="10800000">
            <a:off x="4389425" y="2962350"/>
            <a:ext cx="4747800" cy="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0" name="Shape 430"/>
        <p:cNvGrpSpPr/>
        <p:nvPr/>
      </p:nvGrpSpPr>
      <p:grpSpPr>
        <a:xfrm>
          <a:off x="0" y="0"/>
          <a:ext cx="0" cy="0"/>
          <a:chOff x="0" y="0"/>
          <a:chExt cx="0" cy="0"/>
        </a:xfrm>
      </p:grpSpPr>
      <p:sp>
        <p:nvSpPr>
          <p:cNvPr id="431" name="Google Shape;431;p46"/>
          <p:cNvSpPr txBox="1"/>
          <p:nvPr>
            <p:ph type="ctrTitle"/>
          </p:nvPr>
        </p:nvSpPr>
        <p:spPr>
          <a:xfrm flipH="1">
            <a:off x="2260329" y="2193805"/>
            <a:ext cx="5195700" cy="192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EVENTS</a:t>
            </a:r>
            <a:endParaRPr/>
          </a:p>
        </p:txBody>
      </p:sp>
      <p:sp>
        <p:nvSpPr>
          <p:cNvPr id="432" name="Google Shape;432;p46"/>
          <p:cNvSpPr txBox="1"/>
          <p:nvPr>
            <p:ph idx="2" type="title"/>
          </p:nvPr>
        </p:nvSpPr>
        <p:spPr>
          <a:xfrm flipH="1">
            <a:off x="2260329" y="1881980"/>
            <a:ext cx="2979300" cy="75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cxnSp>
        <p:nvCxnSpPr>
          <p:cNvPr id="433" name="Google Shape;433;p46"/>
          <p:cNvCxnSpPr/>
          <p:nvPr/>
        </p:nvCxnSpPr>
        <p:spPr>
          <a:xfrm>
            <a:off x="2162075" y="-35700"/>
            <a:ext cx="0" cy="2382600"/>
          </a:xfrm>
          <a:prstGeom prst="straightConnector1">
            <a:avLst/>
          </a:prstGeom>
          <a:noFill/>
          <a:ln cap="flat" cmpd="sng" w="9525">
            <a:solidFill>
              <a:schemeClr val="dk2"/>
            </a:solidFill>
            <a:prstDash val="solid"/>
            <a:round/>
            <a:headEnd len="med" w="med" type="none"/>
            <a:tailEnd len="med" w="med" type="none"/>
          </a:ln>
        </p:spPr>
      </p:cxnSp>
      <p:sp>
        <p:nvSpPr>
          <p:cNvPr id="434" name="Google Shape;434;p46"/>
          <p:cNvSpPr txBox="1"/>
          <p:nvPr>
            <p:ph idx="1" type="subTitle"/>
          </p:nvPr>
        </p:nvSpPr>
        <p:spPr>
          <a:xfrm>
            <a:off x="2260329" y="3476054"/>
            <a:ext cx="4224900" cy="53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here the subtitle if you need it</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sp>
        <p:nvSpPr>
          <p:cNvPr id="439" name="Google Shape;439;p47"/>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 OF PAST EVENTS</a:t>
            </a:r>
            <a:endParaRPr/>
          </a:p>
        </p:txBody>
      </p:sp>
      <p:grpSp>
        <p:nvGrpSpPr>
          <p:cNvPr id="440" name="Google Shape;440;p47"/>
          <p:cNvGrpSpPr/>
          <p:nvPr/>
        </p:nvGrpSpPr>
        <p:grpSpPr>
          <a:xfrm>
            <a:off x="1148819" y="2713208"/>
            <a:ext cx="1873113" cy="1290901"/>
            <a:chOff x="720000" y="2341741"/>
            <a:chExt cx="2120585" cy="1442831"/>
          </a:xfrm>
        </p:grpSpPr>
        <p:sp>
          <p:nvSpPr>
            <p:cNvPr id="441" name="Google Shape;441;p47"/>
            <p:cNvSpPr/>
            <p:nvPr/>
          </p:nvSpPr>
          <p:spPr>
            <a:xfrm>
              <a:off x="720000" y="2898672"/>
              <a:ext cx="885900" cy="885900"/>
            </a:xfrm>
            <a:prstGeom prst="snip2DiagRect">
              <a:avLst>
                <a:gd fmla="val 0" name="adj1"/>
                <a:gd fmla="val 16667" name="adj2"/>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2" name="Google Shape;442;p47"/>
            <p:cNvCxnSpPr/>
            <p:nvPr/>
          </p:nvCxnSpPr>
          <p:spPr>
            <a:xfrm>
              <a:off x="1143010" y="3361375"/>
              <a:ext cx="1695900" cy="0"/>
            </a:xfrm>
            <a:prstGeom prst="straightConnector1">
              <a:avLst/>
            </a:prstGeom>
            <a:noFill/>
            <a:ln cap="flat" cmpd="sng" w="9525">
              <a:solidFill>
                <a:schemeClr val="dk1"/>
              </a:solidFill>
              <a:prstDash val="solid"/>
              <a:round/>
              <a:headEnd len="med" w="med" type="none"/>
              <a:tailEnd len="med" w="med" type="none"/>
            </a:ln>
          </p:spPr>
        </p:cxnSp>
        <p:cxnSp>
          <p:nvCxnSpPr>
            <p:cNvPr id="443" name="Google Shape;443;p47"/>
            <p:cNvCxnSpPr/>
            <p:nvPr/>
          </p:nvCxnSpPr>
          <p:spPr>
            <a:xfrm rot="10800000">
              <a:off x="2840585" y="2341741"/>
              <a:ext cx="0" cy="1023000"/>
            </a:xfrm>
            <a:prstGeom prst="straightConnector1">
              <a:avLst/>
            </a:prstGeom>
            <a:noFill/>
            <a:ln cap="flat" cmpd="sng" w="9525">
              <a:solidFill>
                <a:schemeClr val="dk1"/>
              </a:solidFill>
              <a:prstDash val="solid"/>
              <a:round/>
              <a:headEnd len="med" w="med" type="none"/>
              <a:tailEnd len="med" w="med" type="none"/>
            </a:ln>
          </p:spPr>
        </p:cxnSp>
      </p:grpSp>
      <p:grpSp>
        <p:nvGrpSpPr>
          <p:cNvPr id="444" name="Google Shape;444;p47"/>
          <p:cNvGrpSpPr/>
          <p:nvPr/>
        </p:nvGrpSpPr>
        <p:grpSpPr>
          <a:xfrm flipH="1" rot="10800000">
            <a:off x="2699668" y="2071564"/>
            <a:ext cx="1873113" cy="1304427"/>
            <a:chOff x="720000" y="2341741"/>
            <a:chExt cx="2120585" cy="1457949"/>
          </a:xfrm>
        </p:grpSpPr>
        <p:sp>
          <p:nvSpPr>
            <p:cNvPr id="445" name="Google Shape;445;p47"/>
            <p:cNvSpPr/>
            <p:nvPr/>
          </p:nvSpPr>
          <p:spPr>
            <a:xfrm>
              <a:off x="720000" y="2913790"/>
              <a:ext cx="885900" cy="885900"/>
            </a:xfrm>
            <a:prstGeom prst="snip2DiagRect">
              <a:avLst>
                <a:gd fmla="val 0" name="adj1"/>
                <a:gd fmla="val 16667" name="adj2"/>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6" name="Google Shape;446;p47"/>
            <p:cNvCxnSpPr/>
            <p:nvPr/>
          </p:nvCxnSpPr>
          <p:spPr>
            <a:xfrm>
              <a:off x="1143010" y="3361375"/>
              <a:ext cx="1695900" cy="0"/>
            </a:xfrm>
            <a:prstGeom prst="straightConnector1">
              <a:avLst/>
            </a:prstGeom>
            <a:noFill/>
            <a:ln cap="flat" cmpd="sng" w="9525">
              <a:solidFill>
                <a:schemeClr val="dk1"/>
              </a:solidFill>
              <a:prstDash val="solid"/>
              <a:round/>
              <a:headEnd len="med" w="med" type="none"/>
              <a:tailEnd len="med" w="med" type="none"/>
            </a:ln>
          </p:spPr>
        </p:cxnSp>
        <p:cxnSp>
          <p:nvCxnSpPr>
            <p:cNvPr id="447" name="Google Shape;447;p47"/>
            <p:cNvCxnSpPr/>
            <p:nvPr/>
          </p:nvCxnSpPr>
          <p:spPr>
            <a:xfrm rot="10800000">
              <a:off x="2840585" y="2341741"/>
              <a:ext cx="0" cy="1023000"/>
            </a:xfrm>
            <a:prstGeom prst="straightConnector1">
              <a:avLst/>
            </a:prstGeom>
            <a:noFill/>
            <a:ln cap="flat" cmpd="sng" w="9525">
              <a:solidFill>
                <a:schemeClr val="dk1"/>
              </a:solidFill>
              <a:prstDash val="solid"/>
              <a:round/>
              <a:headEnd len="med" w="med" type="none"/>
              <a:tailEnd len="med" w="med" type="none"/>
            </a:ln>
          </p:spPr>
        </p:cxnSp>
      </p:grpSp>
      <p:grpSp>
        <p:nvGrpSpPr>
          <p:cNvPr id="448" name="Google Shape;448;p47"/>
          <p:cNvGrpSpPr/>
          <p:nvPr/>
        </p:nvGrpSpPr>
        <p:grpSpPr>
          <a:xfrm>
            <a:off x="4215083" y="2713208"/>
            <a:ext cx="1873113" cy="1290901"/>
            <a:chOff x="720000" y="2341741"/>
            <a:chExt cx="2120585" cy="1442831"/>
          </a:xfrm>
        </p:grpSpPr>
        <p:sp>
          <p:nvSpPr>
            <p:cNvPr id="449" name="Google Shape;449;p47"/>
            <p:cNvSpPr/>
            <p:nvPr/>
          </p:nvSpPr>
          <p:spPr>
            <a:xfrm>
              <a:off x="720000" y="2898672"/>
              <a:ext cx="885900" cy="885900"/>
            </a:xfrm>
            <a:prstGeom prst="snip2DiagRect">
              <a:avLst>
                <a:gd fmla="val 0" name="adj1"/>
                <a:gd fmla="val 16667" name="adj2"/>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0" name="Google Shape;450;p47"/>
            <p:cNvCxnSpPr/>
            <p:nvPr/>
          </p:nvCxnSpPr>
          <p:spPr>
            <a:xfrm>
              <a:off x="1143010" y="3361375"/>
              <a:ext cx="1695900" cy="0"/>
            </a:xfrm>
            <a:prstGeom prst="straightConnector1">
              <a:avLst/>
            </a:prstGeom>
            <a:noFill/>
            <a:ln cap="flat" cmpd="sng" w="9525">
              <a:solidFill>
                <a:schemeClr val="dk1"/>
              </a:solidFill>
              <a:prstDash val="solid"/>
              <a:round/>
              <a:headEnd len="med" w="med" type="none"/>
              <a:tailEnd len="med" w="med" type="none"/>
            </a:ln>
          </p:spPr>
        </p:cxnSp>
        <p:cxnSp>
          <p:nvCxnSpPr>
            <p:cNvPr id="451" name="Google Shape;451;p47"/>
            <p:cNvCxnSpPr/>
            <p:nvPr/>
          </p:nvCxnSpPr>
          <p:spPr>
            <a:xfrm rot="10800000">
              <a:off x="2840585" y="2341741"/>
              <a:ext cx="0" cy="1023000"/>
            </a:xfrm>
            <a:prstGeom prst="straightConnector1">
              <a:avLst/>
            </a:prstGeom>
            <a:noFill/>
            <a:ln cap="flat" cmpd="sng" w="9525">
              <a:solidFill>
                <a:schemeClr val="dk1"/>
              </a:solidFill>
              <a:prstDash val="solid"/>
              <a:round/>
              <a:headEnd len="med" w="med" type="none"/>
              <a:tailEnd len="med" w="med" type="none"/>
            </a:ln>
          </p:spPr>
        </p:cxnSp>
      </p:grpSp>
      <p:grpSp>
        <p:nvGrpSpPr>
          <p:cNvPr id="452" name="Google Shape;452;p47"/>
          <p:cNvGrpSpPr/>
          <p:nvPr/>
        </p:nvGrpSpPr>
        <p:grpSpPr>
          <a:xfrm flipH="1" rot="10800000">
            <a:off x="5728088" y="2072559"/>
            <a:ext cx="1873113" cy="1304427"/>
            <a:chOff x="720000" y="2341741"/>
            <a:chExt cx="2120585" cy="1457949"/>
          </a:xfrm>
        </p:grpSpPr>
        <p:sp>
          <p:nvSpPr>
            <p:cNvPr id="453" name="Google Shape;453;p47"/>
            <p:cNvSpPr/>
            <p:nvPr/>
          </p:nvSpPr>
          <p:spPr>
            <a:xfrm>
              <a:off x="720000" y="2913790"/>
              <a:ext cx="885900" cy="885900"/>
            </a:xfrm>
            <a:prstGeom prst="snip2DiagRect">
              <a:avLst>
                <a:gd fmla="val 0" name="adj1"/>
                <a:gd fmla="val 16667" name="adj2"/>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4" name="Google Shape;454;p47"/>
            <p:cNvCxnSpPr/>
            <p:nvPr/>
          </p:nvCxnSpPr>
          <p:spPr>
            <a:xfrm>
              <a:off x="1143010" y="3361375"/>
              <a:ext cx="1695900" cy="0"/>
            </a:xfrm>
            <a:prstGeom prst="straightConnector1">
              <a:avLst/>
            </a:prstGeom>
            <a:noFill/>
            <a:ln cap="flat" cmpd="sng" w="9525">
              <a:solidFill>
                <a:schemeClr val="dk1"/>
              </a:solidFill>
              <a:prstDash val="solid"/>
              <a:round/>
              <a:headEnd len="med" w="med" type="none"/>
              <a:tailEnd len="med" w="med" type="none"/>
            </a:ln>
          </p:spPr>
        </p:cxnSp>
        <p:cxnSp>
          <p:nvCxnSpPr>
            <p:cNvPr id="455" name="Google Shape;455;p47"/>
            <p:cNvCxnSpPr/>
            <p:nvPr/>
          </p:nvCxnSpPr>
          <p:spPr>
            <a:xfrm rot="10800000">
              <a:off x="2840585" y="2341741"/>
              <a:ext cx="0" cy="1023000"/>
            </a:xfrm>
            <a:prstGeom prst="straightConnector1">
              <a:avLst/>
            </a:prstGeom>
            <a:noFill/>
            <a:ln cap="flat" cmpd="sng" w="9525">
              <a:solidFill>
                <a:schemeClr val="dk1"/>
              </a:solidFill>
              <a:prstDash val="solid"/>
              <a:round/>
              <a:headEnd len="med" w="med" type="none"/>
              <a:tailEnd len="med" w="med" type="none"/>
            </a:ln>
          </p:spPr>
        </p:cxnSp>
      </p:grpSp>
      <p:sp>
        <p:nvSpPr>
          <p:cNvPr id="456" name="Google Shape;456;p47"/>
          <p:cNvSpPr/>
          <p:nvPr/>
        </p:nvSpPr>
        <p:spPr>
          <a:xfrm>
            <a:off x="7204906" y="3198311"/>
            <a:ext cx="788700" cy="7989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7"/>
          <p:cNvSpPr txBox="1"/>
          <p:nvPr/>
        </p:nvSpPr>
        <p:spPr>
          <a:xfrm>
            <a:off x="1136947" y="3435200"/>
            <a:ext cx="788700" cy="394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rgbClr val="FFFFFF"/>
                </a:solidFill>
                <a:latin typeface="Exo 2"/>
                <a:ea typeface="Exo 2"/>
                <a:cs typeface="Exo 2"/>
                <a:sym typeface="Exo 2"/>
              </a:rPr>
              <a:t>JAN 14</a:t>
            </a:r>
            <a:endParaRPr b="1" sz="1200">
              <a:solidFill>
                <a:srgbClr val="FFFFFF"/>
              </a:solidFill>
              <a:latin typeface="Exo 2"/>
              <a:ea typeface="Exo 2"/>
              <a:cs typeface="Exo 2"/>
              <a:sym typeface="Exo 2"/>
            </a:endParaRPr>
          </a:p>
        </p:txBody>
      </p:sp>
      <p:sp>
        <p:nvSpPr>
          <p:cNvPr id="458" name="Google Shape;458;p47"/>
          <p:cNvSpPr txBox="1"/>
          <p:nvPr/>
        </p:nvSpPr>
        <p:spPr>
          <a:xfrm>
            <a:off x="914801" y="4114825"/>
            <a:ext cx="1233000" cy="606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Mercury is the closest planet to the Sun</a:t>
            </a:r>
            <a:endParaRPr sz="1000">
              <a:solidFill>
                <a:schemeClr val="dk1"/>
              </a:solidFill>
              <a:latin typeface="Roboto Condensed Light"/>
              <a:ea typeface="Roboto Condensed Light"/>
              <a:cs typeface="Roboto Condensed Light"/>
              <a:sym typeface="Roboto Condensed Light"/>
            </a:endParaRPr>
          </a:p>
        </p:txBody>
      </p:sp>
      <p:sp>
        <p:nvSpPr>
          <p:cNvPr id="459" name="Google Shape;459;p47"/>
          <p:cNvSpPr txBox="1"/>
          <p:nvPr/>
        </p:nvSpPr>
        <p:spPr>
          <a:xfrm>
            <a:off x="2704247" y="2278350"/>
            <a:ext cx="788700" cy="394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rgbClr val="FFFFFF"/>
                </a:solidFill>
                <a:latin typeface="Exo 2"/>
                <a:ea typeface="Exo 2"/>
                <a:cs typeface="Exo 2"/>
                <a:sym typeface="Exo 2"/>
              </a:rPr>
              <a:t>FEB 02</a:t>
            </a:r>
            <a:endParaRPr b="1" sz="1200">
              <a:solidFill>
                <a:srgbClr val="FFFFFF"/>
              </a:solidFill>
              <a:latin typeface="Exo 2"/>
              <a:ea typeface="Exo 2"/>
              <a:cs typeface="Exo 2"/>
              <a:sym typeface="Exo 2"/>
            </a:endParaRPr>
          </a:p>
        </p:txBody>
      </p:sp>
      <p:sp>
        <p:nvSpPr>
          <p:cNvPr id="460" name="Google Shape;460;p47"/>
          <p:cNvSpPr txBox="1"/>
          <p:nvPr/>
        </p:nvSpPr>
        <p:spPr>
          <a:xfrm>
            <a:off x="5714071" y="2285125"/>
            <a:ext cx="788700" cy="394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rgbClr val="FFFFFF"/>
                </a:solidFill>
                <a:latin typeface="Exo 2"/>
                <a:ea typeface="Exo 2"/>
                <a:cs typeface="Exo 2"/>
                <a:sym typeface="Exo 2"/>
              </a:rPr>
              <a:t>APR 16</a:t>
            </a:r>
            <a:endParaRPr b="1" sz="1200">
              <a:solidFill>
                <a:srgbClr val="FFFFFF"/>
              </a:solidFill>
              <a:latin typeface="Exo 2"/>
              <a:ea typeface="Exo 2"/>
              <a:cs typeface="Exo 2"/>
              <a:sym typeface="Exo 2"/>
            </a:endParaRPr>
          </a:p>
        </p:txBody>
      </p:sp>
      <p:sp>
        <p:nvSpPr>
          <p:cNvPr id="461" name="Google Shape;461;p47"/>
          <p:cNvSpPr txBox="1"/>
          <p:nvPr/>
        </p:nvSpPr>
        <p:spPr>
          <a:xfrm>
            <a:off x="4207822" y="3435200"/>
            <a:ext cx="788700" cy="394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rgbClr val="FFFFFF"/>
                </a:solidFill>
                <a:latin typeface="Exo 2"/>
                <a:ea typeface="Exo 2"/>
                <a:cs typeface="Exo 2"/>
                <a:sym typeface="Exo 2"/>
              </a:rPr>
              <a:t>MAR 10</a:t>
            </a:r>
            <a:endParaRPr b="1" sz="1200">
              <a:solidFill>
                <a:srgbClr val="FFFFFF"/>
              </a:solidFill>
              <a:latin typeface="Exo 2"/>
              <a:ea typeface="Exo 2"/>
              <a:cs typeface="Exo 2"/>
              <a:sym typeface="Exo 2"/>
            </a:endParaRPr>
          </a:p>
        </p:txBody>
      </p:sp>
      <p:sp>
        <p:nvSpPr>
          <p:cNvPr id="462" name="Google Shape;462;p47"/>
          <p:cNvSpPr txBox="1"/>
          <p:nvPr/>
        </p:nvSpPr>
        <p:spPr>
          <a:xfrm>
            <a:off x="7204897" y="3428305"/>
            <a:ext cx="788700" cy="394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b="1" lang="en" sz="1200">
                <a:solidFill>
                  <a:srgbClr val="FFFFFF"/>
                </a:solidFill>
                <a:latin typeface="Exo 2"/>
                <a:ea typeface="Exo 2"/>
                <a:cs typeface="Exo 2"/>
                <a:sym typeface="Exo 2"/>
              </a:rPr>
              <a:t>MAY 30</a:t>
            </a:r>
            <a:endParaRPr b="1" sz="1200">
              <a:solidFill>
                <a:srgbClr val="FFFFFF"/>
              </a:solidFill>
              <a:latin typeface="Exo 2"/>
              <a:ea typeface="Exo 2"/>
              <a:cs typeface="Exo 2"/>
              <a:sym typeface="Exo 2"/>
            </a:endParaRPr>
          </a:p>
        </p:txBody>
      </p:sp>
      <p:sp>
        <p:nvSpPr>
          <p:cNvPr id="463" name="Google Shape;463;p47"/>
          <p:cNvSpPr txBox="1"/>
          <p:nvPr/>
        </p:nvSpPr>
        <p:spPr>
          <a:xfrm>
            <a:off x="3985676" y="4114825"/>
            <a:ext cx="1233000" cy="606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Saturn is composed of hydrogen and helium</a:t>
            </a:r>
            <a:endParaRPr sz="1000">
              <a:solidFill>
                <a:schemeClr val="dk1"/>
              </a:solidFill>
              <a:latin typeface="Roboto Condensed Light"/>
              <a:ea typeface="Roboto Condensed Light"/>
              <a:cs typeface="Roboto Condensed Light"/>
              <a:sym typeface="Roboto Condensed Light"/>
            </a:endParaRPr>
          </a:p>
        </p:txBody>
      </p:sp>
      <p:sp>
        <p:nvSpPr>
          <p:cNvPr id="464" name="Google Shape;464;p47"/>
          <p:cNvSpPr txBox="1"/>
          <p:nvPr/>
        </p:nvSpPr>
        <p:spPr>
          <a:xfrm>
            <a:off x="6982751" y="4114825"/>
            <a:ext cx="1233000" cy="606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Neptune is the farthest planet from the Sun</a:t>
            </a:r>
            <a:endParaRPr sz="1000">
              <a:solidFill>
                <a:schemeClr val="dk1"/>
              </a:solidFill>
              <a:latin typeface="Roboto Condensed Light"/>
              <a:ea typeface="Roboto Condensed Light"/>
              <a:cs typeface="Roboto Condensed Light"/>
              <a:sym typeface="Roboto Condensed Light"/>
            </a:endParaRPr>
          </a:p>
        </p:txBody>
      </p:sp>
      <p:sp>
        <p:nvSpPr>
          <p:cNvPr id="465" name="Google Shape;465;p47"/>
          <p:cNvSpPr txBox="1"/>
          <p:nvPr/>
        </p:nvSpPr>
        <p:spPr>
          <a:xfrm>
            <a:off x="5491921" y="1299487"/>
            <a:ext cx="1233000" cy="606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Jupiter is the biggest planet in our Solar System</a:t>
            </a:r>
            <a:endParaRPr sz="1000">
              <a:solidFill>
                <a:schemeClr val="dk1"/>
              </a:solidFill>
              <a:latin typeface="Roboto Condensed Light"/>
              <a:ea typeface="Roboto Condensed Light"/>
              <a:cs typeface="Roboto Condensed Light"/>
              <a:sym typeface="Roboto Condensed Light"/>
            </a:endParaRPr>
          </a:p>
        </p:txBody>
      </p:sp>
      <p:sp>
        <p:nvSpPr>
          <p:cNvPr id="466" name="Google Shape;466;p47"/>
          <p:cNvSpPr txBox="1"/>
          <p:nvPr/>
        </p:nvSpPr>
        <p:spPr>
          <a:xfrm>
            <a:off x="2482101" y="1299487"/>
            <a:ext cx="1233000" cy="606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Despite being red, Mars is a cold place, not hot</a:t>
            </a:r>
            <a:endParaRPr sz="1000">
              <a:solidFill>
                <a:schemeClr val="dk1"/>
              </a:solidFill>
              <a:latin typeface="Roboto Condensed Light"/>
              <a:ea typeface="Roboto Condensed Light"/>
              <a:cs typeface="Roboto Condensed Light"/>
              <a:sym typeface="Roboto Condensed Light"/>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 name="Shape 470"/>
        <p:cNvGrpSpPr/>
        <p:nvPr/>
      </p:nvGrpSpPr>
      <p:grpSpPr>
        <a:xfrm>
          <a:off x="0" y="0"/>
          <a:ext cx="0" cy="0"/>
          <a:chOff x="0" y="0"/>
          <a:chExt cx="0" cy="0"/>
        </a:xfrm>
      </p:grpSpPr>
      <p:sp>
        <p:nvSpPr>
          <p:cNvPr id="471" name="Google Shape;471;p48"/>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UPCOMING EVENTS</a:t>
            </a:r>
            <a:endParaRPr/>
          </a:p>
        </p:txBody>
      </p:sp>
      <p:grpSp>
        <p:nvGrpSpPr>
          <p:cNvPr id="472" name="Google Shape;472;p48"/>
          <p:cNvGrpSpPr/>
          <p:nvPr/>
        </p:nvGrpSpPr>
        <p:grpSpPr>
          <a:xfrm>
            <a:off x="2133945" y="1299061"/>
            <a:ext cx="5009329" cy="3094349"/>
            <a:chOff x="238143" y="644567"/>
            <a:chExt cx="7141900" cy="4411675"/>
          </a:xfrm>
        </p:grpSpPr>
        <p:sp>
          <p:nvSpPr>
            <p:cNvPr id="473" name="Google Shape;473;p48"/>
            <p:cNvSpPr/>
            <p:nvPr/>
          </p:nvSpPr>
          <p:spPr>
            <a:xfrm>
              <a:off x="238143" y="644567"/>
              <a:ext cx="7141900" cy="4411675"/>
            </a:xfrm>
            <a:custGeom>
              <a:rect b="b" l="l" r="r" t="t"/>
              <a:pathLst>
                <a:path extrusionOk="0" h="176467" w="285676">
                  <a:moveTo>
                    <a:pt x="25976" y="0"/>
                  </a:moveTo>
                  <a:lnTo>
                    <a:pt x="25182" y="2048"/>
                  </a:lnTo>
                  <a:lnTo>
                    <a:pt x="25976" y="2842"/>
                  </a:lnTo>
                  <a:lnTo>
                    <a:pt x="25579" y="3806"/>
                  </a:lnTo>
                  <a:lnTo>
                    <a:pt x="24566" y="5569"/>
                  </a:lnTo>
                  <a:lnTo>
                    <a:pt x="25976" y="7418"/>
                  </a:lnTo>
                  <a:lnTo>
                    <a:pt x="25275" y="8298"/>
                  </a:lnTo>
                  <a:lnTo>
                    <a:pt x="25275" y="10763"/>
                  </a:lnTo>
                  <a:lnTo>
                    <a:pt x="23510" y="12874"/>
                  </a:lnTo>
                  <a:lnTo>
                    <a:pt x="20959" y="12874"/>
                  </a:lnTo>
                  <a:lnTo>
                    <a:pt x="20606" y="10054"/>
                  </a:lnTo>
                  <a:lnTo>
                    <a:pt x="22369" y="9444"/>
                  </a:lnTo>
                  <a:lnTo>
                    <a:pt x="23688" y="7595"/>
                  </a:lnTo>
                  <a:lnTo>
                    <a:pt x="23688" y="5478"/>
                  </a:lnTo>
                  <a:lnTo>
                    <a:pt x="20606" y="4953"/>
                  </a:lnTo>
                  <a:lnTo>
                    <a:pt x="17700" y="3806"/>
                  </a:lnTo>
                  <a:lnTo>
                    <a:pt x="16908" y="1694"/>
                  </a:lnTo>
                  <a:lnTo>
                    <a:pt x="15674" y="1694"/>
                  </a:lnTo>
                  <a:lnTo>
                    <a:pt x="14794" y="4068"/>
                  </a:lnTo>
                  <a:lnTo>
                    <a:pt x="14794" y="5478"/>
                  </a:lnTo>
                  <a:lnTo>
                    <a:pt x="15674" y="5917"/>
                  </a:lnTo>
                  <a:lnTo>
                    <a:pt x="15589" y="8021"/>
                  </a:lnTo>
                  <a:lnTo>
                    <a:pt x="16992" y="8220"/>
                  </a:lnTo>
                  <a:lnTo>
                    <a:pt x="15525" y="9652"/>
                  </a:lnTo>
                  <a:lnTo>
                    <a:pt x="15410" y="12521"/>
                  </a:lnTo>
                  <a:lnTo>
                    <a:pt x="16381" y="14284"/>
                  </a:lnTo>
                  <a:lnTo>
                    <a:pt x="14794" y="16135"/>
                  </a:lnTo>
                  <a:lnTo>
                    <a:pt x="14794" y="17722"/>
                  </a:lnTo>
                  <a:lnTo>
                    <a:pt x="13029" y="23355"/>
                  </a:lnTo>
                  <a:lnTo>
                    <a:pt x="12215" y="24532"/>
                  </a:lnTo>
                  <a:lnTo>
                    <a:pt x="11273" y="25905"/>
                  </a:lnTo>
                  <a:lnTo>
                    <a:pt x="11273" y="28195"/>
                  </a:lnTo>
                  <a:lnTo>
                    <a:pt x="8956" y="32396"/>
                  </a:lnTo>
                  <a:lnTo>
                    <a:pt x="5638" y="38412"/>
                  </a:lnTo>
                  <a:lnTo>
                    <a:pt x="5285" y="44748"/>
                  </a:lnTo>
                  <a:lnTo>
                    <a:pt x="4407" y="46335"/>
                  </a:lnTo>
                  <a:lnTo>
                    <a:pt x="4753" y="48801"/>
                  </a:lnTo>
                  <a:lnTo>
                    <a:pt x="1680" y="53817"/>
                  </a:lnTo>
                  <a:lnTo>
                    <a:pt x="0" y="56106"/>
                  </a:lnTo>
                  <a:lnTo>
                    <a:pt x="2997" y="59449"/>
                  </a:lnTo>
                  <a:lnTo>
                    <a:pt x="2381" y="62107"/>
                  </a:lnTo>
                  <a:lnTo>
                    <a:pt x="2168" y="66281"/>
                  </a:lnTo>
                  <a:lnTo>
                    <a:pt x="4230" y="69398"/>
                  </a:lnTo>
                  <a:lnTo>
                    <a:pt x="4053" y="72218"/>
                  </a:lnTo>
                  <a:lnTo>
                    <a:pt x="5902" y="74246"/>
                  </a:lnTo>
                  <a:lnTo>
                    <a:pt x="5726" y="79441"/>
                  </a:lnTo>
                  <a:lnTo>
                    <a:pt x="7752" y="81821"/>
                  </a:lnTo>
                  <a:lnTo>
                    <a:pt x="7752" y="83140"/>
                  </a:lnTo>
                  <a:lnTo>
                    <a:pt x="6518" y="84457"/>
                  </a:lnTo>
                  <a:lnTo>
                    <a:pt x="6518" y="85513"/>
                  </a:lnTo>
                  <a:lnTo>
                    <a:pt x="7313" y="86222"/>
                  </a:lnTo>
                  <a:lnTo>
                    <a:pt x="8978" y="90339"/>
                  </a:lnTo>
                  <a:lnTo>
                    <a:pt x="9382" y="91330"/>
                  </a:lnTo>
                  <a:lnTo>
                    <a:pt x="10125" y="93172"/>
                  </a:lnTo>
                  <a:lnTo>
                    <a:pt x="9510" y="94761"/>
                  </a:lnTo>
                  <a:lnTo>
                    <a:pt x="9956" y="95908"/>
                  </a:lnTo>
                  <a:lnTo>
                    <a:pt x="10479" y="96872"/>
                  </a:lnTo>
                  <a:lnTo>
                    <a:pt x="9814" y="98814"/>
                  </a:lnTo>
                  <a:lnTo>
                    <a:pt x="9807" y="98819"/>
                  </a:lnTo>
                  <a:lnTo>
                    <a:pt x="9601" y="99430"/>
                  </a:lnTo>
                  <a:lnTo>
                    <a:pt x="11096" y="100663"/>
                  </a:lnTo>
                  <a:lnTo>
                    <a:pt x="15496" y="101186"/>
                  </a:lnTo>
                  <a:lnTo>
                    <a:pt x="18848" y="105325"/>
                  </a:lnTo>
                  <a:lnTo>
                    <a:pt x="20633" y="105799"/>
                  </a:lnTo>
                  <a:lnTo>
                    <a:pt x="20959" y="107706"/>
                  </a:lnTo>
                  <a:lnTo>
                    <a:pt x="23071" y="107706"/>
                  </a:lnTo>
                  <a:lnTo>
                    <a:pt x="23071" y="110349"/>
                  </a:lnTo>
                  <a:lnTo>
                    <a:pt x="25361" y="111227"/>
                  </a:lnTo>
                  <a:lnTo>
                    <a:pt x="25545" y="113311"/>
                  </a:lnTo>
                  <a:lnTo>
                    <a:pt x="25976" y="118094"/>
                  </a:lnTo>
                  <a:lnTo>
                    <a:pt x="39361" y="118094"/>
                  </a:lnTo>
                  <a:lnTo>
                    <a:pt x="39361" y="121176"/>
                  </a:lnTo>
                  <a:lnTo>
                    <a:pt x="50344" y="127809"/>
                  </a:lnTo>
                  <a:lnTo>
                    <a:pt x="58466" y="132711"/>
                  </a:lnTo>
                  <a:lnTo>
                    <a:pt x="75109" y="134739"/>
                  </a:lnTo>
                  <a:lnTo>
                    <a:pt x="75896" y="131125"/>
                  </a:lnTo>
                  <a:lnTo>
                    <a:pt x="85236" y="131826"/>
                  </a:lnTo>
                  <a:lnTo>
                    <a:pt x="93881" y="142297"/>
                  </a:lnTo>
                  <a:lnTo>
                    <a:pt x="95269" y="143977"/>
                  </a:lnTo>
                  <a:lnTo>
                    <a:pt x="95114" y="147096"/>
                  </a:lnTo>
                  <a:cubicBezTo>
                    <a:pt x="95114" y="147096"/>
                    <a:pt x="98353" y="152785"/>
                    <a:pt x="102929" y="153928"/>
                  </a:cubicBezTo>
                  <a:lnTo>
                    <a:pt x="106012" y="151554"/>
                  </a:lnTo>
                  <a:lnTo>
                    <a:pt x="106012" y="148116"/>
                  </a:lnTo>
                  <a:lnTo>
                    <a:pt x="110943" y="148293"/>
                  </a:lnTo>
                  <a:lnTo>
                    <a:pt x="111823" y="149264"/>
                  </a:lnTo>
                  <a:lnTo>
                    <a:pt x="114729" y="149264"/>
                  </a:lnTo>
                  <a:cubicBezTo>
                    <a:pt x="114729" y="149264"/>
                    <a:pt x="117726" y="151745"/>
                    <a:pt x="119830" y="156797"/>
                  </a:cubicBezTo>
                  <a:cubicBezTo>
                    <a:pt x="119864" y="156866"/>
                    <a:pt x="119895" y="156937"/>
                    <a:pt x="119921" y="157010"/>
                  </a:cubicBezTo>
                  <a:cubicBezTo>
                    <a:pt x="119921" y="157010"/>
                    <a:pt x="122125" y="163175"/>
                    <a:pt x="125031" y="164847"/>
                  </a:cubicBezTo>
                  <a:cubicBezTo>
                    <a:pt x="125031" y="164847"/>
                    <a:pt x="125561" y="165725"/>
                    <a:pt x="125909" y="168106"/>
                  </a:cubicBezTo>
                  <a:cubicBezTo>
                    <a:pt x="125909" y="168106"/>
                    <a:pt x="126270" y="169637"/>
                    <a:pt x="127496" y="171287"/>
                  </a:cubicBezTo>
                  <a:cubicBezTo>
                    <a:pt x="128631" y="172825"/>
                    <a:pt x="130514" y="174462"/>
                    <a:pt x="133577" y="175056"/>
                  </a:cubicBezTo>
                  <a:lnTo>
                    <a:pt x="138324" y="176466"/>
                  </a:lnTo>
                  <a:lnTo>
                    <a:pt x="139472" y="175588"/>
                  </a:lnTo>
                  <a:cubicBezTo>
                    <a:pt x="139472" y="175588"/>
                    <a:pt x="138508" y="173484"/>
                    <a:pt x="138175" y="171287"/>
                  </a:cubicBezTo>
                  <a:cubicBezTo>
                    <a:pt x="138025" y="170309"/>
                    <a:pt x="137998" y="169303"/>
                    <a:pt x="138239" y="168460"/>
                  </a:cubicBezTo>
                  <a:lnTo>
                    <a:pt x="138153" y="163352"/>
                  </a:lnTo>
                  <a:lnTo>
                    <a:pt x="139472" y="162996"/>
                  </a:lnTo>
                  <a:lnTo>
                    <a:pt x="140527" y="160531"/>
                  </a:lnTo>
                  <a:lnTo>
                    <a:pt x="142461" y="160353"/>
                  </a:lnTo>
                  <a:lnTo>
                    <a:pt x="143872" y="158241"/>
                  </a:lnTo>
                  <a:lnTo>
                    <a:pt x="147748" y="157447"/>
                  </a:lnTo>
                  <a:lnTo>
                    <a:pt x="148719" y="156797"/>
                  </a:lnTo>
                  <a:lnTo>
                    <a:pt x="151270" y="155073"/>
                  </a:lnTo>
                  <a:lnTo>
                    <a:pt x="151270" y="153310"/>
                  </a:lnTo>
                  <a:lnTo>
                    <a:pt x="159985" y="149441"/>
                  </a:lnTo>
                  <a:lnTo>
                    <a:pt x="162712" y="149441"/>
                  </a:lnTo>
                  <a:lnTo>
                    <a:pt x="169147" y="151113"/>
                  </a:lnTo>
                  <a:lnTo>
                    <a:pt x="170110" y="150497"/>
                  </a:lnTo>
                  <a:lnTo>
                    <a:pt x="170110" y="148470"/>
                  </a:lnTo>
                  <a:lnTo>
                    <a:pt x="174779" y="149789"/>
                  </a:lnTo>
                  <a:lnTo>
                    <a:pt x="175922" y="153749"/>
                  </a:lnTo>
                  <a:lnTo>
                    <a:pt x="179968" y="153764"/>
                  </a:lnTo>
                  <a:lnTo>
                    <a:pt x="182349" y="150938"/>
                  </a:lnTo>
                  <a:lnTo>
                    <a:pt x="186841" y="153049"/>
                  </a:lnTo>
                  <a:lnTo>
                    <a:pt x="188690" y="151907"/>
                  </a:lnTo>
                  <a:lnTo>
                    <a:pt x="185346" y="148471"/>
                  </a:lnTo>
                  <a:lnTo>
                    <a:pt x="186579" y="146799"/>
                  </a:lnTo>
                  <a:lnTo>
                    <a:pt x="186579" y="143979"/>
                  </a:lnTo>
                  <a:lnTo>
                    <a:pt x="193119" y="143950"/>
                  </a:lnTo>
                  <a:lnTo>
                    <a:pt x="194679" y="142569"/>
                  </a:lnTo>
                  <a:lnTo>
                    <a:pt x="195906" y="143981"/>
                  </a:lnTo>
                  <a:lnTo>
                    <a:pt x="198174" y="142301"/>
                  </a:lnTo>
                  <a:lnTo>
                    <a:pt x="198287" y="142223"/>
                  </a:lnTo>
                  <a:lnTo>
                    <a:pt x="199371" y="142301"/>
                  </a:lnTo>
                  <a:lnTo>
                    <a:pt x="206649" y="142839"/>
                  </a:lnTo>
                  <a:lnTo>
                    <a:pt x="209378" y="146885"/>
                  </a:lnTo>
                  <a:lnTo>
                    <a:pt x="211142" y="146446"/>
                  </a:lnTo>
                  <a:lnTo>
                    <a:pt x="215629" y="143802"/>
                  </a:lnTo>
                  <a:lnTo>
                    <a:pt x="219418" y="144072"/>
                  </a:lnTo>
                  <a:lnTo>
                    <a:pt x="223905" y="149003"/>
                  </a:lnTo>
                  <a:lnTo>
                    <a:pt x="225401" y="149528"/>
                  </a:lnTo>
                  <a:lnTo>
                    <a:pt x="225847" y="154104"/>
                  </a:lnTo>
                  <a:lnTo>
                    <a:pt x="225229" y="156797"/>
                  </a:lnTo>
                  <a:lnTo>
                    <a:pt x="225138" y="157187"/>
                  </a:lnTo>
                  <a:lnTo>
                    <a:pt x="225847" y="158506"/>
                  </a:lnTo>
                  <a:lnTo>
                    <a:pt x="227257" y="158329"/>
                  </a:lnTo>
                  <a:lnTo>
                    <a:pt x="226904" y="160178"/>
                  </a:lnTo>
                  <a:lnTo>
                    <a:pt x="229716" y="163437"/>
                  </a:lnTo>
                  <a:lnTo>
                    <a:pt x="231126" y="163528"/>
                  </a:lnTo>
                  <a:lnTo>
                    <a:pt x="231126" y="165201"/>
                  </a:lnTo>
                  <a:lnTo>
                    <a:pt x="231828" y="166341"/>
                  </a:lnTo>
                  <a:lnTo>
                    <a:pt x="233507" y="166341"/>
                  </a:lnTo>
                  <a:lnTo>
                    <a:pt x="233507" y="169340"/>
                  </a:lnTo>
                  <a:lnTo>
                    <a:pt x="235967" y="169148"/>
                  </a:lnTo>
                  <a:cubicBezTo>
                    <a:pt x="235967" y="169148"/>
                    <a:pt x="237568" y="170547"/>
                    <a:pt x="237816" y="171189"/>
                  </a:cubicBezTo>
                  <a:cubicBezTo>
                    <a:pt x="237825" y="171212"/>
                    <a:pt x="237816" y="171289"/>
                    <a:pt x="237816" y="171289"/>
                  </a:cubicBezTo>
                  <a:lnTo>
                    <a:pt x="244334" y="171289"/>
                  </a:lnTo>
                  <a:lnTo>
                    <a:pt x="244334" y="162559"/>
                  </a:lnTo>
                  <a:lnTo>
                    <a:pt x="241246" y="156797"/>
                  </a:lnTo>
                  <a:lnTo>
                    <a:pt x="239665" y="153842"/>
                  </a:lnTo>
                  <a:lnTo>
                    <a:pt x="239226" y="149789"/>
                  </a:lnTo>
                  <a:lnTo>
                    <a:pt x="235003" y="146181"/>
                  </a:lnTo>
                  <a:lnTo>
                    <a:pt x="235003" y="143800"/>
                  </a:lnTo>
                  <a:lnTo>
                    <a:pt x="233245" y="142297"/>
                  </a:lnTo>
                  <a:lnTo>
                    <a:pt x="233154" y="142214"/>
                  </a:lnTo>
                  <a:lnTo>
                    <a:pt x="232445" y="139139"/>
                  </a:lnTo>
                  <a:lnTo>
                    <a:pt x="230773" y="136936"/>
                  </a:lnTo>
                  <a:lnTo>
                    <a:pt x="231347" y="127809"/>
                  </a:lnTo>
                  <a:lnTo>
                    <a:pt x="231389" y="127071"/>
                  </a:lnTo>
                  <a:lnTo>
                    <a:pt x="233679" y="125838"/>
                  </a:lnTo>
                  <a:lnTo>
                    <a:pt x="235089" y="122757"/>
                  </a:lnTo>
                  <a:lnTo>
                    <a:pt x="236852" y="122757"/>
                  </a:lnTo>
                  <a:lnTo>
                    <a:pt x="241075" y="118270"/>
                  </a:lnTo>
                  <a:lnTo>
                    <a:pt x="240984" y="116507"/>
                  </a:lnTo>
                  <a:lnTo>
                    <a:pt x="242860" y="113310"/>
                  </a:lnTo>
                  <a:lnTo>
                    <a:pt x="243365" y="112461"/>
                  </a:lnTo>
                  <a:lnTo>
                    <a:pt x="246624" y="111750"/>
                  </a:lnTo>
                  <a:lnTo>
                    <a:pt x="248644" y="107875"/>
                  </a:lnTo>
                  <a:lnTo>
                    <a:pt x="248644" y="105146"/>
                  </a:lnTo>
                  <a:lnTo>
                    <a:pt x="255602" y="104008"/>
                  </a:lnTo>
                  <a:lnTo>
                    <a:pt x="256480" y="101803"/>
                  </a:lnTo>
                  <a:lnTo>
                    <a:pt x="255248" y="99606"/>
                  </a:lnTo>
                  <a:lnTo>
                    <a:pt x="256538" y="98819"/>
                  </a:lnTo>
                  <a:lnTo>
                    <a:pt x="257274" y="98373"/>
                  </a:lnTo>
                  <a:lnTo>
                    <a:pt x="257274" y="95732"/>
                  </a:lnTo>
                  <a:lnTo>
                    <a:pt x="254631" y="93704"/>
                  </a:lnTo>
                  <a:lnTo>
                    <a:pt x="256134" y="92294"/>
                  </a:lnTo>
                  <a:lnTo>
                    <a:pt x="256219" y="91416"/>
                  </a:lnTo>
                  <a:lnTo>
                    <a:pt x="254724" y="90445"/>
                  </a:lnTo>
                  <a:lnTo>
                    <a:pt x="255163" y="88233"/>
                  </a:lnTo>
                  <a:lnTo>
                    <a:pt x="253399" y="87453"/>
                  </a:lnTo>
                  <a:lnTo>
                    <a:pt x="251111" y="87277"/>
                  </a:lnTo>
                  <a:lnTo>
                    <a:pt x="251727" y="85251"/>
                  </a:lnTo>
                  <a:lnTo>
                    <a:pt x="251528" y="84322"/>
                  </a:lnTo>
                  <a:lnTo>
                    <a:pt x="251202" y="82784"/>
                  </a:lnTo>
                  <a:lnTo>
                    <a:pt x="249707" y="79964"/>
                  </a:lnTo>
                  <a:lnTo>
                    <a:pt x="248296" y="79263"/>
                  </a:lnTo>
                  <a:lnTo>
                    <a:pt x="248120" y="75565"/>
                  </a:lnTo>
                  <a:lnTo>
                    <a:pt x="247327" y="73892"/>
                  </a:lnTo>
                  <a:lnTo>
                    <a:pt x="249532" y="71604"/>
                  </a:lnTo>
                  <a:lnTo>
                    <a:pt x="250495" y="72222"/>
                  </a:lnTo>
                  <a:lnTo>
                    <a:pt x="249878" y="75565"/>
                  </a:lnTo>
                  <a:lnTo>
                    <a:pt x="250084" y="78223"/>
                  </a:lnTo>
                  <a:lnTo>
                    <a:pt x="252053" y="79257"/>
                  </a:lnTo>
                  <a:lnTo>
                    <a:pt x="253399" y="81374"/>
                  </a:lnTo>
                  <a:lnTo>
                    <a:pt x="253166" y="84324"/>
                  </a:lnTo>
                  <a:lnTo>
                    <a:pt x="254718" y="84324"/>
                  </a:lnTo>
                  <a:lnTo>
                    <a:pt x="256305" y="81730"/>
                  </a:lnTo>
                  <a:lnTo>
                    <a:pt x="257276" y="77676"/>
                  </a:lnTo>
                  <a:lnTo>
                    <a:pt x="254988" y="74947"/>
                  </a:lnTo>
                  <a:lnTo>
                    <a:pt x="253031" y="71531"/>
                  </a:lnTo>
                  <a:lnTo>
                    <a:pt x="255873" y="71688"/>
                  </a:lnTo>
                  <a:lnTo>
                    <a:pt x="256136" y="73630"/>
                  </a:lnTo>
                  <a:lnTo>
                    <a:pt x="257276" y="73807"/>
                  </a:lnTo>
                  <a:lnTo>
                    <a:pt x="259005" y="69832"/>
                  </a:lnTo>
                  <a:lnTo>
                    <a:pt x="260265" y="66933"/>
                  </a:lnTo>
                  <a:lnTo>
                    <a:pt x="259473" y="61654"/>
                  </a:lnTo>
                  <a:lnTo>
                    <a:pt x="258772" y="60952"/>
                  </a:lnTo>
                  <a:lnTo>
                    <a:pt x="263348" y="56283"/>
                  </a:lnTo>
                  <a:lnTo>
                    <a:pt x="266254" y="56283"/>
                  </a:lnTo>
                  <a:lnTo>
                    <a:pt x="268004" y="55341"/>
                  </a:lnTo>
                  <a:lnTo>
                    <a:pt x="270659" y="53902"/>
                  </a:lnTo>
                  <a:lnTo>
                    <a:pt x="270659" y="51528"/>
                  </a:lnTo>
                  <a:lnTo>
                    <a:pt x="274357" y="50033"/>
                  </a:lnTo>
                  <a:lnTo>
                    <a:pt x="274796" y="48269"/>
                  </a:lnTo>
                  <a:lnTo>
                    <a:pt x="271274" y="44046"/>
                  </a:lnTo>
                  <a:lnTo>
                    <a:pt x="271274" y="38235"/>
                  </a:lnTo>
                  <a:lnTo>
                    <a:pt x="272061" y="35153"/>
                  </a:lnTo>
                  <a:lnTo>
                    <a:pt x="276554" y="32950"/>
                  </a:lnTo>
                  <a:lnTo>
                    <a:pt x="276554" y="31454"/>
                  </a:lnTo>
                  <a:lnTo>
                    <a:pt x="276031" y="29343"/>
                  </a:lnTo>
                  <a:lnTo>
                    <a:pt x="277966" y="28286"/>
                  </a:lnTo>
                  <a:lnTo>
                    <a:pt x="280516" y="28372"/>
                  </a:lnTo>
                  <a:lnTo>
                    <a:pt x="282748" y="26352"/>
                  </a:lnTo>
                  <a:lnTo>
                    <a:pt x="285675" y="23703"/>
                  </a:lnTo>
                  <a:lnTo>
                    <a:pt x="285675" y="21945"/>
                  </a:lnTo>
                  <a:lnTo>
                    <a:pt x="281820" y="21484"/>
                  </a:lnTo>
                  <a:lnTo>
                    <a:pt x="281573" y="19216"/>
                  </a:lnTo>
                  <a:lnTo>
                    <a:pt x="279461" y="19125"/>
                  </a:lnTo>
                  <a:lnTo>
                    <a:pt x="277144" y="11861"/>
                  </a:lnTo>
                  <a:lnTo>
                    <a:pt x="267443" y="11861"/>
                  </a:lnTo>
                  <a:lnTo>
                    <a:pt x="265991" y="19125"/>
                  </a:lnTo>
                  <a:lnTo>
                    <a:pt x="267046" y="21329"/>
                  </a:lnTo>
                  <a:lnTo>
                    <a:pt x="267137" y="23178"/>
                  </a:lnTo>
                  <a:lnTo>
                    <a:pt x="265898" y="23617"/>
                  </a:lnTo>
                  <a:lnTo>
                    <a:pt x="265813" y="25290"/>
                  </a:lnTo>
                  <a:lnTo>
                    <a:pt x="265281" y="26344"/>
                  </a:lnTo>
                  <a:lnTo>
                    <a:pt x="265261" y="26352"/>
                  </a:lnTo>
                  <a:lnTo>
                    <a:pt x="263086" y="26962"/>
                  </a:lnTo>
                  <a:lnTo>
                    <a:pt x="262206" y="29328"/>
                  </a:lnTo>
                  <a:lnTo>
                    <a:pt x="248120" y="32595"/>
                  </a:lnTo>
                  <a:lnTo>
                    <a:pt x="244420" y="35856"/>
                  </a:lnTo>
                  <a:lnTo>
                    <a:pt x="243095" y="38583"/>
                  </a:lnTo>
                  <a:lnTo>
                    <a:pt x="237688" y="40844"/>
                  </a:lnTo>
                  <a:lnTo>
                    <a:pt x="237200" y="41050"/>
                  </a:lnTo>
                  <a:lnTo>
                    <a:pt x="237732" y="42722"/>
                  </a:lnTo>
                  <a:lnTo>
                    <a:pt x="234025" y="42551"/>
                  </a:lnTo>
                  <a:lnTo>
                    <a:pt x="229270" y="45101"/>
                  </a:lnTo>
                  <a:lnTo>
                    <a:pt x="226457" y="47830"/>
                  </a:lnTo>
                  <a:lnTo>
                    <a:pt x="226896" y="49856"/>
                  </a:lnTo>
                  <a:lnTo>
                    <a:pt x="229716" y="49503"/>
                  </a:lnTo>
                  <a:lnTo>
                    <a:pt x="230327" y="50736"/>
                  </a:lnTo>
                  <a:lnTo>
                    <a:pt x="229625" y="52146"/>
                  </a:lnTo>
                  <a:lnTo>
                    <a:pt x="226989" y="52062"/>
                  </a:lnTo>
                  <a:lnTo>
                    <a:pt x="223198" y="55052"/>
                  </a:lnTo>
                  <a:lnTo>
                    <a:pt x="218882" y="54789"/>
                  </a:lnTo>
                  <a:lnTo>
                    <a:pt x="218401" y="55341"/>
                  </a:lnTo>
                  <a:lnTo>
                    <a:pt x="214221" y="60160"/>
                  </a:lnTo>
                  <a:lnTo>
                    <a:pt x="210961" y="59983"/>
                  </a:lnTo>
                  <a:lnTo>
                    <a:pt x="210961" y="58480"/>
                  </a:lnTo>
                  <a:lnTo>
                    <a:pt x="213865" y="57517"/>
                  </a:lnTo>
                  <a:lnTo>
                    <a:pt x="213993" y="55341"/>
                  </a:lnTo>
                  <a:lnTo>
                    <a:pt x="214128" y="53024"/>
                  </a:lnTo>
                  <a:lnTo>
                    <a:pt x="216948" y="50736"/>
                  </a:lnTo>
                  <a:lnTo>
                    <a:pt x="215716" y="45628"/>
                  </a:lnTo>
                  <a:lnTo>
                    <a:pt x="217565" y="42283"/>
                  </a:lnTo>
                  <a:lnTo>
                    <a:pt x="217374" y="40844"/>
                  </a:lnTo>
                  <a:lnTo>
                    <a:pt x="217126" y="38938"/>
                  </a:lnTo>
                  <a:lnTo>
                    <a:pt x="217742" y="38583"/>
                  </a:lnTo>
                  <a:lnTo>
                    <a:pt x="219719" y="40844"/>
                  </a:lnTo>
                  <a:lnTo>
                    <a:pt x="223630" y="40844"/>
                  </a:lnTo>
                  <a:lnTo>
                    <a:pt x="224694" y="39022"/>
                  </a:lnTo>
                  <a:lnTo>
                    <a:pt x="221881" y="34799"/>
                  </a:lnTo>
                  <a:lnTo>
                    <a:pt x="218301" y="31269"/>
                  </a:lnTo>
                  <a:lnTo>
                    <a:pt x="209289" y="31453"/>
                  </a:lnTo>
                  <a:lnTo>
                    <a:pt x="203301" y="31801"/>
                  </a:lnTo>
                  <a:lnTo>
                    <a:pt x="202592" y="30221"/>
                  </a:lnTo>
                  <a:lnTo>
                    <a:pt x="200920" y="28988"/>
                  </a:lnTo>
                  <a:lnTo>
                    <a:pt x="200920" y="27139"/>
                  </a:lnTo>
                  <a:lnTo>
                    <a:pt x="199424" y="27053"/>
                  </a:lnTo>
                  <a:lnTo>
                    <a:pt x="199404" y="26352"/>
                  </a:lnTo>
                  <a:lnTo>
                    <a:pt x="199340" y="24495"/>
                  </a:lnTo>
                  <a:lnTo>
                    <a:pt x="197930" y="23532"/>
                  </a:lnTo>
                  <a:lnTo>
                    <a:pt x="197752" y="21236"/>
                  </a:lnTo>
                  <a:lnTo>
                    <a:pt x="195549" y="19917"/>
                  </a:lnTo>
                  <a:lnTo>
                    <a:pt x="195025" y="21327"/>
                  </a:lnTo>
                  <a:lnTo>
                    <a:pt x="192474" y="21236"/>
                  </a:lnTo>
                  <a:lnTo>
                    <a:pt x="189916" y="16398"/>
                  </a:lnTo>
                  <a:lnTo>
                    <a:pt x="188683" y="15603"/>
                  </a:lnTo>
                  <a:lnTo>
                    <a:pt x="181994" y="15341"/>
                  </a:lnTo>
                  <a:lnTo>
                    <a:pt x="181292" y="16658"/>
                  </a:lnTo>
                  <a:lnTo>
                    <a:pt x="181463" y="17629"/>
                  </a:lnTo>
                  <a:lnTo>
                    <a:pt x="178997" y="20273"/>
                  </a:lnTo>
                  <a:lnTo>
                    <a:pt x="177155" y="20449"/>
                  </a:lnTo>
                  <a:lnTo>
                    <a:pt x="175652" y="22823"/>
                  </a:lnTo>
                  <a:lnTo>
                    <a:pt x="169495" y="21852"/>
                  </a:lnTo>
                  <a:lnTo>
                    <a:pt x="166674" y="22739"/>
                  </a:lnTo>
                  <a:lnTo>
                    <a:pt x="163067" y="21506"/>
                  </a:lnTo>
                  <a:lnTo>
                    <a:pt x="162005" y="19741"/>
                  </a:lnTo>
                  <a:lnTo>
                    <a:pt x="158313" y="18509"/>
                  </a:lnTo>
                  <a:lnTo>
                    <a:pt x="156903" y="20096"/>
                  </a:lnTo>
                  <a:lnTo>
                    <a:pt x="151971" y="18331"/>
                  </a:lnTo>
                  <a:lnTo>
                    <a:pt x="151971" y="15425"/>
                  </a:lnTo>
                  <a:lnTo>
                    <a:pt x="149590" y="14022"/>
                  </a:lnTo>
                  <a:lnTo>
                    <a:pt x="149590" y="16312"/>
                  </a:lnTo>
                  <a:lnTo>
                    <a:pt x="141093" y="16886"/>
                  </a:lnTo>
                  <a:lnTo>
                    <a:pt x="137969" y="17099"/>
                  </a:lnTo>
                  <a:lnTo>
                    <a:pt x="117726" y="16212"/>
                  </a:lnTo>
                  <a:lnTo>
                    <a:pt x="115791" y="16128"/>
                  </a:lnTo>
                  <a:lnTo>
                    <a:pt x="113169" y="16008"/>
                  </a:lnTo>
                  <a:lnTo>
                    <a:pt x="84655" y="12556"/>
                  </a:lnTo>
                  <a:lnTo>
                    <a:pt x="79042" y="11885"/>
                  </a:lnTo>
                  <a:lnTo>
                    <a:pt x="78540" y="11821"/>
                  </a:lnTo>
                  <a:lnTo>
                    <a:pt x="62539" y="9247"/>
                  </a:lnTo>
                  <a:lnTo>
                    <a:pt x="55560" y="8121"/>
                  </a:lnTo>
                  <a:lnTo>
                    <a:pt x="54979" y="7994"/>
                  </a:lnTo>
                  <a:lnTo>
                    <a:pt x="50366" y="6974"/>
                  </a:lnTo>
                  <a:lnTo>
                    <a:pt x="36889" y="3367"/>
                  </a:lnTo>
                  <a:lnTo>
                    <a:pt x="25976"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8"/>
            <p:cNvSpPr/>
            <p:nvPr/>
          </p:nvSpPr>
          <p:spPr>
            <a:xfrm>
              <a:off x="1276275" y="820075"/>
              <a:ext cx="281325" cy="1162475"/>
            </a:xfrm>
            <a:custGeom>
              <a:rect b="b" l="l" r="r" t="t"/>
              <a:pathLst>
                <a:path extrusionOk="0" fill="none" h="46499" w="11253">
                  <a:moveTo>
                    <a:pt x="11252" y="0"/>
                  </a:moveTo>
                  <a:cubicBezTo>
                    <a:pt x="11252" y="0"/>
                    <a:pt x="7201" y="10051"/>
                    <a:pt x="7951" y="11100"/>
                  </a:cubicBezTo>
                  <a:cubicBezTo>
                    <a:pt x="8702" y="12149"/>
                    <a:pt x="7201" y="17400"/>
                    <a:pt x="7201" y="17400"/>
                  </a:cubicBezTo>
                  <a:lnTo>
                    <a:pt x="6452" y="19650"/>
                  </a:lnTo>
                  <a:cubicBezTo>
                    <a:pt x="6452" y="19650"/>
                    <a:pt x="8102" y="22049"/>
                    <a:pt x="7951" y="23100"/>
                  </a:cubicBezTo>
                  <a:cubicBezTo>
                    <a:pt x="7802" y="24149"/>
                    <a:pt x="5401" y="26399"/>
                    <a:pt x="5552" y="26999"/>
                  </a:cubicBezTo>
                  <a:cubicBezTo>
                    <a:pt x="5701" y="27600"/>
                    <a:pt x="2551" y="29549"/>
                    <a:pt x="2852" y="30300"/>
                  </a:cubicBezTo>
                  <a:cubicBezTo>
                    <a:pt x="3151" y="31048"/>
                    <a:pt x="3901" y="31349"/>
                    <a:pt x="3451" y="32550"/>
                  </a:cubicBezTo>
                  <a:cubicBezTo>
                    <a:pt x="3001" y="33748"/>
                    <a:pt x="1" y="46499"/>
                    <a:pt x="1" y="46499"/>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8"/>
            <p:cNvSpPr/>
            <p:nvPr/>
          </p:nvSpPr>
          <p:spPr>
            <a:xfrm>
              <a:off x="582600" y="1045050"/>
              <a:ext cx="854975" cy="266225"/>
            </a:xfrm>
            <a:custGeom>
              <a:rect b="b" l="l" r="r" t="t"/>
              <a:pathLst>
                <a:path extrusionOk="0" fill="none" h="10649" w="34199">
                  <a:moveTo>
                    <a:pt x="1" y="152"/>
                  </a:moveTo>
                  <a:cubicBezTo>
                    <a:pt x="1" y="152"/>
                    <a:pt x="3601" y="1"/>
                    <a:pt x="4200" y="301"/>
                  </a:cubicBezTo>
                  <a:cubicBezTo>
                    <a:pt x="4801" y="600"/>
                    <a:pt x="4799" y="1801"/>
                    <a:pt x="4799" y="1801"/>
                  </a:cubicBezTo>
                  <a:cubicBezTo>
                    <a:pt x="4799" y="1801"/>
                    <a:pt x="6300" y="1201"/>
                    <a:pt x="6750" y="1502"/>
                  </a:cubicBezTo>
                  <a:cubicBezTo>
                    <a:pt x="7200" y="1801"/>
                    <a:pt x="7350" y="3600"/>
                    <a:pt x="7350" y="3600"/>
                  </a:cubicBezTo>
                  <a:cubicBezTo>
                    <a:pt x="7350" y="3600"/>
                    <a:pt x="7350" y="4801"/>
                    <a:pt x="6900" y="5400"/>
                  </a:cubicBezTo>
                  <a:cubicBezTo>
                    <a:pt x="6450" y="5998"/>
                    <a:pt x="7350" y="6750"/>
                    <a:pt x="7949" y="6900"/>
                  </a:cubicBezTo>
                  <a:cubicBezTo>
                    <a:pt x="8550" y="7049"/>
                    <a:pt x="9749" y="6300"/>
                    <a:pt x="10350" y="6450"/>
                  </a:cubicBezTo>
                  <a:cubicBezTo>
                    <a:pt x="10951" y="6599"/>
                    <a:pt x="13349" y="7800"/>
                    <a:pt x="13349" y="7800"/>
                  </a:cubicBezTo>
                  <a:lnTo>
                    <a:pt x="16050" y="8100"/>
                  </a:lnTo>
                  <a:lnTo>
                    <a:pt x="18450" y="7650"/>
                  </a:lnTo>
                  <a:lnTo>
                    <a:pt x="19800" y="8700"/>
                  </a:lnTo>
                  <a:lnTo>
                    <a:pt x="23549" y="8399"/>
                  </a:lnTo>
                  <a:cubicBezTo>
                    <a:pt x="23549" y="8399"/>
                    <a:pt x="26249" y="8399"/>
                    <a:pt x="28499" y="9150"/>
                  </a:cubicBezTo>
                  <a:cubicBezTo>
                    <a:pt x="30748" y="9900"/>
                    <a:pt x="34199" y="10649"/>
                    <a:pt x="34199" y="10649"/>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8"/>
            <p:cNvSpPr/>
            <p:nvPr/>
          </p:nvSpPr>
          <p:spPr>
            <a:xfrm>
              <a:off x="1621275" y="846350"/>
              <a:ext cx="453750" cy="866175"/>
            </a:xfrm>
            <a:custGeom>
              <a:rect b="b" l="l" r="r" t="t"/>
              <a:pathLst>
                <a:path extrusionOk="0" fill="none" h="34647" w="18150">
                  <a:moveTo>
                    <a:pt x="1651" y="0"/>
                  </a:moveTo>
                  <a:lnTo>
                    <a:pt x="1" y="6149"/>
                  </a:lnTo>
                  <a:lnTo>
                    <a:pt x="901" y="8849"/>
                  </a:lnTo>
                  <a:lnTo>
                    <a:pt x="150" y="10199"/>
                  </a:lnTo>
                  <a:cubicBezTo>
                    <a:pt x="150" y="10199"/>
                    <a:pt x="901" y="11847"/>
                    <a:pt x="2101" y="12448"/>
                  </a:cubicBezTo>
                  <a:cubicBezTo>
                    <a:pt x="3300" y="13048"/>
                    <a:pt x="2701" y="16797"/>
                    <a:pt x="3601" y="17098"/>
                  </a:cubicBezTo>
                  <a:cubicBezTo>
                    <a:pt x="3601" y="17098"/>
                    <a:pt x="6151" y="16648"/>
                    <a:pt x="6151" y="17098"/>
                  </a:cubicBezTo>
                  <a:cubicBezTo>
                    <a:pt x="6151" y="17548"/>
                    <a:pt x="3901" y="21147"/>
                    <a:pt x="3901" y="21147"/>
                  </a:cubicBezTo>
                  <a:cubicBezTo>
                    <a:pt x="3901" y="21147"/>
                    <a:pt x="3901" y="22348"/>
                    <a:pt x="3451" y="22947"/>
                  </a:cubicBezTo>
                  <a:cubicBezTo>
                    <a:pt x="3001" y="23545"/>
                    <a:pt x="3601" y="23696"/>
                    <a:pt x="4051" y="23997"/>
                  </a:cubicBezTo>
                  <a:cubicBezTo>
                    <a:pt x="4501" y="24295"/>
                    <a:pt x="6601" y="23397"/>
                    <a:pt x="6452" y="24297"/>
                  </a:cubicBezTo>
                  <a:cubicBezTo>
                    <a:pt x="6300" y="25197"/>
                    <a:pt x="6750" y="26848"/>
                    <a:pt x="6750" y="26848"/>
                  </a:cubicBezTo>
                  <a:lnTo>
                    <a:pt x="8102" y="29547"/>
                  </a:lnTo>
                  <a:lnTo>
                    <a:pt x="7501" y="31196"/>
                  </a:lnTo>
                  <a:cubicBezTo>
                    <a:pt x="7501" y="31196"/>
                    <a:pt x="8552" y="31347"/>
                    <a:pt x="8552" y="31797"/>
                  </a:cubicBezTo>
                  <a:cubicBezTo>
                    <a:pt x="8552" y="32247"/>
                    <a:pt x="8401" y="32697"/>
                    <a:pt x="9002" y="33147"/>
                  </a:cubicBezTo>
                  <a:cubicBezTo>
                    <a:pt x="9601" y="33597"/>
                    <a:pt x="10951" y="33747"/>
                    <a:pt x="10951" y="33747"/>
                  </a:cubicBezTo>
                  <a:cubicBezTo>
                    <a:pt x="10951" y="33747"/>
                    <a:pt x="13201" y="33747"/>
                    <a:pt x="13801" y="33896"/>
                  </a:cubicBezTo>
                  <a:cubicBezTo>
                    <a:pt x="14402" y="34045"/>
                    <a:pt x="15601" y="33896"/>
                    <a:pt x="15601" y="33896"/>
                  </a:cubicBezTo>
                  <a:cubicBezTo>
                    <a:pt x="15601" y="33896"/>
                    <a:pt x="16799" y="32546"/>
                    <a:pt x="17249" y="32996"/>
                  </a:cubicBezTo>
                  <a:cubicBezTo>
                    <a:pt x="17699" y="33446"/>
                    <a:pt x="18149" y="34647"/>
                    <a:pt x="18149" y="34647"/>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8"/>
            <p:cNvSpPr/>
            <p:nvPr/>
          </p:nvSpPr>
          <p:spPr>
            <a:xfrm>
              <a:off x="353850" y="1731275"/>
              <a:ext cx="1653675" cy="393750"/>
            </a:xfrm>
            <a:custGeom>
              <a:rect b="b" l="l" r="r" t="t"/>
              <a:pathLst>
                <a:path extrusionOk="0" fill="none" h="15750" w="66147">
                  <a:moveTo>
                    <a:pt x="0" y="0"/>
                  </a:moveTo>
                  <a:cubicBezTo>
                    <a:pt x="0" y="0"/>
                    <a:pt x="47247" y="14399"/>
                    <a:pt x="66146" y="15749"/>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8"/>
            <p:cNvSpPr/>
            <p:nvPr/>
          </p:nvSpPr>
          <p:spPr>
            <a:xfrm>
              <a:off x="2877475" y="1030075"/>
              <a:ext cx="120000" cy="1387425"/>
            </a:xfrm>
            <a:custGeom>
              <a:rect b="b" l="l" r="r" t="t"/>
              <a:pathLst>
                <a:path extrusionOk="0" fill="none" h="55497" w="4800">
                  <a:moveTo>
                    <a:pt x="4799" y="0"/>
                  </a:moveTo>
                  <a:cubicBezTo>
                    <a:pt x="4799" y="0"/>
                    <a:pt x="299" y="47098"/>
                    <a:pt x="1" y="55497"/>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8"/>
            <p:cNvSpPr/>
            <p:nvPr/>
          </p:nvSpPr>
          <p:spPr>
            <a:xfrm>
              <a:off x="1482975" y="1633800"/>
              <a:ext cx="1651475" cy="1482250"/>
            </a:xfrm>
            <a:custGeom>
              <a:rect b="b" l="l" r="r" t="t"/>
              <a:pathLst>
                <a:path extrusionOk="0" fill="none" h="59290" w="66059">
                  <a:moveTo>
                    <a:pt x="58180" y="3300"/>
                  </a:moveTo>
                  <a:cubicBezTo>
                    <a:pt x="56230" y="4050"/>
                    <a:pt x="42130" y="2099"/>
                    <a:pt x="39731" y="2099"/>
                  </a:cubicBezTo>
                  <a:cubicBezTo>
                    <a:pt x="37332" y="2099"/>
                    <a:pt x="24282" y="1"/>
                    <a:pt x="24282" y="1"/>
                  </a:cubicBezTo>
                  <a:cubicBezTo>
                    <a:pt x="23681" y="4500"/>
                    <a:pt x="19482" y="26549"/>
                    <a:pt x="19482" y="26549"/>
                  </a:cubicBezTo>
                  <a:cubicBezTo>
                    <a:pt x="19482" y="26549"/>
                    <a:pt x="50417" y="31810"/>
                    <a:pt x="65953" y="32022"/>
                  </a:cubicBezTo>
                  <a:cubicBezTo>
                    <a:pt x="65953" y="32022"/>
                    <a:pt x="66059" y="56542"/>
                    <a:pt x="64791" y="59290"/>
                  </a:cubicBezTo>
                  <a:cubicBezTo>
                    <a:pt x="64791" y="59290"/>
                    <a:pt x="8140" y="54852"/>
                    <a:pt x="0" y="51257"/>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8"/>
            <p:cNvSpPr/>
            <p:nvPr/>
          </p:nvSpPr>
          <p:spPr>
            <a:xfrm>
              <a:off x="2935868" y="2093389"/>
              <a:ext cx="948700" cy="52525"/>
            </a:xfrm>
            <a:custGeom>
              <a:rect b="b" l="l" r="r" t="t"/>
              <a:pathLst>
                <a:path extrusionOk="0" fill="none" h="2101" w="37948">
                  <a:moveTo>
                    <a:pt x="0" y="0"/>
                  </a:moveTo>
                  <a:cubicBezTo>
                    <a:pt x="0" y="0"/>
                    <a:pt x="27298" y="2101"/>
                    <a:pt x="37948" y="900"/>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8"/>
            <p:cNvSpPr/>
            <p:nvPr/>
          </p:nvSpPr>
          <p:spPr>
            <a:xfrm>
              <a:off x="3743675" y="1075075"/>
              <a:ext cx="581200" cy="3329825"/>
            </a:xfrm>
            <a:custGeom>
              <a:rect b="b" l="l" r="r" t="t"/>
              <a:pathLst>
                <a:path extrusionOk="0" fill="none" h="133193" w="23248">
                  <a:moveTo>
                    <a:pt x="150" y="0"/>
                  </a:moveTo>
                  <a:cubicBezTo>
                    <a:pt x="150" y="0"/>
                    <a:pt x="1199" y="2250"/>
                    <a:pt x="900" y="3001"/>
                  </a:cubicBezTo>
                  <a:cubicBezTo>
                    <a:pt x="600" y="3749"/>
                    <a:pt x="1" y="7050"/>
                    <a:pt x="1199" y="8100"/>
                  </a:cubicBezTo>
                  <a:cubicBezTo>
                    <a:pt x="2400" y="9149"/>
                    <a:pt x="2549" y="11100"/>
                    <a:pt x="2700" y="12299"/>
                  </a:cubicBezTo>
                  <a:cubicBezTo>
                    <a:pt x="2850" y="13499"/>
                    <a:pt x="2400" y="15600"/>
                    <a:pt x="2700" y="16500"/>
                  </a:cubicBezTo>
                  <a:cubicBezTo>
                    <a:pt x="3001" y="17400"/>
                    <a:pt x="4200" y="20100"/>
                    <a:pt x="4200" y="21000"/>
                  </a:cubicBezTo>
                  <a:cubicBezTo>
                    <a:pt x="4200" y="21900"/>
                    <a:pt x="2549" y="24299"/>
                    <a:pt x="2549" y="24299"/>
                  </a:cubicBezTo>
                  <a:lnTo>
                    <a:pt x="4050" y="25199"/>
                  </a:lnTo>
                  <a:cubicBezTo>
                    <a:pt x="4050" y="25199"/>
                    <a:pt x="4950" y="35998"/>
                    <a:pt x="4799" y="37497"/>
                  </a:cubicBezTo>
                  <a:cubicBezTo>
                    <a:pt x="4650" y="38999"/>
                    <a:pt x="3899" y="41547"/>
                    <a:pt x="4500" y="42748"/>
                  </a:cubicBezTo>
                  <a:cubicBezTo>
                    <a:pt x="5100" y="43946"/>
                    <a:pt x="4650" y="46497"/>
                    <a:pt x="5249" y="47397"/>
                  </a:cubicBezTo>
                  <a:cubicBezTo>
                    <a:pt x="5850" y="48297"/>
                    <a:pt x="6900" y="50696"/>
                    <a:pt x="7200" y="51598"/>
                  </a:cubicBezTo>
                  <a:cubicBezTo>
                    <a:pt x="7501" y="52498"/>
                    <a:pt x="6750" y="56846"/>
                    <a:pt x="8100" y="58047"/>
                  </a:cubicBezTo>
                  <a:cubicBezTo>
                    <a:pt x="9450" y="59247"/>
                    <a:pt x="10199" y="61197"/>
                    <a:pt x="10651" y="61497"/>
                  </a:cubicBezTo>
                  <a:cubicBezTo>
                    <a:pt x="11100" y="61796"/>
                    <a:pt x="10949" y="62997"/>
                    <a:pt x="12449" y="62847"/>
                  </a:cubicBezTo>
                  <a:cubicBezTo>
                    <a:pt x="13948" y="62696"/>
                    <a:pt x="14248" y="62847"/>
                    <a:pt x="13500" y="63447"/>
                  </a:cubicBezTo>
                  <a:cubicBezTo>
                    <a:pt x="12749" y="64046"/>
                    <a:pt x="11099" y="64496"/>
                    <a:pt x="11549" y="64946"/>
                  </a:cubicBezTo>
                  <a:cubicBezTo>
                    <a:pt x="11999" y="65396"/>
                    <a:pt x="11999" y="65097"/>
                    <a:pt x="12598" y="65696"/>
                  </a:cubicBezTo>
                  <a:cubicBezTo>
                    <a:pt x="13199" y="66296"/>
                    <a:pt x="13500" y="67646"/>
                    <a:pt x="13500" y="67646"/>
                  </a:cubicBezTo>
                  <a:cubicBezTo>
                    <a:pt x="14248" y="67646"/>
                    <a:pt x="14999" y="68396"/>
                    <a:pt x="14999" y="68396"/>
                  </a:cubicBezTo>
                  <a:cubicBezTo>
                    <a:pt x="14999" y="68396"/>
                    <a:pt x="14549" y="72896"/>
                    <a:pt x="14848" y="73647"/>
                  </a:cubicBezTo>
                  <a:cubicBezTo>
                    <a:pt x="15148" y="74395"/>
                    <a:pt x="14848" y="81595"/>
                    <a:pt x="15298" y="82196"/>
                  </a:cubicBezTo>
                  <a:cubicBezTo>
                    <a:pt x="15748" y="82795"/>
                    <a:pt x="14698" y="85645"/>
                    <a:pt x="15449" y="86845"/>
                  </a:cubicBezTo>
                  <a:cubicBezTo>
                    <a:pt x="16198" y="88046"/>
                    <a:pt x="15899" y="91944"/>
                    <a:pt x="15899" y="91944"/>
                  </a:cubicBezTo>
                  <a:cubicBezTo>
                    <a:pt x="16948" y="93595"/>
                    <a:pt x="15899" y="100643"/>
                    <a:pt x="16648" y="103194"/>
                  </a:cubicBezTo>
                  <a:cubicBezTo>
                    <a:pt x="17398" y="105744"/>
                    <a:pt x="16498" y="105593"/>
                    <a:pt x="16498" y="105593"/>
                  </a:cubicBezTo>
                  <a:lnTo>
                    <a:pt x="18898" y="105894"/>
                  </a:lnTo>
                  <a:cubicBezTo>
                    <a:pt x="18898" y="105894"/>
                    <a:pt x="18599" y="114142"/>
                    <a:pt x="19799" y="116094"/>
                  </a:cubicBezTo>
                  <a:cubicBezTo>
                    <a:pt x="21000" y="118043"/>
                    <a:pt x="21149" y="118343"/>
                    <a:pt x="21299" y="119243"/>
                  </a:cubicBezTo>
                  <a:cubicBezTo>
                    <a:pt x="21448" y="120143"/>
                    <a:pt x="22348" y="120743"/>
                    <a:pt x="22649" y="121493"/>
                  </a:cubicBezTo>
                  <a:cubicBezTo>
                    <a:pt x="22949" y="122244"/>
                    <a:pt x="23248" y="124193"/>
                    <a:pt x="22649" y="124942"/>
                  </a:cubicBezTo>
                  <a:cubicBezTo>
                    <a:pt x="22049" y="125692"/>
                    <a:pt x="20998" y="127042"/>
                    <a:pt x="21448" y="127793"/>
                  </a:cubicBezTo>
                  <a:cubicBezTo>
                    <a:pt x="21898" y="128543"/>
                    <a:pt x="22499" y="130192"/>
                    <a:pt x="21898" y="130791"/>
                  </a:cubicBezTo>
                  <a:cubicBezTo>
                    <a:pt x="21299" y="131393"/>
                    <a:pt x="21448" y="133193"/>
                    <a:pt x="21448" y="133193"/>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8"/>
            <p:cNvSpPr/>
            <p:nvPr/>
          </p:nvSpPr>
          <p:spPr>
            <a:xfrm>
              <a:off x="4272400" y="1210050"/>
              <a:ext cx="648700" cy="3048600"/>
            </a:xfrm>
            <a:custGeom>
              <a:rect b="b" l="l" r="r" t="t"/>
              <a:pathLst>
                <a:path extrusionOk="0" fill="none" h="121944" w="25948">
                  <a:moveTo>
                    <a:pt x="14399" y="1"/>
                  </a:moveTo>
                  <a:cubicBezTo>
                    <a:pt x="14399" y="1"/>
                    <a:pt x="4349" y="7501"/>
                    <a:pt x="3600" y="8401"/>
                  </a:cubicBezTo>
                  <a:cubicBezTo>
                    <a:pt x="2850" y="9301"/>
                    <a:pt x="3600" y="11850"/>
                    <a:pt x="3600" y="11850"/>
                  </a:cubicBezTo>
                  <a:cubicBezTo>
                    <a:pt x="3600" y="11850"/>
                    <a:pt x="0" y="15899"/>
                    <a:pt x="299" y="16951"/>
                  </a:cubicBezTo>
                  <a:cubicBezTo>
                    <a:pt x="600" y="18000"/>
                    <a:pt x="900" y="18599"/>
                    <a:pt x="900" y="20100"/>
                  </a:cubicBezTo>
                  <a:cubicBezTo>
                    <a:pt x="900" y="21600"/>
                    <a:pt x="900" y="23400"/>
                    <a:pt x="2099" y="23850"/>
                  </a:cubicBezTo>
                  <a:cubicBezTo>
                    <a:pt x="3300" y="24299"/>
                    <a:pt x="4799" y="24449"/>
                    <a:pt x="5999" y="25648"/>
                  </a:cubicBezTo>
                  <a:cubicBezTo>
                    <a:pt x="7200" y="26846"/>
                    <a:pt x="7049" y="27447"/>
                    <a:pt x="8249" y="28049"/>
                  </a:cubicBezTo>
                  <a:cubicBezTo>
                    <a:pt x="9450" y="28650"/>
                    <a:pt x="9450" y="30599"/>
                    <a:pt x="9450" y="31198"/>
                  </a:cubicBezTo>
                  <a:cubicBezTo>
                    <a:pt x="9450" y="31798"/>
                    <a:pt x="10499" y="33448"/>
                    <a:pt x="10499" y="33448"/>
                  </a:cubicBezTo>
                  <a:lnTo>
                    <a:pt x="10199" y="35246"/>
                  </a:lnTo>
                  <a:lnTo>
                    <a:pt x="10648" y="36899"/>
                  </a:lnTo>
                  <a:lnTo>
                    <a:pt x="12148" y="36899"/>
                  </a:lnTo>
                  <a:lnTo>
                    <a:pt x="14099" y="38549"/>
                  </a:lnTo>
                  <a:cubicBezTo>
                    <a:pt x="14099" y="38549"/>
                    <a:pt x="14999" y="39298"/>
                    <a:pt x="15298" y="40198"/>
                  </a:cubicBezTo>
                  <a:cubicBezTo>
                    <a:pt x="15598" y="41098"/>
                    <a:pt x="16349" y="42298"/>
                    <a:pt x="15449" y="43049"/>
                  </a:cubicBezTo>
                  <a:cubicBezTo>
                    <a:pt x="14549" y="43798"/>
                    <a:pt x="16498" y="44098"/>
                    <a:pt x="14549" y="45148"/>
                  </a:cubicBezTo>
                  <a:cubicBezTo>
                    <a:pt x="12598" y="46199"/>
                    <a:pt x="11998" y="45598"/>
                    <a:pt x="11849" y="46199"/>
                  </a:cubicBezTo>
                  <a:cubicBezTo>
                    <a:pt x="11700" y="46798"/>
                    <a:pt x="11849" y="49498"/>
                    <a:pt x="11849" y="49498"/>
                  </a:cubicBezTo>
                  <a:lnTo>
                    <a:pt x="9749" y="51296"/>
                  </a:lnTo>
                  <a:cubicBezTo>
                    <a:pt x="9749" y="51296"/>
                    <a:pt x="8699" y="56397"/>
                    <a:pt x="10199" y="57446"/>
                  </a:cubicBezTo>
                  <a:cubicBezTo>
                    <a:pt x="11698" y="58496"/>
                    <a:pt x="14549" y="59396"/>
                    <a:pt x="15148" y="60596"/>
                  </a:cubicBezTo>
                  <a:cubicBezTo>
                    <a:pt x="15749" y="61797"/>
                    <a:pt x="15748" y="64196"/>
                    <a:pt x="16648" y="65096"/>
                  </a:cubicBezTo>
                  <a:cubicBezTo>
                    <a:pt x="17547" y="65996"/>
                    <a:pt x="17699" y="67796"/>
                    <a:pt x="17699" y="67796"/>
                  </a:cubicBezTo>
                  <a:cubicBezTo>
                    <a:pt x="17699" y="67796"/>
                    <a:pt x="18748" y="69745"/>
                    <a:pt x="20249" y="69896"/>
                  </a:cubicBezTo>
                  <a:cubicBezTo>
                    <a:pt x="21748" y="70046"/>
                    <a:pt x="22047" y="71396"/>
                    <a:pt x="22047" y="71995"/>
                  </a:cubicBezTo>
                  <a:cubicBezTo>
                    <a:pt x="22047" y="72596"/>
                    <a:pt x="19949" y="73345"/>
                    <a:pt x="21597" y="74245"/>
                  </a:cubicBezTo>
                  <a:cubicBezTo>
                    <a:pt x="23248" y="75145"/>
                    <a:pt x="23847" y="75746"/>
                    <a:pt x="23847" y="75746"/>
                  </a:cubicBezTo>
                  <a:lnTo>
                    <a:pt x="23998" y="77096"/>
                  </a:lnTo>
                  <a:lnTo>
                    <a:pt x="23098" y="78295"/>
                  </a:lnTo>
                  <a:cubicBezTo>
                    <a:pt x="23098" y="78295"/>
                    <a:pt x="20399" y="78446"/>
                    <a:pt x="20849" y="79195"/>
                  </a:cubicBezTo>
                  <a:cubicBezTo>
                    <a:pt x="21125" y="79654"/>
                    <a:pt x="21481" y="80060"/>
                    <a:pt x="21898" y="80395"/>
                  </a:cubicBezTo>
                  <a:lnTo>
                    <a:pt x="22047" y="82794"/>
                  </a:lnTo>
                  <a:cubicBezTo>
                    <a:pt x="22047" y="82794"/>
                    <a:pt x="22047" y="83095"/>
                    <a:pt x="21898" y="83845"/>
                  </a:cubicBezTo>
                  <a:cubicBezTo>
                    <a:pt x="21748" y="84594"/>
                    <a:pt x="20399" y="85195"/>
                    <a:pt x="20098" y="85795"/>
                  </a:cubicBezTo>
                  <a:cubicBezTo>
                    <a:pt x="19799" y="86394"/>
                    <a:pt x="19349" y="89395"/>
                    <a:pt x="18748" y="89994"/>
                  </a:cubicBezTo>
                  <a:cubicBezTo>
                    <a:pt x="18149" y="90595"/>
                    <a:pt x="18449" y="90894"/>
                    <a:pt x="17699" y="91495"/>
                  </a:cubicBezTo>
                  <a:cubicBezTo>
                    <a:pt x="16948" y="92094"/>
                    <a:pt x="15148" y="94645"/>
                    <a:pt x="15749" y="95244"/>
                  </a:cubicBezTo>
                  <a:cubicBezTo>
                    <a:pt x="16349" y="95844"/>
                    <a:pt x="14698" y="96744"/>
                    <a:pt x="14698" y="96744"/>
                  </a:cubicBezTo>
                  <a:cubicBezTo>
                    <a:pt x="14698" y="96744"/>
                    <a:pt x="13050" y="97643"/>
                    <a:pt x="14248" y="99744"/>
                  </a:cubicBezTo>
                  <a:cubicBezTo>
                    <a:pt x="15449" y="101844"/>
                    <a:pt x="13798" y="103194"/>
                    <a:pt x="14549" y="103794"/>
                  </a:cubicBezTo>
                  <a:cubicBezTo>
                    <a:pt x="15299" y="104393"/>
                    <a:pt x="15299" y="105293"/>
                    <a:pt x="15299" y="105293"/>
                  </a:cubicBezTo>
                  <a:lnTo>
                    <a:pt x="16498" y="107393"/>
                  </a:lnTo>
                  <a:cubicBezTo>
                    <a:pt x="16498" y="107393"/>
                    <a:pt x="14973" y="108310"/>
                    <a:pt x="15299" y="108743"/>
                  </a:cubicBezTo>
                  <a:cubicBezTo>
                    <a:pt x="15299" y="108743"/>
                    <a:pt x="12749" y="113994"/>
                    <a:pt x="13348" y="115794"/>
                  </a:cubicBezTo>
                  <a:cubicBezTo>
                    <a:pt x="13950" y="117594"/>
                    <a:pt x="14698" y="117743"/>
                    <a:pt x="14698" y="117743"/>
                  </a:cubicBezTo>
                  <a:lnTo>
                    <a:pt x="22949" y="116244"/>
                  </a:lnTo>
                  <a:lnTo>
                    <a:pt x="23849" y="118794"/>
                  </a:lnTo>
                  <a:cubicBezTo>
                    <a:pt x="23849" y="118794"/>
                    <a:pt x="23548" y="120745"/>
                    <a:pt x="24448" y="121193"/>
                  </a:cubicBezTo>
                  <a:lnTo>
                    <a:pt x="25948" y="121944"/>
                  </a:ln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8"/>
            <p:cNvSpPr/>
            <p:nvPr/>
          </p:nvSpPr>
          <p:spPr>
            <a:xfrm>
              <a:off x="747575" y="1892500"/>
              <a:ext cx="592500" cy="1346200"/>
            </a:xfrm>
            <a:custGeom>
              <a:rect b="b" l="l" r="r" t="t"/>
              <a:pathLst>
                <a:path extrusionOk="0" fill="none" h="53848" w="23700">
                  <a:moveTo>
                    <a:pt x="23699" y="53848"/>
                  </a:moveTo>
                  <a:cubicBezTo>
                    <a:pt x="22049" y="52348"/>
                    <a:pt x="2101" y="21300"/>
                    <a:pt x="1051" y="20701"/>
                  </a:cubicBezTo>
                  <a:cubicBezTo>
                    <a:pt x="0" y="20100"/>
                    <a:pt x="6150" y="0"/>
                    <a:pt x="6150" y="0"/>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8"/>
            <p:cNvSpPr/>
            <p:nvPr/>
          </p:nvSpPr>
          <p:spPr>
            <a:xfrm>
              <a:off x="1222175" y="2080000"/>
              <a:ext cx="410375" cy="1540775"/>
            </a:xfrm>
            <a:custGeom>
              <a:rect b="b" l="l" r="r" t="t"/>
              <a:pathLst>
                <a:path extrusionOk="0" fill="none" h="61631" w="16415">
                  <a:moveTo>
                    <a:pt x="16415" y="0"/>
                  </a:moveTo>
                  <a:cubicBezTo>
                    <a:pt x="16415" y="0"/>
                    <a:pt x="9516" y="38847"/>
                    <a:pt x="8765" y="40048"/>
                  </a:cubicBezTo>
                  <a:cubicBezTo>
                    <a:pt x="8016" y="41249"/>
                    <a:pt x="7565" y="40197"/>
                    <a:pt x="7565" y="40197"/>
                  </a:cubicBezTo>
                  <a:lnTo>
                    <a:pt x="5615" y="38698"/>
                  </a:lnTo>
                  <a:cubicBezTo>
                    <a:pt x="4865" y="39598"/>
                    <a:pt x="4938" y="41126"/>
                    <a:pt x="5043" y="41866"/>
                  </a:cubicBezTo>
                  <a:cubicBezTo>
                    <a:pt x="5149" y="42606"/>
                    <a:pt x="5466" y="44296"/>
                    <a:pt x="5466" y="44719"/>
                  </a:cubicBezTo>
                  <a:cubicBezTo>
                    <a:pt x="5466" y="45142"/>
                    <a:pt x="3774" y="47149"/>
                    <a:pt x="4198" y="47468"/>
                  </a:cubicBezTo>
                  <a:cubicBezTo>
                    <a:pt x="4621" y="47785"/>
                    <a:pt x="4938" y="48842"/>
                    <a:pt x="5149" y="49264"/>
                  </a:cubicBezTo>
                  <a:lnTo>
                    <a:pt x="6206" y="51377"/>
                  </a:lnTo>
                  <a:cubicBezTo>
                    <a:pt x="6523" y="52011"/>
                    <a:pt x="6206" y="52962"/>
                    <a:pt x="5360" y="52751"/>
                  </a:cubicBezTo>
                  <a:cubicBezTo>
                    <a:pt x="4515" y="52540"/>
                    <a:pt x="3774" y="53174"/>
                    <a:pt x="3774" y="53174"/>
                  </a:cubicBezTo>
                  <a:cubicBezTo>
                    <a:pt x="3774" y="53174"/>
                    <a:pt x="2611" y="55923"/>
                    <a:pt x="3034" y="56557"/>
                  </a:cubicBezTo>
                  <a:cubicBezTo>
                    <a:pt x="3458" y="57191"/>
                    <a:pt x="2400" y="57191"/>
                    <a:pt x="2400" y="57930"/>
                  </a:cubicBezTo>
                  <a:cubicBezTo>
                    <a:pt x="2400" y="58670"/>
                    <a:pt x="1449" y="59515"/>
                    <a:pt x="2083" y="59834"/>
                  </a:cubicBezTo>
                  <a:cubicBezTo>
                    <a:pt x="2717" y="60151"/>
                    <a:pt x="4198" y="60257"/>
                    <a:pt x="3351" y="60785"/>
                  </a:cubicBezTo>
                  <a:cubicBezTo>
                    <a:pt x="2506" y="61313"/>
                    <a:pt x="1872" y="61630"/>
                    <a:pt x="1238" y="61630"/>
                  </a:cubicBezTo>
                  <a:cubicBezTo>
                    <a:pt x="604" y="61630"/>
                    <a:pt x="1" y="60933"/>
                    <a:pt x="1" y="60933"/>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8"/>
            <p:cNvSpPr/>
            <p:nvPr/>
          </p:nvSpPr>
          <p:spPr>
            <a:xfrm>
              <a:off x="2011500" y="2339225"/>
              <a:ext cx="224550" cy="1685800"/>
            </a:xfrm>
            <a:custGeom>
              <a:rect b="b" l="l" r="r" t="t"/>
              <a:pathLst>
                <a:path extrusionOk="0" fill="none" h="67432" w="8982">
                  <a:moveTo>
                    <a:pt x="8982" y="1"/>
                  </a:moveTo>
                  <a:cubicBezTo>
                    <a:pt x="8982" y="1"/>
                    <a:pt x="1" y="64684"/>
                    <a:pt x="844" y="67431"/>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8"/>
            <p:cNvSpPr/>
            <p:nvPr/>
          </p:nvSpPr>
          <p:spPr>
            <a:xfrm>
              <a:off x="2928350" y="3118725"/>
              <a:ext cx="25" cy="25"/>
            </a:xfrm>
            <a:custGeom>
              <a:rect b="b" l="l" r="r" t="t"/>
              <a:pathLst>
                <a:path extrusionOk="0" fill="none" h="1" w="1">
                  <a:moveTo>
                    <a:pt x="0" y="0"/>
                  </a:moveTo>
                  <a:close/>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8"/>
            <p:cNvSpPr/>
            <p:nvPr/>
          </p:nvSpPr>
          <p:spPr>
            <a:xfrm>
              <a:off x="2369025" y="3100175"/>
              <a:ext cx="609525" cy="858800"/>
            </a:xfrm>
            <a:custGeom>
              <a:rect b="b" l="l" r="r" t="t"/>
              <a:pathLst>
                <a:path extrusionOk="0" fill="none" h="34352" w="24381">
                  <a:moveTo>
                    <a:pt x="24064" y="1"/>
                  </a:moveTo>
                  <a:cubicBezTo>
                    <a:pt x="24381" y="1"/>
                    <a:pt x="23747" y="4335"/>
                    <a:pt x="23747" y="4335"/>
                  </a:cubicBezTo>
                  <a:cubicBezTo>
                    <a:pt x="23113" y="4863"/>
                    <a:pt x="22056" y="31391"/>
                    <a:pt x="21845" y="34352"/>
                  </a:cubicBezTo>
                  <a:cubicBezTo>
                    <a:pt x="21845" y="34352"/>
                    <a:pt x="1762" y="33084"/>
                    <a:pt x="1022" y="33084"/>
                  </a:cubicBezTo>
                  <a:cubicBezTo>
                    <a:pt x="283" y="33084"/>
                    <a:pt x="0" y="33858"/>
                    <a:pt x="0" y="33858"/>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8"/>
            <p:cNvSpPr/>
            <p:nvPr/>
          </p:nvSpPr>
          <p:spPr>
            <a:xfrm>
              <a:off x="3102725" y="3116025"/>
              <a:ext cx="1023450" cy="43700"/>
            </a:xfrm>
            <a:custGeom>
              <a:rect b="b" l="l" r="r" t="t"/>
              <a:pathLst>
                <a:path extrusionOk="0" fill="none" h="1748" w="40938">
                  <a:moveTo>
                    <a:pt x="1" y="1"/>
                  </a:moveTo>
                  <a:cubicBezTo>
                    <a:pt x="1" y="1"/>
                    <a:pt x="34206" y="1748"/>
                    <a:pt x="40938" y="556"/>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8"/>
            <p:cNvSpPr/>
            <p:nvPr/>
          </p:nvSpPr>
          <p:spPr>
            <a:xfrm>
              <a:off x="2962700" y="3208525"/>
              <a:ext cx="1193500" cy="506425"/>
            </a:xfrm>
            <a:custGeom>
              <a:rect b="b" l="l" r="r" t="t"/>
              <a:pathLst>
                <a:path extrusionOk="0" fill="none" h="20257" w="47740">
                  <a:moveTo>
                    <a:pt x="0" y="1"/>
                  </a:moveTo>
                  <a:cubicBezTo>
                    <a:pt x="0" y="1"/>
                    <a:pt x="14902" y="423"/>
                    <a:pt x="15960" y="529"/>
                  </a:cubicBezTo>
                  <a:lnTo>
                    <a:pt x="16489" y="13740"/>
                  </a:lnTo>
                  <a:lnTo>
                    <a:pt x="17862" y="14904"/>
                  </a:lnTo>
                  <a:lnTo>
                    <a:pt x="20081" y="14480"/>
                  </a:lnTo>
                  <a:lnTo>
                    <a:pt x="21032" y="15750"/>
                  </a:lnTo>
                  <a:lnTo>
                    <a:pt x="23570" y="16912"/>
                  </a:lnTo>
                  <a:lnTo>
                    <a:pt x="25261" y="16912"/>
                  </a:lnTo>
                  <a:lnTo>
                    <a:pt x="26742" y="16595"/>
                  </a:lnTo>
                  <a:lnTo>
                    <a:pt x="28432" y="17757"/>
                  </a:lnTo>
                  <a:lnTo>
                    <a:pt x="28432" y="18497"/>
                  </a:lnTo>
                  <a:lnTo>
                    <a:pt x="30968" y="18074"/>
                  </a:lnTo>
                  <a:lnTo>
                    <a:pt x="32342" y="18603"/>
                  </a:lnTo>
                  <a:lnTo>
                    <a:pt x="33400" y="18497"/>
                  </a:lnTo>
                  <a:lnTo>
                    <a:pt x="34879" y="18286"/>
                  </a:lnTo>
                  <a:lnTo>
                    <a:pt x="36253" y="18603"/>
                  </a:lnTo>
                  <a:lnTo>
                    <a:pt x="37415" y="19342"/>
                  </a:lnTo>
                  <a:lnTo>
                    <a:pt x="39213" y="18708"/>
                  </a:lnTo>
                  <a:lnTo>
                    <a:pt x="41855" y="18708"/>
                  </a:lnTo>
                  <a:lnTo>
                    <a:pt x="43334" y="17863"/>
                  </a:lnTo>
                  <a:lnTo>
                    <a:pt x="44391" y="18286"/>
                  </a:lnTo>
                  <a:cubicBezTo>
                    <a:pt x="44391" y="18286"/>
                    <a:pt x="46752" y="20113"/>
                    <a:pt x="47739" y="20257"/>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8"/>
            <p:cNvSpPr/>
            <p:nvPr/>
          </p:nvSpPr>
          <p:spPr>
            <a:xfrm>
              <a:off x="3126500" y="2611350"/>
              <a:ext cx="883400" cy="39250"/>
            </a:xfrm>
            <a:custGeom>
              <a:rect b="b" l="l" r="r" t="t"/>
              <a:pathLst>
                <a:path extrusionOk="0" fill="none" h="1570" w="35336">
                  <a:moveTo>
                    <a:pt x="1" y="1"/>
                  </a:moveTo>
                  <a:cubicBezTo>
                    <a:pt x="1" y="1"/>
                    <a:pt x="21631" y="1569"/>
                    <a:pt x="35336" y="46"/>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8"/>
            <p:cNvSpPr/>
            <p:nvPr/>
          </p:nvSpPr>
          <p:spPr>
            <a:xfrm>
              <a:off x="3937700" y="2484525"/>
              <a:ext cx="578425" cy="37050"/>
            </a:xfrm>
            <a:custGeom>
              <a:rect b="b" l="l" r="r" t="t"/>
              <a:pathLst>
                <a:path extrusionOk="0" fill="none" h="1482" w="23137">
                  <a:moveTo>
                    <a:pt x="0" y="1270"/>
                  </a:moveTo>
                  <a:cubicBezTo>
                    <a:pt x="0" y="1270"/>
                    <a:pt x="1796" y="1481"/>
                    <a:pt x="4651" y="1481"/>
                  </a:cubicBezTo>
                  <a:cubicBezTo>
                    <a:pt x="7504" y="1481"/>
                    <a:pt x="18285" y="0"/>
                    <a:pt x="19342" y="0"/>
                  </a:cubicBezTo>
                  <a:cubicBezTo>
                    <a:pt x="20400" y="0"/>
                    <a:pt x="21457" y="317"/>
                    <a:pt x="21457" y="317"/>
                  </a:cubicBezTo>
                  <a:lnTo>
                    <a:pt x="23137" y="317"/>
                  </a:ln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8"/>
            <p:cNvSpPr/>
            <p:nvPr/>
          </p:nvSpPr>
          <p:spPr>
            <a:xfrm>
              <a:off x="3863650" y="1990000"/>
              <a:ext cx="645000" cy="37450"/>
            </a:xfrm>
            <a:custGeom>
              <a:rect b="b" l="l" r="r" t="t"/>
              <a:pathLst>
                <a:path extrusionOk="0" fill="none" h="1498" w="25800">
                  <a:moveTo>
                    <a:pt x="0" y="900"/>
                  </a:moveTo>
                  <a:cubicBezTo>
                    <a:pt x="0" y="900"/>
                    <a:pt x="5500" y="440"/>
                    <a:pt x="7508" y="970"/>
                  </a:cubicBezTo>
                  <a:cubicBezTo>
                    <a:pt x="9515" y="1498"/>
                    <a:pt x="17866" y="758"/>
                    <a:pt x="19451" y="653"/>
                  </a:cubicBezTo>
                  <a:cubicBezTo>
                    <a:pt x="21036" y="547"/>
                    <a:pt x="25800" y="0"/>
                    <a:pt x="25800" y="0"/>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8"/>
            <p:cNvSpPr/>
            <p:nvPr/>
          </p:nvSpPr>
          <p:spPr>
            <a:xfrm>
              <a:off x="4357825" y="1409125"/>
              <a:ext cx="694950" cy="1694625"/>
            </a:xfrm>
            <a:custGeom>
              <a:rect b="b" l="l" r="r" t="t"/>
              <a:pathLst>
                <a:path extrusionOk="0" fill="none" h="67785" w="27798">
                  <a:moveTo>
                    <a:pt x="1" y="1797"/>
                  </a:moveTo>
                  <a:cubicBezTo>
                    <a:pt x="1" y="1797"/>
                    <a:pt x="3065" y="1057"/>
                    <a:pt x="3699" y="1057"/>
                  </a:cubicBezTo>
                  <a:cubicBezTo>
                    <a:pt x="4335" y="1057"/>
                    <a:pt x="4124" y="1"/>
                    <a:pt x="4969" y="106"/>
                  </a:cubicBezTo>
                  <a:cubicBezTo>
                    <a:pt x="5814" y="212"/>
                    <a:pt x="6342" y="952"/>
                    <a:pt x="6554" y="1586"/>
                  </a:cubicBezTo>
                  <a:cubicBezTo>
                    <a:pt x="6765" y="2220"/>
                    <a:pt x="9407" y="2220"/>
                    <a:pt x="9407" y="2220"/>
                  </a:cubicBezTo>
                  <a:cubicBezTo>
                    <a:pt x="9407" y="2220"/>
                    <a:pt x="11099" y="2325"/>
                    <a:pt x="14163" y="3701"/>
                  </a:cubicBezTo>
                  <a:cubicBezTo>
                    <a:pt x="17227" y="5074"/>
                    <a:pt x="19026" y="5286"/>
                    <a:pt x="19026" y="5286"/>
                  </a:cubicBezTo>
                  <a:lnTo>
                    <a:pt x="19237" y="6342"/>
                  </a:lnTo>
                  <a:lnTo>
                    <a:pt x="21033" y="7505"/>
                  </a:lnTo>
                  <a:lnTo>
                    <a:pt x="22195" y="9937"/>
                  </a:lnTo>
                  <a:lnTo>
                    <a:pt x="23154" y="11676"/>
                  </a:lnTo>
                  <a:lnTo>
                    <a:pt x="23239" y="15269"/>
                  </a:lnTo>
                  <a:lnTo>
                    <a:pt x="23154" y="22627"/>
                  </a:lnTo>
                  <a:lnTo>
                    <a:pt x="22554" y="27076"/>
                  </a:lnTo>
                  <a:cubicBezTo>
                    <a:pt x="22554" y="27076"/>
                    <a:pt x="22970" y="28406"/>
                    <a:pt x="23146" y="29067"/>
                  </a:cubicBezTo>
                  <a:cubicBezTo>
                    <a:pt x="23146" y="29067"/>
                    <a:pt x="23041" y="29595"/>
                    <a:pt x="23252" y="30546"/>
                  </a:cubicBezTo>
                  <a:cubicBezTo>
                    <a:pt x="23463" y="31499"/>
                    <a:pt x="23888" y="31180"/>
                    <a:pt x="25473" y="31814"/>
                  </a:cubicBezTo>
                  <a:cubicBezTo>
                    <a:pt x="27058" y="32450"/>
                    <a:pt x="27058" y="33190"/>
                    <a:pt x="27058" y="33190"/>
                  </a:cubicBezTo>
                  <a:cubicBezTo>
                    <a:pt x="27058" y="33190"/>
                    <a:pt x="26424" y="36150"/>
                    <a:pt x="26107" y="37839"/>
                  </a:cubicBezTo>
                  <a:cubicBezTo>
                    <a:pt x="25790" y="39529"/>
                    <a:pt x="27375" y="49676"/>
                    <a:pt x="27480" y="50841"/>
                  </a:cubicBezTo>
                  <a:cubicBezTo>
                    <a:pt x="27586" y="52003"/>
                    <a:pt x="27797" y="54222"/>
                    <a:pt x="27797" y="54222"/>
                  </a:cubicBezTo>
                  <a:cubicBezTo>
                    <a:pt x="27797" y="54222"/>
                    <a:pt x="26635" y="57182"/>
                    <a:pt x="26107" y="58344"/>
                  </a:cubicBezTo>
                  <a:cubicBezTo>
                    <a:pt x="25578" y="59505"/>
                    <a:pt x="26107" y="60246"/>
                    <a:pt x="26424" y="60669"/>
                  </a:cubicBezTo>
                  <a:cubicBezTo>
                    <a:pt x="26741" y="61092"/>
                    <a:pt x="26318" y="62465"/>
                    <a:pt x="26318" y="62465"/>
                  </a:cubicBezTo>
                  <a:cubicBezTo>
                    <a:pt x="26318" y="62465"/>
                    <a:pt x="24944" y="62782"/>
                    <a:pt x="23782" y="62994"/>
                  </a:cubicBezTo>
                  <a:cubicBezTo>
                    <a:pt x="22618" y="63205"/>
                    <a:pt x="23993" y="64261"/>
                    <a:pt x="24099" y="64895"/>
                  </a:cubicBezTo>
                  <a:cubicBezTo>
                    <a:pt x="24205" y="65531"/>
                    <a:pt x="23888" y="65848"/>
                    <a:pt x="23888" y="65848"/>
                  </a:cubicBezTo>
                  <a:lnTo>
                    <a:pt x="22935" y="65109"/>
                  </a:lnTo>
                  <a:cubicBezTo>
                    <a:pt x="22935" y="65109"/>
                    <a:pt x="21561" y="65214"/>
                    <a:pt x="20822" y="65320"/>
                  </a:cubicBezTo>
                  <a:cubicBezTo>
                    <a:pt x="20082" y="65426"/>
                    <a:pt x="20432" y="67785"/>
                    <a:pt x="20432" y="67785"/>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8"/>
            <p:cNvSpPr/>
            <p:nvPr/>
          </p:nvSpPr>
          <p:spPr>
            <a:xfrm>
              <a:off x="4595625" y="2126625"/>
              <a:ext cx="334625" cy="30275"/>
            </a:xfrm>
            <a:custGeom>
              <a:rect b="b" l="l" r="r" t="t"/>
              <a:pathLst>
                <a:path extrusionOk="0" fill="none" h="1211" w="13385">
                  <a:moveTo>
                    <a:pt x="0" y="1105"/>
                  </a:moveTo>
                  <a:cubicBezTo>
                    <a:pt x="0" y="1105"/>
                    <a:pt x="2855" y="1210"/>
                    <a:pt x="3806" y="1210"/>
                  </a:cubicBezTo>
                  <a:cubicBezTo>
                    <a:pt x="4757" y="1210"/>
                    <a:pt x="8563" y="682"/>
                    <a:pt x="8563" y="682"/>
                  </a:cubicBezTo>
                  <a:lnTo>
                    <a:pt x="11415" y="154"/>
                  </a:lnTo>
                  <a:lnTo>
                    <a:pt x="13385" y="1"/>
                  </a:ln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8"/>
            <p:cNvSpPr/>
            <p:nvPr/>
          </p:nvSpPr>
          <p:spPr>
            <a:xfrm>
              <a:off x="4114725" y="3168900"/>
              <a:ext cx="700250" cy="103100"/>
            </a:xfrm>
            <a:custGeom>
              <a:rect b="b" l="l" r="r" t="t"/>
              <a:pathLst>
                <a:path extrusionOk="0" fill="none" h="4124" w="28010">
                  <a:moveTo>
                    <a:pt x="0" y="2008"/>
                  </a:moveTo>
                  <a:cubicBezTo>
                    <a:pt x="0" y="2008"/>
                    <a:pt x="5285" y="740"/>
                    <a:pt x="6976" y="1269"/>
                  </a:cubicBezTo>
                  <a:cubicBezTo>
                    <a:pt x="8668" y="1797"/>
                    <a:pt x="13317" y="1374"/>
                    <a:pt x="13317" y="1374"/>
                  </a:cubicBezTo>
                  <a:lnTo>
                    <a:pt x="18180" y="846"/>
                  </a:lnTo>
                  <a:cubicBezTo>
                    <a:pt x="18180" y="846"/>
                    <a:pt x="24733" y="1"/>
                    <a:pt x="25155" y="423"/>
                  </a:cubicBezTo>
                  <a:cubicBezTo>
                    <a:pt x="25578" y="846"/>
                    <a:pt x="25050" y="2748"/>
                    <a:pt x="24521" y="3384"/>
                  </a:cubicBezTo>
                  <a:cubicBezTo>
                    <a:pt x="23993" y="4019"/>
                    <a:pt x="24944" y="4123"/>
                    <a:pt x="25895" y="4018"/>
                  </a:cubicBezTo>
                  <a:cubicBezTo>
                    <a:pt x="26848" y="3912"/>
                    <a:pt x="27482" y="2855"/>
                    <a:pt x="28010" y="3067"/>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8"/>
            <p:cNvSpPr/>
            <p:nvPr/>
          </p:nvSpPr>
          <p:spPr>
            <a:xfrm>
              <a:off x="5034250" y="2137325"/>
              <a:ext cx="497000" cy="104200"/>
            </a:xfrm>
            <a:custGeom>
              <a:rect b="b" l="l" r="r" t="t"/>
              <a:pathLst>
                <a:path extrusionOk="0" fill="none" h="4168" w="19880">
                  <a:moveTo>
                    <a:pt x="19880" y="1"/>
                  </a:moveTo>
                  <a:cubicBezTo>
                    <a:pt x="19880" y="1"/>
                    <a:pt x="16701" y="2158"/>
                    <a:pt x="15644" y="2369"/>
                  </a:cubicBezTo>
                  <a:cubicBezTo>
                    <a:pt x="14587" y="2580"/>
                    <a:pt x="12261" y="2897"/>
                    <a:pt x="12261" y="2897"/>
                  </a:cubicBezTo>
                  <a:lnTo>
                    <a:pt x="10465" y="2050"/>
                  </a:lnTo>
                  <a:lnTo>
                    <a:pt x="6448" y="3109"/>
                  </a:lnTo>
                  <a:lnTo>
                    <a:pt x="2433" y="4167"/>
                  </a:lnTo>
                  <a:lnTo>
                    <a:pt x="1" y="4062"/>
                  </a:ln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8"/>
            <p:cNvSpPr/>
            <p:nvPr/>
          </p:nvSpPr>
          <p:spPr>
            <a:xfrm>
              <a:off x="4849850" y="2815300"/>
              <a:ext cx="1684500" cy="353625"/>
            </a:xfrm>
            <a:custGeom>
              <a:rect b="b" l="l" r="r" t="t"/>
              <a:pathLst>
                <a:path extrusionOk="0" fill="none" h="14145" w="67380">
                  <a:moveTo>
                    <a:pt x="0" y="14086"/>
                  </a:moveTo>
                  <a:cubicBezTo>
                    <a:pt x="0" y="14086"/>
                    <a:pt x="6954" y="14145"/>
                    <a:pt x="6954" y="13616"/>
                  </a:cubicBezTo>
                  <a:lnTo>
                    <a:pt x="6954" y="12454"/>
                  </a:lnTo>
                  <a:lnTo>
                    <a:pt x="11288" y="12031"/>
                  </a:lnTo>
                  <a:cubicBezTo>
                    <a:pt x="11288" y="12031"/>
                    <a:pt x="20271" y="10339"/>
                    <a:pt x="24499" y="10022"/>
                  </a:cubicBezTo>
                  <a:cubicBezTo>
                    <a:pt x="28728" y="9705"/>
                    <a:pt x="32109" y="8754"/>
                    <a:pt x="36126" y="8014"/>
                  </a:cubicBezTo>
                  <a:cubicBezTo>
                    <a:pt x="40141" y="7275"/>
                    <a:pt x="47541" y="7064"/>
                    <a:pt x="50077" y="6324"/>
                  </a:cubicBezTo>
                  <a:cubicBezTo>
                    <a:pt x="52613" y="5584"/>
                    <a:pt x="59377" y="4420"/>
                    <a:pt x="61915" y="3152"/>
                  </a:cubicBezTo>
                  <a:cubicBezTo>
                    <a:pt x="64451" y="1884"/>
                    <a:pt x="67380" y="1"/>
                    <a:pt x="67380" y="1"/>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8"/>
            <p:cNvSpPr/>
            <p:nvPr/>
          </p:nvSpPr>
          <p:spPr>
            <a:xfrm>
              <a:off x="4220425" y="3792500"/>
              <a:ext cx="414900" cy="23800"/>
            </a:xfrm>
            <a:custGeom>
              <a:rect b="b" l="l" r="r" t="t"/>
              <a:pathLst>
                <a:path extrusionOk="0" fill="none" h="952" w="16596">
                  <a:moveTo>
                    <a:pt x="1" y="951"/>
                  </a:moveTo>
                  <a:cubicBezTo>
                    <a:pt x="1" y="951"/>
                    <a:pt x="5391" y="634"/>
                    <a:pt x="7082" y="740"/>
                  </a:cubicBezTo>
                  <a:cubicBezTo>
                    <a:pt x="8774" y="845"/>
                    <a:pt x="16595" y="0"/>
                    <a:pt x="16595" y="0"/>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8"/>
            <p:cNvSpPr/>
            <p:nvPr/>
          </p:nvSpPr>
          <p:spPr>
            <a:xfrm>
              <a:off x="4748875" y="3227025"/>
              <a:ext cx="1705325" cy="216725"/>
            </a:xfrm>
            <a:custGeom>
              <a:rect b="b" l="l" r="r" t="t"/>
              <a:pathLst>
                <a:path extrusionOk="0" fill="none" h="8669" w="68213">
                  <a:moveTo>
                    <a:pt x="1" y="8668"/>
                  </a:moveTo>
                  <a:cubicBezTo>
                    <a:pt x="1" y="8668"/>
                    <a:pt x="2538" y="8349"/>
                    <a:pt x="3701" y="8032"/>
                  </a:cubicBezTo>
                  <a:cubicBezTo>
                    <a:pt x="4863" y="7715"/>
                    <a:pt x="318" y="8246"/>
                    <a:pt x="15644" y="6870"/>
                  </a:cubicBezTo>
                  <a:cubicBezTo>
                    <a:pt x="30969" y="5496"/>
                    <a:pt x="37944" y="3595"/>
                    <a:pt x="37944" y="3595"/>
                  </a:cubicBezTo>
                  <a:lnTo>
                    <a:pt x="39742" y="3278"/>
                  </a:lnTo>
                  <a:cubicBezTo>
                    <a:pt x="39742" y="3278"/>
                    <a:pt x="42278" y="1480"/>
                    <a:pt x="43546" y="1268"/>
                  </a:cubicBezTo>
                  <a:cubicBezTo>
                    <a:pt x="44816" y="1057"/>
                    <a:pt x="49042" y="317"/>
                    <a:pt x="49042" y="317"/>
                  </a:cubicBezTo>
                  <a:cubicBezTo>
                    <a:pt x="49042" y="317"/>
                    <a:pt x="49465" y="0"/>
                    <a:pt x="50627" y="212"/>
                  </a:cubicBezTo>
                  <a:cubicBezTo>
                    <a:pt x="51791" y="423"/>
                    <a:pt x="52742" y="634"/>
                    <a:pt x="52742" y="634"/>
                  </a:cubicBezTo>
                  <a:lnTo>
                    <a:pt x="52848" y="2008"/>
                  </a:lnTo>
                  <a:lnTo>
                    <a:pt x="54644" y="2221"/>
                  </a:lnTo>
                  <a:lnTo>
                    <a:pt x="59823" y="740"/>
                  </a:lnTo>
                  <a:lnTo>
                    <a:pt x="64369" y="3806"/>
                  </a:lnTo>
                  <a:lnTo>
                    <a:pt x="68213" y="4833"/>
                  </a:ln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8"/>
            <p:cNvSpPr/>
            <p:nvPr/>
          </p:nvSpPr>
          <p:spPr>
            <a:xfrm>
              <a:off x="5179575" y="4027625"/>
              <a:ext cx="837625" cy="190775"/>
            </a:xfrm>
            <a:custGeom>
              <a:rect b="b" l="l" r="r" t="t"/>
              <a:pathLst>
                <a:path extrusionOk="0" fill="none" h="7631" w="33505">
                  <a:moveTo>
                    <a:pt x="465" y="7630"/>
                  </a:moveTo>
                  <a:lnTo>
                    <a:pt x="1269" y="6237"/>
                  </a:lnTo>
                  <a:lnTo>
                    <a:pt x="1269" y="4546"/>
                  </a:lnTo>
                  <a:cubicBezTo>
                    <a:pt x="1269" y="4546"/>
                    <a:pt x="1692" y="3384"/>
                    <a:pt x="846" y="3173"/>
                  </a:cubicBezTo>
                  <a:cubicBezTo>
                    <a:pt x="1" y="2959"/>
                    <a:pt x="107" y="1905"/>
                    <a:pt x="107" y="1905"/>
                  </a:cubicBezTo>
                  <a:lnTo>
                    <a:pt x="2008" y="1588"/>
                  </a:lnTo>
                  <a:lnTo>
                    <a:pt x="4441" y="1480"/>
                  </a:lnTo>
                  <a:lnTo>
                    <a:pt x="8456" y="1163"/>
                  </a:lnTo>
                  <a:lnTo>
                    <a:pt x="13001" y="424"/>
                  </a:lnTo>
                  <a:cubicBezTo>
                    <a:pt x="13001" y="424"/>
                    <a:pt x="15009" y="1"/>
                    <a:pt x="15961" y="212"/>
                  </a:cubicBezTo>
                  <a:cubicBezTo>
                    <a:pt x="16914" y="424"/>
                    <a:pt x="17124" y="1375"/>
                    <a:pt x="17124" y="1375"/>
                  </a:cubicBezTo>
                  <a:lnTo>
                    <a:pt x="18709" y="1586"/>
                  </a:lnTo>
                  <a:cubicBezTo>
                    <a:pt x="18709" y="1586"/>
                    <a:pt x="20188" y="1058"/>
                    <a:pt x="22937" y="1058"/>
                  </a:cubicBezTo>
                  <a:cubicBezTo>
                    <a:pt x="25684" y="1058"/>
                    <a:pt x="28009" y="741"/>
                    <a:pt x="29595" y="741"/>
                  </a:cubicBezTo>
                  <a:cubicBezTo>
                    <a:pt x="31180" y="741"/>
                    <a:pt x="31286" y="424"/>
                    <a:pt x="31814" y="635"/>
                  </a:cubicBezTo>
                  <a:cubicBezTo>
                    <a:pt x="32343" y="846"/>
                    <a:pt x="33188" y="2114"/>
                    <a:pt x="33505" y="2114"/>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8"/>
            <p:cNvSpPr/>
            <p:nvPr/>
          </p:nvSpPr>
          <p:spPr>
            <a:xfrm>
              <a:off x="5010475" y="3409325"/>
              <a:ext cx="99450" cy="832575"/>
            </a:xfrm>
            <a:custGeom>
              <a:rect b="b" l="l" r="r" t="t"/>
              <a:pathLst>
                <a:path extrusionOk="0" fill="none" h="33303" w="3978">
                  <a:moveTo>
                    <a:pt x="1" y="1"/>
                  </a:moveTo>
                  <a:cubicBezTo>
                    <a:pt x="1" y="1"/>
                    <a:pt x="1691" y="2221"/>
                    <a:pt x="1797" y="2642"/>
                  </a:cubicBezTo>
                  <a:cubicBezTo>
                    <a:pt x="1903" y="3065"/>
                    <a:pt x="1797" y="8667"/>
                    <a:pt x="1797" y="8667"/>
                  </a:cubicBezTo>
                  <a:cubicBezTo>
                    <a:pt x="1797" y="8667"/>
                    <a:pt x="740" y="16806"/>
                    <a:pt x="952" y="17123"/>
                  </a:cubicBezTo>
                  <a:cubicBezTo>
                    <a:pt x="1163" y="17440"/>
                    <a:pt x="635" y="20716"/>
                    <a:pt x="1057" y="21244"/>
                  </a:cubicBezTo>
                  <a:cubicBezTo>
                    <a:pt x="1480" y="21773"/>
                    <a:pt x="1797" y="23571"/>
                    <a:pt x="1797" y="23571"/>
                  </a:cubicBezTo>
                  <a:cubicBezTo>
                    <a:pt x="1797" y="23571"/>
                    <a:pt x="2959" y="30757"/>
                    <a:pt x="3065" y="31603"/>
                  </a:cubicBezTo>
                  <a:cubicBezTo>
                    <a:pt x="3172" y="32448"/>
                    <a:pt x="3978" y="33302"/>
                    <a:pt x="3978" y="33302"/>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8"/>
            <p:cNvSpPr/>
            <p:nvPr/>
          </p:nvSpPr>
          <p:spPr>
            <a:xfrm>
              <a:off x="5401575" y="3375000"/>
              <a:ext cx="161200" cy="644725"/>
            </a:xfrm>
            <a:custGeom>
              <a:rect b="b" l="l" r="r" t="t"/>
              <a:pathLst>
                <a:path extrusionOk="0" fill="none" h="25789" w="6448">
                  <a:moveTo>
                    <a:pt x="106" y="0"/>
                  </a:moveTo>
                  <a:lnTo>
                    <a:pt x="106" y="1374"/>
                  </a:lnTo>
                  <a:cubicBezTo>
                    <a:pt x="106" y="1374"/>
                    <a:pt x="0" y="845"/>
                    <a:pt x="1585" y="5285"/>
                  </a:cubicBezTo>
                  <a:cubicBezTo>
                    <a:pt x="3172" y="9725"/>
                    <a:pt x="4862" y="16489"/>
                    <a:pt x="5391" y="16912"/>
                  </a:cubicBezTo>
                  <a:cubicBezTo>
                    <a:pt x="5919" y="17334"/>
                    <a:pt x="6025" y="18391"/>
                    <a:pt x="5708" y="18919"/>
                  </a:cubicBezTo>
                  <a:cubicBezTo>
                    <a:pt x="5391" y="19447"/>
                    <a:pt x="5285" y="19764"/>
                    <a:pt x="5179" y="20293"/>
                  </a:cubicBezTo>
                  <a:cubicBezTo>
                    <a:pt x="5074" y="20821"/>
                    <a:pt x="5074" y="21668"/>
                    <a:pt x="5074" y="21668"/>
                  </a:cubicBezTo>
                  <a:lnTo>
                    <a:pt x="6447" y="23464"/>
                  </a:lnTo>
                  <a:lnTo>
                    <a:pt x="5602" y="25049"/>
                  </a:lnTo>
                  <a:lnTo>
                    <a:pt x="5602" y="25789"/>
                  </a:ln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8"/>
            <p:cNvSpPr/>
            <p:nvPr/>
          </p:nvSpPr>
          <p:spPr>
            <a:xfrm>
              <a:off x="5710725" y="3306300"/>
              <a:ext cx="410925" cy="424450"/>
            </a:xfrm>
            <a:custGeom>
              <a:rect b="b" l="l" r="r" t="t"/>
              <a:pathLst>
                <a:path extrusionOk="0" fill="none" h="16978" w="16437">
                  <a:moveTo>
                    <a:pt x="846" y="1"/>
                  </a:moveTo>
                  <a:lnTo>
                    <a:pt x="0" y="2009"/>
                  </a:lnTo>
                  <a:lnTo>
                    <a:pt x="1480" y="2748"/>
                  </a:lnTo>
                  <a:lnTo>
                    <a:pt x="2644" y="3276"/>
                  </a:lnTo>
                  <a:lnTo>
                    <a:pt x="4863" y="4861"/>
                  </a:lnTo>
                  <a:lnTo>
                    <a:pt x="6659" y="7082"/>
                  </a:lnTo>
                  <a:cubicBezTo>
                    <a:pt x="6659" y="7082"/>
                    <a:pt x="6764" y="8667"/>
                    <a:pt x="8563" y="9618"/>
                  </a:cubicBezTo>
                  <a:cubicBezTo>
                    <a:pt x="10359" y="10569"/>
                    <a:pt x="12155" y="11627"/>
                    <a:pt x="12155" y="11627"/>
                  </a:cubicBezTo>
                  <a:cubicBezTo>
                    <a:pt x="12155" y="11627"/>
                    <a:pt x="12472" y="11944"/>
                    <a:pt x="12683" y="12578"/>
                  </a:cubicBezTo>
                  <a:cubicBezTo>
                    <a:pt x="12895" y="13212"/>
                    <a:pt x="13423" y="14269"/>
                    <a:pt x="13423" y="14269"/>
                  </a:cubicBezTo>
                  <a:cubicBezTo>
                    <a:pt x="13423" y="14269"/>
                    <a:pt x="14268" y="15220"/>
                    <a:pt x="14693" y="15854"/>
                  </a:cubicBezTo>
                  <a:cubicBezTo>
                    <a:pt x="15115" y="16488"/>
                    <a:pt x="16436" y="16978"/>
                    <a:pt x="16436" y="16978"/>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8"/>
            <p:cNvSpPr/>
            <p:nvPr/>
          </p:nvSpPr>
          <p:spPr>
            <a:xfrm>
              <a:off x="5560100" y="2991825"/>
              <a:ext cx="422775" cy="351500"/>
            </a:xfrm>
            <a:custGeom>
              <a:rect b="b" l="l" r="r" t="t"/>
              <a:pathLst>
                <a:path extrusionOk="0" fill="none" h="14060" w="16911">
                  <a:moveTo>
                    <a:pt x="106" y="14059"/>
                  </a:moveTo>
                  <a:cubicBezTo>
                    <a:pt x="106" y="14059"/>
                    <a:pt x="1" y="13108"/>
                    <a:pt x="106" y="12369"/>
                  </a:cubicBezTo>
                  <a:cubicBezTo>
                    <a:pt x="212" y="11629"/>
                    <a:pt x="952" y="11523"/>
                    <a:pt x="1480" y="11523"/>
                  </a:cubicBezTo>
                  <a:cubicBezTo>
                    <a:pt x="2008" y="11523"/>
                    <a:pt x="1586" y="10359"/>
                    <a:pt x="2220" y="10042"/>
                  </a:cubicBezTo>
                  <a:cubicBezTo>
                    <a:pt x="2854" y="9725"/>
                    <a:pt x="4016" y="8986"/>
                    <a:pt x="4544" y="8986"/>
                  </a:cubicBezTo>
                  <a:cubicBezTo>
                    <a:pt x="5072" y="8986"/>
                    <a:pt x="5389" y="7929"/>
                    <a:pt x="5389" y="7929"/>
                  </a:cubicBezTo>
                  <a:lnTo>
                    <a:pt x="7610" y="6344"/>
                  </a:lnTo>
                  <a:lnTo>
                    <a:pt x="8244" y="5391"/>
                  </a:lnTo>
                  <a:cubicBezTo>
                    <a:pt x="9723" y="5074"/>
                    <a:pt x="10780" y="4757"/>
                    <a:pt x="10780" y="4757"/>
                  </a:cubicBezTo>
                  <a:cubicBezTo>
                    <a:pt x="10780" y="4757"/>
                    <a:pt x="15642" y="1904"/>
                    <a:pt x="16910" y="1"/>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8"/>
            <p:cNvSpPr/>
            <p:nvPr/>
          </p:nvSpPr>
          <p:spPr>
            <a:xfrm>
              <a:off x="5343050" y="2212200"/>
              <a:ext cx="61125" cy="441500"/>
            </a:xfrm>
            <a:custGeom>
              <a:rect b="b" l="l" r="r" t="t"/>
              <a:pathLst>
                <a:path extrusionOk="0" fill="none" h="17660" w="2445">
                  <a:moveTo>
                    <a:pt x="0" y="1"/>
                  </a:moveTo>
                  <a:cubicBezTo>
                    <a:pt x="0" y="1"/>
                    <a:pt x="1917" y="16286"/>
                    <a:pt x="2445" y="17659"/>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8"/>
            <p:cNvSpPr/>
            <p:nvPr/>
          </p:nvSpPr>
          <p:spPr>
            <a:xfrm>
              <a:off x="5961700" y="1406500"/>
              <a:ext cx="803300" cy="631525"/>
            </a:xfrm>
            <a:custGeom>
              <a:rect b="b" l="l" r="r" t="t"/>
              <a:pathLst>
                <a:path extrusionOk="0" fill="none" h="25261" w="32132">
                  <a:moveTo>
                    <a:pt x="1" y="21244"/>
                  </a:moveTo>
                  <a:lnTo>
                    <a:pt x="212" y="24944"/>
                  </a:lnTo>
                  <a:cubicBezTo>
                    <a:pt x="212" y="24944"/>
                    <a:pt x="19448" y="19976"/>
                    <a:pt x="21141" y="19764"/>
                  </a:cubicBezTo>
                  <a:cubicBezTo>
                    <a:pt x="22831" y="19553"/>
                    <a:pt x="22831" y="20293"/>
                    <a:pt x="22831" y="20293"/>
                  </a:cubicBezTo>
                  <a:lnTo>
                    <a:pt x="23571" y="21138"/>
                  </a:lnTo>
                  <a:cubicBezTo>
                    <a:pt x="23571" y="21138"/>
                    <a:pt x="23465" y="21561"/>
                    <a:pt x="24099" y="21878"/>
                  </a:cubicBezTo>
                  <a:cubicBezTo>
                    <a:pt x="24733" y="22195"/>
                    <a:pt x="26212" y="23040"/>
                    <a:pt x="26212" y="23040"/>
                  </a:cubicBezTo>
                  <a:lnTo>
                    <a:pt x="29173" y="23568"/>
                  </a:lnTo>
                  <a:cubicBezTo>
                    <a:pt x="29173" y="23568"/>
                    <a:pt x="30654" y="25261"/>
                    <a:pt x="31393" y="24838"/>
                  </a:cubicBezTo>
                  <a:cubicBezTo>
                    <a:pt x="32131" y="24415"/>
                    <a:pt x="31182" y="24097"/>
                    <a:pt x="31182" y="23568"/>
                  </a:cubicBezTo>
                  <a:cubicBezTo>
                    <a:pt x="31182" y="23040"/>
                    <a:pt x="31499" y="22300"/>
                    <a:pt x="31499" y="22300"/>
                  </a:cubicBezTo>
                  <a:cubicBezTo>
                    <a:pt x="31499" y="22300"/>
                    <a:pt x="31182" y="17015"/>
                    <a:pt x="30758" y="16381"/>
                  </a:cubicBezTo>
                  <a:cubicBezTo>
                    <a:pt x="30335" y="15747"/>
                    <a:pt x="29807" y="13000"/>
                    <a:pt x="29807" y="13000"/>
                  </a:cubicBezTo>
                  <a:lnTo>
                    <a:pt x="29278" y="9934"/>
                  </a:lnTo>
                  <a:lnTo>
                    <a:pt x="28118" y="6130"/>
                  </a:lnTo>
                  <a:cubicBezTo>
                    <a:pt x="28118" y="6130"/>
                    <a:pt x="27590" y="3593"/>
                    <a:pt x="26637" y="2642"/>
                  </a:cubicBezTo>
                  <a:cubicBezTo>
                    <a:pt x="25686" y="1691"/>
                    <a:pt x="25158" y="0"/>
                    <a:pt x="25158" y="0"/>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8"/>
            <p:cNvSpPr/>
            <p:nvPr/>
          </p:nvSpPr>
          <p:spPr>
            <a:xfrm>
              <a:off x="5010475" y="2413250"/>
              <a:ext cx="1427650" cy="502000"/>
            </a:xfrm>
            <a:custGeom>
              <a:rect b="b" l="l" r="r" t="t"/>
              <a:pathLst>
                <a:path extrusionOk="0" fill="none" h="20080" w="57106">
                  <a:moveTo>
                    <a:pt x="1" y="19340"/>
                  </a:moveTo>
                  <a:cubicBezTo>
                    <a:pt x="1" y="19340"/>
                    <a:pt x="3065" y="20079"/>
                    <a:pt x="3488" y="20079"/>
                  </a:cubicBezTo>
                  <a:cubicBezTo>
                    <a:pt x="3912" y="20079"/>
                    <a:pt x="4969" y="19763"/>
                    <a:pt x="4969" y="19763"/>
                  </a:cubicBezTo>
                  <a:lnTo>
                    <a:pt x="5497" y="18812"/>
                  </a:lnTo>
                  <a:cubicBezTo>
                    <a:pt x="5497" y="18812"/>
                    <a:pt x="5497" y="18389"/>
                    <a:pt x="8033" y="17227"/>
                  </a:cubicBezTo>
                  <a:cubicBezTo>
                    <a:pt x="10571" y="16063"/>
                    <a:pt x="13531" y="14161"/>
                    <a:pt x="13531" y="14161"/>
                  </a:cubicBezTo>
                  <a:lnTo>
                    <a:pt x="14693" y="12787"/>
                  </a:lnTo>
                  <a:cubicBezTo>
                    <a:pt x="14905" y="12047"/>
                    <a:pt x="16067" y="12047"/>
                    <a:pt x="15855" y="11625"/>
                  </a:cubicBezTo>
                  <a:cubicBezTo>
                    <a:pt x="15644" y="11202"/>
                    <a:pt x="14482" y="9828"/>
                    <a:pt x="15222" y="9723"/>
                  </a:cubicBezTo>
                  <a:cubicBezTo>
                    <a:pt x="15961" y="9617"/>
                    <a:pt x="16912" y="9194"/>
                    <a:pt x="17018" y="9511"/>
                  </a:cubicBezTo>
                  <a:cubicBezTo>
                    <a:pt x="17123" y="9828"/>
                    <a:pt x="17969" y="9723"/>
                    <a:pt x="18814" y="10251"/>
                  </a:cubicBezTo>
                  <a:cubicBezTo>
                    <a:pt x="19659" y="10779"/>
                    <a:pt x="20082" y="11625"/>
                    <a:pt x="20082" y="11625"/>
                  </a:cubicBezTo>
                  <a:lnTo>
                    <a:pt x="22831" y="11625"/>
                  </a:lnTo>
                  <a:cubicBezTo>
                    <a:pt x="23556" y="11432"/>
                    <a:pt x="24301" y="11324"/>
                    <a:pt x="25050" y="11308"/>
                  </a:cubicBezTo>
                  <a:cubicBezTo>
                    <a:pt x="25050" y="11308"/>
                    <a:pt x="24627" y="10462"/>
                    <a:pt x="25261" y="10462"/>
                  </a:cubicBezTo>
                  <a:cubicBezTo>
                    <a:pt x="25895" y="10462"/>
                    <a:pt x="26423" y="9511"/>
                    <a:pt x="26848" y="10040"/>
                  </a:cubicBezTo>
                  <a:cubicBezTo>
                    <a:pt x="27271" y="10568"/>
                    <a:pt x="27059" y="11308"/>
                    <a:pt x="27059" y="11308"/>
                  </a:cubicBezTo>
                  <a:lnTo>
                    <a:pt x="28010" y="12364"/>
                  </a:lnTo>
                  <a:cubicBezTo>
                    <a:pt x="28010" y="12364"/>
                    <a:pt x="28010" y="14689"/>
                    <a:pt x="28750" y="15113"/>
                  </a:cubicBezTo>
                  <a:cubicBezTo>
                    <a:pt x="29490" y="15536"/>
                    <a:pt x="31497" y="17015"/>
                    <a:pt x="32025" y="17438"/>
                  </a:cubicBezTo>
                  <a:cubicBezTo>
                    <a:pt x="32554" y="17861"/>
                    <a:pt x="33295" y="19129"/>
                    <a:pt x="34035" y="19129"/>
                  </a:cubicBezTo>
                  <a:cubicBezTo>
                    <a:pt x="34774" y="19129"/>
                    <a:pt x="35937" y="19023"/>
                    <a:pt x="35937" y="19023"/>
                  </a:cubicBezTo>
                  <a:lnTo>
                    <a:pt x="36254" y="18389"/>
                  </a:lnTo>
                  <a:cubicBezTo>
                    <a:pt x="37205" y="18600"/>
                    <a:pt x="38474" y="17861"/>
                    <a:pt x="38474" y="17861"/>
                  </a:cubicBezTo>
                  <a:lnTo>
                    <a:pt x="40693" y="16698"/>
                  </a:lnTo>
                  <a:lnTo>
                    <a:pt x="41750" y="16064"/>
                  </a:lnTo>
                  <a:lnTo>
                    <a:pt x="41750" y="13632"/>
                  </a:lnTo>
                  <a:cubicBezTo>
                    <a:pt x="41750" y="13632"/>
                    <a:pt x="41222" y="12470"/>
                    <a:pt x="41750" y="12259"/>
                  </a:cubicBezTo>
                  <a:cubicBezTo>
                    <a:pt x="42278" y="12047"/>
                    <a:pt x="43674" y="8898"/>
                    <a:pt x="43590" y="8298"/>
                  </a:cubicBezTo>
                  <a:cubicBezTo>
                    <a:pt x="43504" y="7699"/>
                    <a:pt x="43845" y="6673"/>
                    <a:pt x="44187" y="6331"/>
                  </a:cubicBezTo>
                  <a:cubicBezTo>
                    <a:pt x="44530" y="5988"/>
                    <a:pt x="43504" y="6416"/>
                    <a:pt x="45129" y="5648"/>
                  </a:cubicBezTo>
                  <a:cubicBezTo>
                    <a:pt x="46754" y="4879"/>
                    <a:pt x="46669" y="5391"/>
                    <a:pt x="47097" y="4963"/>
                  </a:cubicBezTo>
                  <a:cubicBezTo>
                    <a:pt x="47525" y="4534"/>
                    <a:pt x="48465" y="3081"/>
                    <a:pt x="48636" y="2396"/>
                  </a:cubicBezTo>
                  <a:cubicBezTo>
                    <a:pt x="48807" y="1713"/>
                    <a:pt x="49236" y="1625"/>
                    <a:pt x="48893" y="1028"/>
                  </a:cubicBezTo>
                  <a:cubicBezTo>
                    <a:pt x="48551" y="428"/>
                    <a:pt x="48037" y="0"/>
                    <a:pt x="49150" y="685"/>
                  </a:cubicBezTo>
                  <a:cubicBezTo>
                    <a:pt x="50263" y="1372"/>
                    <a:pt x="50689" y="1627"/>
                    <a:pt x="51289" y="1798"/>
                  </a:cubicBezTo>
                  <a:cubicBezTo>
                    <a:pt x="51888" y="1969"/>
                    <a:pt x="52571" y="2226"/>
                    <a:pt x="52571" y="1798"/>
                  </a:cubicBezTo>
                  <a:cubicBezTo>
                    <a:pt x="52571" y="1370"/>
                    <a:pt x="52059" y="344"/>
                    <a:pt x="52571" y="344"/>
                  </a:cubicBezTo>
                  <a:cubicBezTo>
                    <a:pt x="53085" y="344"/>
                    <a:pt x="54369" y="1541"/>
                    <a:pt x="55309" y="1884"/>
                  </a:cubicBezTo>
                  <a:cubicBezTo>
                    <a:pt x="56251" y="2224"/>
                    <a:pt x="56005" y="3318"/>
                    <a:pt x="57106" y="3509"/>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8"/>
            <p:cNvSpPr/>
            <p:nvPr/>
          </p:nvSpPr>
          <p:spPr>
            <a:xfrm>
              <a:off x="5710675" y="2027200"/>
              <a:ext cx="199175" cy="695175"/>
            </a:xfrm>
            <a:custGeom>
              <a:rect b="b" l="l" r="r" t="t"/>
              <a:pathLst>
                <a:path extrusionOk="0" fill="none" h="27807" w="7967">
                  <a:moveTo>
                    <a:pt x="4296" y="1"/>
                  </a:moveTo>
                  <a:cubicBezTo>
                    <a:pt x="4296" y="1"/>
                    <a:pt x="5743" y="2010"/>
                    <a:pt x="5998" y="2182"/>
                  </a:cubicBezTo>
                  <a:cubicBezTo>
                    <a:pt x="6255" y="2353"/>
                    <a:pt x="6597" y="3721"/>
                    <a:pt x="6597" y="3721"/>
                  </a:cubicBezTo>
                  <a:cubicBezTo>
                    <a:pt x="6597" y="3721"/>
                    <a:pt x="6426" y="6373"/>
                    <a:pt x="7111" y="7228"/>
                  </a:cubicBezTo>
                  <a:cubicBezTo>
                    <a:pt x="7796" y="8082"/>
                    <a:pt x="7967" y="9795"/>
                    <a:pt x="7967" y="9795"/>
                  </a:cubicBezTo>
                  <a:cubicBezTo>
                    <a:pt x="7967" y="9795"/>
                    <a:pt x="7368" y="14500"/>
                    <a:pt x="7539" y="14928"/>
                  </a:cubicBezTo>
                  <a:cubicBezTo>
                    <a:pt x="7710" y="15355"/>
                    <a:pt x="7196" y="16125"/>
                    <a:pt x="7539" y="16810"/>
                  </a:cubicBezTo>
                  <a:cubicBezTo>
                    <a:pt x="7880" y="17493"/>
                    <a:pt x="6940" y="18007"/>
                    <a:pt x="6597" y="18521"/>
                  </a:cubicBezTo>
                  <a:cubicBezTo>
                    <a:pt x="6255" y="19035"/>
                    <a:pt x="6169" y="19718"/>
                    <a:pt x="5571" y="19718"/>
                  </a:cubicBezTo>
                  <a:cubicBezTo>
                    <a:pt x="5571" y="19718"/>
                    <a:pt x="3604" y="20574"/>
                    <a:pt x="3518" y="21259"/>
                  </a:cubicBezTo>
                  <a:cubicBezTo>
                    <a:pt x="3433" y="21942"/>
                    <a:pt x="3347" y="22456"/>
                    <a:pt x="3347" y="23141"/>
                  </a:cubicBezTo>
                  <a:cubicBezTo>
                    <a:pt x="3347" y="23824"/>
                    <a:pt x="3176" y="23911"/>
                    <a:pt x="3176" y="23911"/>
                  </a:cubicBezTo>
                  <a:lnTo>
                    <a:pt x="2320" y="23398"/>
                  </a:lnTo>
                  <a:lnTo>
                    <a:pt x="2063" y="24081"/>
                  </a:lnTo>
                  <a:lnTo>
                    <a:pt x="1977" y="25023"/>
                  </a:lnTo>
                  <a:cubicBezTo>
                    <a:pt x="1977" y="25023"/>
                    <a:pt x="3005" y="24166"/>
                    <a:pt x="1977" y="25622"/>
                  </a:cubicBezTo>
                  <a:cubicBezTo>
                    <a:pt x="951" y="27076"/>
                    <a:pt x="780" y="27590"/>
                    <a:pt x="780" y="27590"/>
                  </a:cubicBezTo>
                  <a:lnTo>
                    <a:pt x="0" y="27806"/>
                  </a:ln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8"/>
            <p:cNvSpPr/>
            <p:nvPr/>
          </p:nvSpPr>
          <p:spPr>
            <a:xfrm>
              <a:off x="5892700" y="2385400"/>
              <a:ext cx="218200" cy="177575"/>
            </a:xfrm>
            <a:custGeom>
              <a:rect b="b" l="l" r="r" t="t"/>
              <a:pathLst>
                <a:path extrusionOk="0" fill="none" h="7103" w="8728">
                  <a:moveTo>
                    <a:pt x="8727" y="7102"/>
                  </a:moveTo>
                  <a:cubicBezTo>
                    <a:pt x="8727" y="7102"/>
                    <a:pt x="8213" y="6160"/>
                    <a:pt x="8213" y="5477"/>
                  </a:cubicBezTo>
                  <a:cubicBezTo>
                    <a:pt x="8213" y="4792"/>
                    <a:pt x="7528" y="3082"/>
                    <a:pt x="7528" y="3082"/>
                  </a:cubicBezTo>
                  <a:lnTo>
                    <a:pt x="7102" y="1542"/>
                  </a:lnTo>
                  <a:cubicBezTo>
                    <a:pt x="7102" y="1542"/>
                    <a:pt x="6332" y="1883"/>
                    <a:pt x="5818" y="2140"/>
                  </a:cubicBezTo>
                  <a:cubicBezTo>
                    <a:pt x="5304" y="2398"/>
                    <a:pt x="4963" y="2996"/>
                    <a:pt x="4364" y="2910"/>
                  </a:cubicBezTo>
                  <a:cubicBezTo>
                    <a:pt x="3765" y="2825"/>
                    <a:pt x="2653" y="2482"/>
                    <a:pt x="2653" y="2482"/>
                  </a:cubicBezTo>
                  <a:lnTo>
                    <a:pt x="2140" y="1883"/>
                  </a:lnTo>
                  <a:cubicBezTo>
                    <a:pt x="2140" y="1883"/>
                    <a:pt x="1112" y="1626"/>
                    <a:pt x="1369" y="1028"/>
                  </a:cubicBezTo>
                  <a:cubicBezTo>
                    <a:pt x="1626" y="429"/>
                    <a:pt x="770" y="1"/>
                    <a:pt x="770" y="1"/>
                  </a:cubicBezTo>
                  <a:cubicBezTo>
                    <a:pt x="1" y="172"/>
                    <a:pt x="258" y="258"/>
                    <a:pt x="258" y="258"/>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8"/>
            <p:cNvSpPr/>
            <p:nvPr/>
          </p:nvSpPr>
          <p:spPr>
            <a:xfrm>
              <a:off x="6211425" y="2295550"/>
              <a:ext cx="363600" cy="149775"/>
            </a:xfrm>
            <a:custGeom>
              <a:rect b="b" l="l" r="r" t="t"/>
              <a:pathLst>
                <a:path extrusionOk="0" fill="none" h="5991" w="14544">
                  <a:moveTo>
                    <a:pt x="14544" y="5991"/>
                  </a:moveTo>
                  <a:cubicBezTo>
                    <a:pt x="14544" y="5991"/>
                    <a:pt x="13688" y="3937"/>
                    <a:pt x="13773" y="3167"/>
                  </a:cubicBezTo>
                  <a:cubicBezTo>
                    <a:pt x="13859" y="2396"/>
                    <a:pt x="13431" y="1456"/>
                    <a:pt x="13431" y="1456"/>
                  </a:cubicBezTo>
                  <a:lnTo>
                    <a:pt x="12491" y="172"/>
                  </a:lnTo>
                  <a:lnTo>
                    <a:pt x="10523" y="1"/>
                  </a:lnTo>
                  <a:lnTo>
                    <a:pt x="6929" y="943"/>
                  </a:lnTo>
                  <a:lnTo>
                    <a:pt x="3422" y="1542"/>
                  </a:lnTo>
                  <a:lnTo>
                    <a:pt x="1028" y="3595"/>
                  </a:lnTo>
                  <a:cubicBezTo>
                    <a:pt x="1028" y="3595"/>
                    <a:pt x="1" y="4535"/>
                    <a:pt x="429" y="5220"/>
                  </a:cubicBez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8"/>
            <p:cNvSpPr/>
            <p:nvPr/>
          </p:nvSpPr>
          <p:spPr>
            <a:xfrm>
              <a:off x="6545050" y="1961950"/>
              <a:ext cx="81275" cy="385000"/>
            </a:xfrm>
            <a:custGeom>
              <a:rect b="b" l="l" r="r" t="t"/>
              <a:pathLst>
                <a:path extrusionOk="0" fill="none" h="15400" w="3251">
                  <a:moveTo>
                    <a:pt x="1968" y="0"/>
                  </a:moveTo>
                  <a:cubicBezTo>
                    <a:pt x="1968" y="0"/>
                    <a:pt x="0" y="1454"/>
                    <a:pt x="343" y="2053"/>
                  </a:cubicBezTo>
                  <a:cubicBezTo>
                    <a:pt x="685" y="2653"/>
                    <a:pt x="1026" y="3336"/>
                    <a:pt x="1026" y="3336"/>
                  </a:cubicBezTo>
                  <a:lnTo>
                    <a:pt x="940" y="4278"/>
                  </a:lnTo>
                  <a:lnTo>
                    <a:pt x="1283" y="5132"/>
                  </a:lnTo>
                  <a:lnTo>
                    <a:pt x="1366" y="6160"/>
                  </a:lnTo>
                  <a:lnTo>
                    <a:pt x="1623" y="7357"/>
                  </a:lnTo>
                  <a:lnTo>
                    <a:pt x="3250" y="8127"/>
                  </a:lnTo>
                  <a:lnTo>
                    <a:pt x="1366" y="13944"/>
                  </a:lnTo>
                  <a:lnTo>
                    <a:pt x="2651" y="15400"/>
                  </a:lnTo>
                  <a:lnTo>
                    <a:pt x="598" y="14971"/>
                  </a:lnTo>
                </a:path>
              </a:pathLst>
            </a:custGeom>
            <a:solidFill>
              <a:schemeClr val="dk1"/>
            </a:solidFill>
            <a:ln cap="flat" cmpd="sng" w="9525">
              <a:solidFill>
                <a:srgbClr val="999999"/>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 name="Google Shape;512;p48"/>
          <p:cNvSpPr/>
          <p:nvPr/>
        </p:nvSpPr>
        <p:spPr>
          <a:xfrm>
            <a:off x="2528575" y="1767000"/>
            <a:ext cx="482100" cy="4632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8"/>
          <p:cNvSpPr/>
          <p:nvPr/>
        </p:nvSpPr>
        <p:spPr>
          <a:xfrm>
            <a:off x="3549800" y="3085832"/>
            <a:ext cx="482100" cy="4632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8"/>
          <p:cNvSpPr/>
          <p:nvPr/>
        </p:nvSpPr>
        <p:spPr>
          <a:xfrm>
            <a:off x="5064800" y="2220132"/>
            <a:ext cx="482100" cy="4632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8"/>
          <p:cNvSpPr/>
          <p:nvPr/>
        </p:nvSpPr>
        <p:spPr>
          <a:xfrm>
            <a:off x="5707300" y="3538982"/>
            <a:ext cx="482100" cy="463200"/>
          </a:xfrm>
          <a:prstGeom prst="snip2DiagRect">
            <a:avLst>
              <a:gd fmla="val 0" name="adj1"/>
              <a:gd fmla="val 16667"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6" name="Google Shape;516;p48"/>
          <p:cNvCxnSpPr/>
          <p:nvPr/>
        </p:nvCxnSpPr>
        <p:spPr>
          <a:xfrm rot="10800000">
            <a:off x="818200" y="1998600"/>
            <a:ext cx="1981800" cy="0"/>
          </a:xfrm>
          <a:prstGeom prst="straightConnector1">
            <a:avLst/>
          </a:prstGeom>
          <a:noFill/>
          <a:ln cap="flat" cmpd="sng" w="9525">
            <a:solidFill>
              <a:schemeClr val="dk1"/>
            </a:solidFill>
            <a:prstDash val="solid"/>
            <a:round/>
            <a:headEnd len="med" w="med" type="none"/>
            <a:tailEnd len="med" w="med" type="none"/>
          </a:ln>
        </p:spPr>
      </p:cxnSp>
      <p:cxnSp>
        <p:nvCxnSpPr>
          <p:cNvPr id="517" name="Google Shape;517;p48"/>
          <p:cNvCxnSpPr>
            <a:stCxn id="513" idx="0"/>
          </p:cNvCxnSpPr>
          <p:nvPr/>
        </p:nvCxnSpPr>
        <p:spPr>
          <a:xfrm rot="10800000">
            <a:off x="886700" y="3317432"/>
            <a:ext cx="3145200" cy="0"/>
          </a:xfrm>
          <a:prstGeom prst="straightConnector1">
            <a:avLst/>
          </a:prstGeom>
          <a:noFill/>
          <a:ln cap="flat" cmpd="sng" w="9525">
            <a:solidFill>
              <a:schemeClr val="dk1"/>
            </a:solidFill>
            <a:prstDash val="solid"/>
            <a:round/>
            <a:headEnd len="med" w="med" type="none"/>
            <a:tailEnd len="med" w="med" type="none"/>
          </a:ln>
        </p:spPr>
      </p:cxnSp>
      <p:cxnSp>
        <p:nvCxnSpPr>
          <p:cNvPr id="518" name="Google Shape;518;p48"/>
          <p:cNvCxnSpPr>
            <a:endCxn id="514" idx="0"/>
          </p:cNvCxnSpPr>
          <p:nvPr/>
        </p:nvCxnSpPr>
        <p:spPr>
          <a:xfrm rot="10800000">
            <a:off x="5546900" y="2451732"/>
            <a:ext cx="2891700" cy="0"/>
          </a:xfrm>
          <a:prstGeom prst="straightConnector1">
            <a:avLst/>
          </a:prstGeom>
          <a:noFill/>
          <a:ln cap="flat" cmpd="sng" w="9525">
            <a:solidFill>
              <a:schemeClr val="dk1"/>
            </a:solidFill>
            <a:prstDash val="solid"/>
            <a:round/>
            <a:headEnd len="med" w="med" type="none"/>
            <a:tailEnd len="med" w="med" type="none"/>
          </a:ln>
        </p:spPr>
      </p:cxnSp>
      <p:cxnSp>
        <p:nvCxnSpPr>
          <p:cNvPr id="519" name="Google Shape;519;p48"/>
          <p:cNvCxnSpPr/>
          <p:nvPr/>
        </p:nvCxnSpPr>
        <p:spPr>
          <a:xfrm rot="10800000">
            <a:off x="5945075" y="3770600"/>
            <a:ext cx="2414700" cy="0"/>
          </a:xfrm>
          <a:prstGeom prst="straightConnector1">
            <a:avLst/>
          </a:prstGeom>
          <a:noFill/>
          <a:ln cap="flat" cmpd="sng" w="9525">
            <a:solidFill>
              <a:schemeClr val="dk1"/>
            </a:solidFill>
            <a:prstDash val="solid"/>
            <a:round/>
            <a:headEnd len="med" w="med" type="none"/>
            <a:tailEnd len="med" w="med" type="none"/>
          </a:ln>
        </p:spPr>
      </p:cxnSp>
      <p:sp>
        <p:nvSpPr>
          <p:cNvPr id="520" name="Google Shape;520;p48"/>
          <p:cNvSpPr txBox="1"/>
          <p:nvPr/>
        </p:nvSpPr>
        <p:spPr>
          <a:xfrm>
            <a:off x="991354" y="1633913"/>
            <a:ext cx="1101900" cy="3651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b="1" lang="en">
                <a:solidFill>
                  <a:schemeClr val="dk1"/>
                </a:solidFill>
                <a:latin typeface="Exo 2"/>
                <a:ea typeface="Exo 2"/>
                <a:cs typeface="Exo 2"/>
                <a:sym typeface="Exo 2"/>
              </a:rPr>
              <a:t>SEP 08</a:t>
            </a:r>
            <a:endParaRPr b="1" sz="1000">
              <a:solidFill>
                <a:schemeClr val="dk1"/>
              </a:solidFill>
              <a:latin typeface="Exo 2"/>
              <a:ea typeface="Exo 2"/>
              <a:cs typeface="Exo 2"/>
              <a:sym typeface="Exo 2"/>
            </a:endParaRPr>
          </a:p>
        </p:txBody>
      </p:sp>
      <p:sp>
        <p:nvSpPr>
          <p:cNvPr id="521" name="Google Shape;521;p48"/>
          <p:cNvSpPr txBox="1"/>
          <p:nvPr/>
        </p:nvSpPr>
        <p:spPr>
          <a:xfrm>
            <a:off x="860254" y="2029913"/>
            <a:ext cx="1233000" cy="6060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Mercury is the closest planet to the Sun</a:t>
            </a:r>
            <a:endParaRPr sz="1000">
              <a:solidFill>
                <a:schemeClr val="dk1"/>
              </a:solidFill>
              <a:latin typeface="Roboto Condensed Light"/>
              <a:ea typeface="Roboto Condensed Light"/>
              <a:cs typeface="Roboto Condensed Light"/>
              <a:sym typeface="Roboto Condensed Light"/>
            </a:endParaRPr>
          </a:p>
        </p:txBody>
      </p:sp>
      <p:sp>
        <p:nvSpPr>
          <p:cNvPr id="522" name="Google Shape;522;p48"/>
          <p:cNvSpPr txBox="1"/>
          <p:nvPr/>
        </p:nvSpPr>
        <p:spPr>
          <a:xfrm>
            <a:off x="991354" y="2954626"/>
            <a:ext cx="1101900" cy="3651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b="1" lang="en">
                <a:solidFill>
                  <a:schemeClr val="dk1"/>
                </a:solidFill>
                <a:latin typeface="Exo 2"/>
                <a:ea typeface="Exo 2"/>
                <a:cs typeface="Exo 2"/>
                <a:sym typeface="Exo 2"/>
              </a:rPr>
              <a:t>OCT 16</a:t>
            </a:r>
            <a:endParaRPr b="1" sz="1000">
              <a:solidFill>
                <a:schemeClr val="dk1"/>
              </a:solidFill>
              <a:latin typeface="Exo 2"/>
              <a:ea typeface="Exo 2"/>
              <a:cs typeface="Exo 2"/>
              <a:sym typeface="Exo 2"/>
            </a:endParaRPr>
          </a:p>
        </p:txBody>
      </p:sp>
      <p:sp>
        <p:nvSpPr>
          <p:cNvPr id="523" name="Google Shape;523;p48"/>
          <p:cNvSpPr txBox="1"/>
          <p:nvPr/>
        </p:nvSpPr>
        <p:spPr>
          <a:xfrm>
            <a:off x="860254" y="3350626"/>
            <a:ext cx="1233000" cy="6060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Despite being red, Mars is a cold place, not hot</a:t>
            </a:r>
            <a:endParaRPr sz="1000">
              <a:solidFill>
                <a:schemeClr val="dk1"/>
              </a:solidFill>
              <a:latin typeface="Roboto Condensed Light"/>
              <a:ea typeface="Roboto Condensed Light"/>
              <a:cs typeface="Roboto Condensed Light"/>
              <a:sym typeface="Roboto Condensed Light"/>
            </a:endParaRPr>
          </a:p>
        </p:txBody>
      </p:sp>
      <p:sp>
        <p:nvSpPr>
          <p:cNvPr id="524" name="Google Shape;524;p48"/>
          <p:cNvSpPr txBox="1"/>
          <p:nvPr/>
        </p:nvSpPr>
        <p:spPr>
          <a:xfrm>
            <a:off x="7126779" y="3411826"/>
            <a:ext cx="1101900" cy="365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a:solidFill>
                  <a:schemeClr val="dk1"/>
                </a:solidFill>
                <a:latin typeface="Exo 2"/>
                <a:ea typeface="Exo 2"/>
                <a:cs typeface="Exo 2"/>
                <a:sym typeface="Exo 2"/>
              </a:rPr>
              <a:t>DEC 10</a:t>
            </a:r>
            <a:endParaRPr b="1" sz="1000">
              <a:solidFill>
                <a:schemeClr val="dk1"/>
              </a:solidFill>
              <a:latin typeface="Exo 2"/>
              <a:ea typeface="Exo 2"/>
              <a:cs typeface="Exo 2"/>
              <a:sym typeface="Exo 2"/>
            </a:endParaRPr>
          </a:p>
        </p:txBody>
      </p:sp>
      <p:sp>
        <p:nvSpPr>
          <p:cNvPr id="525" name="Google Shape;525;p48"/>
          <p:cNvSpPr txBox="1"/>
          <p:nvPr/>
        </p:nvSpPr>
        <p:spPr>
          <a:xfrm>
            <a:off x="7126779" y="3807826"/>
            <a:ext cx="1233000" cy="606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Jupiter is the biggest planet in our Solar System</a:t>
            </a:r>
            <a:endParaRPr sz="1000">
              <a:solidFill>
                <a:schemeClr val="dk1"/>
              </a:solidFill>
              <a:latin typeface="Roboto Condensed Light"/>
              <a:ea typeface="Roboto Condensed Light"/>
              <a:cs typeface="Roboto Condensed Light"/>
              <a:sym typeface="Roboto Condensed Light"/>
            </a:endParaRPr>
          </a:p>
        </p:txBody>
      </p:sp>
      <p:sp>
        <p:nvSpPr>
          <p:cNvPr id="526" name="Google Shape;526;p48"/>
          <p:cNvSpPr txBox="1"/>
          <p:nvPr/>
        </p:nvSpPr>
        <p:spPr>
          <a:xfrm>
            <a:off x="7126779" y="2090025"/>
            <a:ext cx="1101900" cy="365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a:solidFill>
                  <a:schemeClr val="dk1"/>
                </a:solidFill>
                <a:latin typeface="Exo 2"/>
                <a:ea typeface="Exo 2"/>
                <a:cs typeface="Exo 2"/>
                <a:sym typeface="Exo 2"/>
              </a:rPr>
              <a:t>NOV 29</a:t>
            </a:r>
            <a:endParaRPr b="1" sz="1000">
              <a:solidFill>
                <a:schemeClr val="dk1"/>
              </a:solidFill>
              <a:latin typeface="Exo 2"/>
              <a:ea typeface="Exo 2"/>
              <a:cs typeface="Exo 2"/>
              <a:sym typeface="Exo 2"/>
            </a:endParaRPr>
          </a:p>
        </p:txBody>
      </p:sp>
      <p:sp>
        <p:nvSpPr>
          <p:cNvPr id="527" name="Google Shape;527;p48"/>
          <p:cNvSpPr txBox="1"/>
          <p:nvPr/>
        </p:nvSpPr>
        <p:spPr>
          <a:xfrm>
            <a:off x="7126779" y="2486025"/>
            <a:ext cx="1233000" cy="606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000">
                <a:solidFill>
                  <a:schemeClr val="dk1"/>
                </a:solidFill>
                <a:latin typeface="Roboto Condensed Light"/>
                <a:ea typeface="Roboto Condensed Light"/>
                <a:cs typeface="Roboto Condensed Light"/>
                <a:sym typeface="Roboto Condensed Light"/>
              </a:rPr>
              <a:t>Saturn is composed of hydrogen and helium</a:t>
            </a:r>
            <a:endParaRPr sz="1000">
              <a:solidFill>
                <a:schemeClr val="dk1"/>
              </a:solidFill>
              <a:latin typeface="Roboto Condensed Light"/>
              <a:ea typeface="Roboto Condensed Light"/>
              <a:cs typeface="Roboto Condensed Light"/>
              <a:sym typeface="Roboto Condensed Light"/>
            </a:endParaRPr>
          </a:p>
        </p:txBody>
      </p:sp>
      <p:grpSp>
        <p:nvGrpSpPr>
          <p:cNvPr id="528" name="Google Shape;528;p48"/>
          <p:cNvGrpSpPr/>
          <p:nvPr/>
        </p:nvGrpSpPr>
        <p:grpSpPr>
          <a:xfrm>
            <a:off x="2634720" y="1865174"/>
            <a:ext cx="269762" cy="266855"/>
            <a:chOff x="581525" y="3254850"/>
            <a:chExt cx="297750" cy="294575"/>
          </a:xfrm>
        </p:grpSpPr>
        <p:sp>
          <p:nvSpPr>
            <p:cNvPr id="529" name="Google Shape;529;p48"/>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8"/>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8"/>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 name="Google Shape;532;p48"/>
          <p:cNvGrpSpPr/>
          <p:nvPr/>
        </p:nvGrpSpPr>
        <p:grpSpPr>
          <a:xfrm>
            <a:off x="3651969" y="3189456"/>
            <a:ext cx="271188" cy="269392"/>
            <a:chOff x="580725" y="3617925"/>
            <a:chExt cx="299325" cy="297375"/>
          </a:xfrm>
        </p:grpSpPr>
        <p:sp>
          <p:nvSpPr>
            <p:cNvPr id="533" name="Google Shape;533;p48"/>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8"/>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8"/>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8"/>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8"/>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48"/>
          <p:cNvGrpSpPr/>
          <p:nvPr/>
        </p:nvGrpSpPr>
        <p:grpSpPr>
          <a:xfrm>
            <a:off x="5187734" y="2318167"/>
            <a:ext cx="236217" cy="267150"/>
            <a:chOff x="2786075" y="3591800"/>
            <a:chExt cx="260725" cy="294900"/>
          </a:xfrm>
        </p:grpSpPr>
        <p:sp>
          <p:nvSpPr>
            <p:cNvPr id="539" name="Google Shape;539;p48"/>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8"/>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8"/>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8"/>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8"/>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 name="Google Shape;544;p48"/>
          <p:cNvGrpSpPr/>
          <p:nvPr/>
        </p:nvGrpSpPr>
        <p:grpSpPr>
          <a:xfrm>
            <a:off x="5822740" y="3636994"/>
            <a:ext cx="251211" cy="267195"/>
            <a:chOff x="5364750" y="3235150"/>
            <a:chExt cx="277275" cy="294950"/>
          </a:xfrm>
        </p:grpSpPr>
        <p:sp>
          <p:nvSpPr>
            <p:cNvPr id="545" name="Google Shape;545;p48"/>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8"/>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8"/>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8"/>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8"/>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8"/>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8"/>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8"/>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 name="Shape 556"/>
        <p:cNvGrpSpPr/>
        <p:nvPr/>
      </p:nvGrpSpPr>
      <p:grpSpPr>
        <a:xfrm>
          <a:off x="0" y="0"/>
          <a:ext cx="0" cy="0"/>
          <a:chOff x="0" y="0"/>
          <a:chExt cx="0" cy="0"/>
        </a:xfrm>
      </p:grpSpPr>
      <p:sp>
        <p:nvSpPr>
          <p:cNvPr id="557" name="Google Shape;557;p49"/>
          <p:cNvSpPr txBox="1"/>
          <p:nvPr>
            <p:ph type="ctrTitle"/>
          </p:nvPr>
        </p:nvSpPr>
        <p:spPr>
          <a:xfrm flipH="1">
            <a:off x="1698072" y="2178475"/>
            <a:ext cx="5195700" cy="192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SNEAK PEEK</a:t>
            </a:r>
            <a:endParaRPr/>
          </a:p>
        </p:txBody>
      </p:sp>
      <p:sp>
        <p:nvSpPr>
          <p:cNvPr id="558" name="Google Shape;558;p49"/>
          <p:cNvSpPr txBox="1"/>
          <p:nvPr>
            <p:ph idx="2" type="title"/>
          </p:nvPr>
        </p:nvSpPr>
        <p:spPr>
          <a:xfrm flipH="1">
            <a:off x="3914472" y="1866650"/>
            <a:ext cx="2979300" cy="754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06</a:t>
            </a:r>
            <a:endParaRPr/>
          </a:p>
        </p:txBody>
      </p:sp>
      <p:cxnSp>
        <p:nvCxnSpPr>
          <p:cNvPr id="559" name="Google Shape;559;p49"/>
          <p:cNvCxnSpPr/>
          <p:nvPr/>
        </p:nvCxnSpPr>
        <p:spPr>
          <a:xfrm>
            <a:off x="7015900" y="-35700"/>
            <a:ext cx="0" cy="2382600"/>
          </a:xfrm>
          <a:prstGeom prst="straightConnector1">
            <a:avLst/>
          </a:prstGeom>
          <a:noFill/>
          <a:ln cap="flat" cmpd="sng" w="9525">
            <a:solidFill>
              <a:schemeClr val="dk2"/>
            </a:solidFill>
            <a:prstDash val="solid"/>
            <a:round/>
            <a:headEnd len="med" w="med" type="none"/>
            <a:tailEnd len="med" w="med" type="none"/>
          </a:ln>
        </p:spPr>
      </p:cxnSp>
      <p:sp>
        <p:nvSpPr>
          <p:cNvPr id="560" name="Google Shape;560;p49"/>
          <p:cNvSpPr txBox="1"/>
          <p:nvPr>
            <p:ph idx="1" type="subTitle"/>
          </p:nvPr>
        </p:nvSpPr>
        <p:spPr>
          <a:xfrm>
            <a:off x="2668872" y="3476054"/>
            <a:ext cx="4224900" cy="53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here the subtitle if you need it</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 name="Shape 564"/>
        <p:cNvGrpSpPr/>
        <p:nvPr/>
      </p:nvGrpSpPr>
      <p:grpSpPr>
        <a:xfrm>
          <a:off x="0" y="0"/>
          <a:ext cx="0" cy="0"/>
          <a:chOff x="0" y="0"/>
          <a:chExt cx="0" cy="0"/>
        </a:xfrm>
      </p:grpSpPr>
      <p:sp>
        <p:nvSpPr>
          <p:cNvPr id="565" name="Google Shape;565;p50"/>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SNEAK PEEK</a:t>
            </a:r>
            <a:endParaRPr/>
          </a:p>
        </p:txBody>
      </p:sp>
      <p:grpSp>
        <p:nvGrpSpPr>
          <p:cNvPr id="566" name="Google Shape;566;p50"/>
          <p:cNvGrpSpPr/>
          <p:nvPr/>
        </p:nvGrpSpPr>
        <p:grpSpPr>
          <a:xfrm>
            <a:off x="3111142" y="1219229"/>
            <a:ext cx="3362026" cy="2641868"/>
            <a:chOff x="238125" y="1676700"/>
            <a:chExt cx="2045650" cy="1779275"/>
          </a:xfrm>
        </p:grpSpPr>
        <p:sp>
          <p:nvSpPr>
            <p:cNvPr id="567" name="Google Shape;567;p50"/>
            <p:cNvSpPr/>
            <p:nvPr/>
          </p:nvSpPr>
          <p:spPr>
            <a:xfrm>
              <a:off x="1006875" y="3190025"/>
              <a:ext cx="508150" cy="247100"/>
            </a:xfrm>
            <a:custGeom>
              <a:rect b="b" l="l" r="r" t="t"/>
              <a:pathLst>
                <a:path extrusionOk="0" h="9884" w="20326">
                  <a:moveTo>
                    <a:pt x="2967" y="0"/>
                  </a:moveTo>
                  <a:lnTo>
                    <a:pt x="0" y="9884"/>
                  </a:lnTo>
                  <a:lnTo>
                    <a:pt x="20325" y="9884"/>
                  </a:lnTo>
                  <a:lnTo>
                    <a:pt x="17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0"/>
            <p:cNvSpPr/>
            <p:nvPr/>
          </p:nvSpPr>
          <p:spPr>
            <a:xfrm>
              <a:off x="1021625" y="3190025"/>
              <a:ext cx="452425" cy="197525"/>
            </a:xfrm>
            <a:custGeom>
              <a:rect b="b" l="l" r="r" t="t"/>
              <a:pathLst>
                <a:path extrusionOk="0" h="7901" w="18097">
                  <a:moveTo>
                    <a:pt x="2377" y="0"/>
                  </a:moveTo>
                  <a:lnTo>
                    <a:pt x="0" y="7901"/>
                  </a:lnTo>
                  <a:cubicBezTo>
                    <a:pt x="6032" y="6753"/>
                    <a:pt x="12064" y="5557"/>
                    <a:pt x="18096" y="4442"/>
                  </a:cubicBezTo>
                  <a:lnTo>
                    <a:pt x="167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0"/>
            <p:cNvSpPr/>
            <p:nvPr/>
          </p:nvSpPr>
          <p:spPr>
            <a:xfrm>
              <a:off x="968750" y="3417450"/>
              <a:ext cx="584375" cy="38525"/>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0"/>
            <p:cNvSpPr/>
            <p:nvPr/>
          </p:nvSpPr>
          <p:spPr>
            <a:xfrm>
              <a:off x="238125" y="1777900"/>
              <a:ext cx="2045650" cy="1461300"/>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0"/>
            <p:cNvSpPr/>
            <p:nvPr/>
          </p:nvSpPr>
          <p:spPr>
            <a:xfrm>
              <a:off x="238125" y="1676700"/>
              <a:ext cx="2045650" cy="1390400"/>
            </a:xfrm>
            <a:custGeom>
              <a:rect b="b" l="l" r="r" t="t"/>
              <a:pathLst>
                <a:path extrusionOk="0" h="55616" w="81826">
                  <a:moveTo>
                    <a:pt x="2836" y="0"/>
                  </a:moveTo>
                  <a:cubicBezTo>
                    <a:pt x="1279" y="0"/>
                    <a:pt x="0" y="1279"/>
                    <a:pt x="0" y="2836"/>
                  </a:cubicBezTo>
                  <a:lnTo>
                    <a:pt x="0" y="55616"/>
                  </a:lnTo>
                  <a:lnTo>
                    <a:pt x="81826" y="55616"/>
                  </a:lnTo>
                  <a:lnTo>
                    <a:pt x="81826" y="2836"/>
                  </a:lnTo>
                  <a:cubicBezTo>
                    <a:pt x="81826" y="1279"/>
                    <a:pt x="80547" y="0"/>
                    <a:pt x="78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0"/>
            <p:cNvSpPr/>
            <p:nvPr/>
          </p:nvSpPr>
          <p:spPr>
            <a:xfrm>
              <a:off x="346300" y="1773800"/>
              <a:ext cx="1829300" cy="1140050"/>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0"/>
            <p:cNvSpPr/>
            <p:nvPr/>
          </p:nvSpPr>
          <p:spPr>
            <a:xfrm>
              <a:off x="1244550" y="1708650"/>
              <a:ext cx="28700" cy="24925"/>
            </a:xfrm>
            <a:custGeom>
              <a:rect b="b" l="l" r="r" t="t"/>
              <a:pathLst>
                <a:path extrusionOk="0" h="997" w="1148">
                  <a:moveTo>
                    <a:pt x="656" y="1"/>
                  </a:moveTo>
                  <a:cubicBezTo>
                    <a:pt x="213" y="1"/>
                    <a:pt x="0" y="541"/>
                    <a:pt x="312" y="853"/>
                  </a:cubicBezTo>
                  <a:cubicBezTo>
                    <a:pt x="411" y="952"/>
                    <a:pt x="532" y="996"/>
                    <a:pt x="650" y="996"/>
                  </a:cubicBezTo>
                  <a:cubicBezTo>
                    <a:pt x="904" y="996"/>
                    <a:pt x="1147" y="794"/>
                    <a:pt x="1147" y="492"/>
                  </a:cubicBezTo>
                  <a:cubicBezTo>
                    <a:pt x="1147" y="230"/>
                    <a:pt x="934" y="1"/>
                    <a:pt x="656" y="1"/>
                  </a:cubicBezTo>
                  <a:close/>
                </a:path>
              </a:pathLst>
            </a:custGeom>
            <a:solidFill>
              <a:srgbClr val="363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74" name="Google Shape;574;p50"/>
          <p:cNvPicPr preferRelativeResize="0"/>
          <p:nvPr/>
        </p:nvPicPr>
        <p:blipFill rotWithShape="1">
          <a:blip r:embed="rId3">
            <a:alphaModFix/>
          </a:blip>
          <a:srcRect b="0" l="0" r="0" t="0"/>
          <a:stretch/>
        </p:blipFill>
        <p:spPr>
          <a:xfrm>
            <a:off x="3281479" y="1361691"/>
            <a:ext cx="3021432" cy="1699356"/>
          </a:xfrm>
          <a:prstGeom prst="rect">
            <a:avLst/>
          </a:prstGeom>
          <a:noFill/>
          <a:ln>
            <a:noFill/>
          </a:ln>
        </p:spPr>
      </p:pic>
      <p:grpSp>
        <p:nvGrpSpPr>
          <p:cNvPr id="575" name="Google Shape;575;p50"/>
          <p:cNvGrpSpPr/>
          <p:nvPr/>
        </p:nvGrpSpPr>
        <p:grpSpPr>
          <a:xfrm>
            <a:off x="1417187" y="1862416"/>
            <a:ext cx="1506854" cy="2001521"/>
            <a:chOff x="3580725" y="2020075"/>
            <a:chExt cx="1344925" cy="1786275"/>
          </a:xfrm>
        </p:grpSpPr>
        <p:sp>
          <p:nvSpPr>
            <p:cNvPr id="576" name="Google Shape;576;p50"/>
            <p:cNvSpPr/>
            <p:nvPr/>
          </p:nvSpPr>
          <p:spPr>
            <a:xfrm>
              <a:off x="3681925" y="2020075"/>
              <a:ext cx="1243725" cy="1786275"/>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0"/>
            <p:cNvSpPr/>
            <p:nvPr/>
          </p:nvSpPr>
          <p:spPr>
            <a:xfrm>
              <a:off x="3580725" y="2020075"/>
              <a:ext cx="1250250" cy="1786275"/>
            </a:xfrm>
            <a:custGeom>
              <a:rect b="b" l="l" r="r" t="t"/>
              <a:pathLst>
                <a:path extrusionOk="0" h="71451" w="50010">
                  <a:moveTo>
                    <a:pt x="2527" y="1"/>
                  </a:moveTo>
                  <a:cubicBezTo>
                    <a:pt x="1147" y="1"/>
                    <a:pt x="33" y="1109"/>
                    <a:pt x="0" y="2492"/>
                  </a:cubicBezTo>
                  <a:lnTo>
                    <a:pt x="0" y="68975"/>
                  </a:lnTo>
                  <a:cubicBezTo>
                    <a:pt x="33" y="70358"/>
                    <a:pt x="1147" y="71451"/>
                    <a:pt x="2526" y="71451"/>
                  </a:cubicBezTo>
                  <a:cubicBezTo>
                    <a:pt x="2537" y="71451"/>
                    <a:pt x="2547" y="71451"/>
                    <a:pt x="2557" y="71451"/>
                  </a:cubicBezTo>
                  <a:lnTo>
                    <a:pt x="50010" y="71451"/>
                  </a:lnTo>
                  <a:lnTo>
                    <a:pt x="50010" y="1"/>
                  </a:lnTo>
                  <a:lnTo>
                    <a:pt x="2557" y="1"/>
                  </a:lnTo>
                  <a:cubicBezTo>
                    <a:pt x="2547" y="1"/>
                    <a:pt x="2537" y="1"/>
                    <a:pt x="25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0"/>
            <p:cNvSpPr/>
            <p:nvPr/>
          </p:nvSpPr>
          <p:spPr>
            <a:xfrm>
              <a:off x="3680303" y="2113921"/>
              <a:ext cx="1140025" cy="151156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0"/>
            <p:cNvSpPr/>
            <p:nvPr/>
          </p:nvSpPr>
          <p:spPr>
            <a:xfrm>
              <a:off x="4193750" y="2051650"/>
              <a:ext cx="28700" cy="24925"/>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solidFill>
              <a:srgbClr val="363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0"/>
            <p:cNvSpPr/>
            <p:nvPr/>
          </p:nvSpPr>
          <p:spPr>
            <a:xfrm>
              <a:off x="4179825" y="3667150"/>
              <a:ext cx="125000" cy="10682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81" name="Google Shape;581;p50"/>
          <p:cNvPicPr preferRelativeResize="0"/>
          <p:nvPr/>
        </p:nvPicPr>
        <p:blipFill rotWithShape="1">
          <a:blip r:embed="rId4">
            <a:alphaModFix/>
          </a:blip>
          <a:srcRect b="1096" l="0" r="0" t="108"/>
          <a:stretch/>
        </p:blipFill>
        <p:spPr>
          <a:xfrm>
            <a:off x="1520240" y="1951603"/>
            <a:ext cx="1297137" cy="1709412"/>
          </a:xfrm>
          <a:prstGeom prst="rect">
            <a:avLst/>
          </a:prstGeom>
          <a:noFill/>
          <a:ln>
            <a:noFill/>
          </a:ln>
        </p:spPr>
      </p:pic>
      <p:grpSp>
        <p:nvGrpSpPr>
          <p:cNvPr id="582" name="Google Shape;582;p50"/>
          <p:cNvGrpSpPr/>
          <p:nvPr/>
        </p:nvGrpSpPr>
        <p:grpSpPr>
          <a:xfrm>
            <a:off x="6631975" y="1859645"/>
            <a:ext cx="1094837" cy="2001597"/>
            <a:chOff x="6417224" y="2247097"/>
            <a:chExt cx="951950" cy="1740368"/>
          </a:xfrm>
        </p:grpSpPr>
        <p:sp>
          <p:nvSpPr>
            <p:cNvPr id="583" name="Google Shape;583;p50"/>
            <p:cNvSpPr/>
            <p:nvPr/>
          </p:nvSpPr>
          <p:spPr>
            <a:xfrm>
              <a:off x="6505324" y="2247511"/>
              <a:ext cx="863850" cy="1739954"/>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0"/>
            <p:cNvSpPr/>
            <p:nvPr/>
          </p:nvSpPr>
          <p:spPr>
            <a:xfrm>
              <a:off x="6417224" y="2247097"/>
              <a:ext cx="868375" cy="1740368"/>
            </a:xfrm>
            <a:custGeom>
              <a:rect b="b" l="l" r="r" t="t"/>
              <a:pathLst>
                <a:path extrusionOk="0" h="71451" w="34735">
                  <a:moveTo>
                    <a:pt x="1787" y="1"/>
                  </a:moveTo>
                  <a:cubicBezTo>
                    <a:pt x="804" y="1"/>
                    <a:pt x="1" y="1115"/>
                    <a:pt x="1" y="2492"/>
                  </a:cubicBezTo>
                  <a:lnTo>
                    <a:pt x="1" y="68975"/>
                  </a:lnTo>
                  <a:cubicBezTo>
                    <a:pt x="1" y="70336"/>
                    <a:pt x="804" y="71450"/>
                    <a:pt x="1787" y="71450"/>
                  </a:cubicBezTo>
                  <a:lnTo>
                    <a:pt x="34734" y="71450"/>
                  </a:lnTo>
                  <a:lnTo>
                    <a:pt x="347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0"/>
            <p:cNvSpPr/>
            <p:nvPr/>
          </p:nvSpPr>
          <p:spPr>
            <a:xfrm>
              <a:off x="6492619" y="2340952"/>
              <a:ext cx="813450" cy="1457323"/>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0"/>
            <p:cNvSpPr/>
            <p:nvPr/>
          </p:nvSpPr>
          <p:spPr>
            <a:xfrm>
              <a:off x="6856100" y="3843492"/>
              <a:ext cx="96750" cy="83150"/>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0"/>
            <p:cNvSpPr/>
            <p:nvPr/>
          </p:nvSpPr>
          <p:spPr>
            <a:xfrm>
              <a:off x="6623350" y="3880717"/>
              <a:ext cx="82800" cy="9025"/>
            </a:xfrm>
            <a:custGeom>
              <a:rect b="b" l="l" r="r" t="t"/>
              <a:pathLst>
                <a:path extrusionOk="0" h="361" w="3312">
                  <a:moveTo>
                    <a:pt x="1" y="0"/>
                  </a:moveTo>
                  <a:lnTo>
                    <a:pt x="1" y="361"/>
                  </a:lnTo>
                  <a:lnTo>
                    <a:pt x="3312" y="361"/>
                  </a:lnTo>
                  <a:lnTo>
                    <a:pt x="331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0"/>
            <p:cNvSpPr/>
            <p:nvPr/>
          </p:nvSpPr>
          <p:spPr>
            <a:xfrm>
              <a:off x="7116325" y="3860642"/>
              <a:ext cx="60675" cy="48775"/>
            </a:xfrm>
            <a:custGeom>
              <a:rect b="b" l="l" r="r" t="t"/>
              <a:pathLst>
                <a:path extrusionOk="0" h="1951" w="2427">
                  <a:moveTo>
                    <a:pt x="2328" y="0"/>
                  </a:moveTo>
                  <a:lnTo>
                    <a:pt x="328" y="656"/>
                  </a:lnTo>
                  <a:cubicBezTo>
                    <a:pt x="148" y="688"/>
                    <a:pt x="0" y="836"/>
                    <a:pt x="0" y="1033"/>
                  </a:cubicBezTo>
                  <a:cubicBezTo>
                    <a:pt x="0" y="1197"/>
                    <a:pt x="132" y="1328"/>
                    <a:pt x="361" y="1393"/>
                  </a:cubicBezTo>
                  <a:lnTo>
                    <a:pt x="2328" y="1951"/>
                  </a:lnTo>
                  <a:lnTo>
                    <a:pt x="2426" y="1606"/>
                  </a:lnTo>
                  <a:lnTo>
                    <a:pt x="459" y="1049"/>
                  </a:lnTo>
                  <a:cubicBezTo>
                    <a:pt x="427" y="1049"/>
                    <a:pt x="394" y="1033"/>
                    <a:pt x="377" y="1016"/>
                  </a:cubicBezTo>
                  <a:lnTo>
                    <a:pt x="427" y="1000"/>
                  </a:lnTo>
                  <a:lnTo>
                    <a:pt x="2426" y="344"/>
                  </a:lnTo>
                  <a:lnTo>
                    <a:pt x="23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0"/>
            <p:cNvSpPr/>
            <p:nvPr/>
          </p:nvSpPr>
          <p:spPr>
            <a:xfrm>
              <a:off x="6767200" y="2287275"/>
              <a:ext cx="238100" cy="14350"/>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90" name="Google Shape;590;p50"/>
          <p:cNvPicPr preferRelativeResize="0"/>
          <p:nvPr/>
        </p:nvPicPr>
        <p:blipFill rotWithShape="1">
          <a:blip r:embed="rId5">
            <a:alphaModFix/>
          </a:blip>
          <a:srcRect b="-4460" l="-10" r="0" t="0"/>
          <a:stretch/>
        </p:blipFill>
        <p:spPr>
          <a:xfrm>
            <a:off x="6713056" y="1960134"/>
            <a:ext cx="946326" cy="1757204"/>
          </a:xfrm>
          <a:prstGeom prst="rect">
            <a:avLst/>
          </a:prstGeom>
          <a:noFill/>
          <a:ln>
            <a:noFill/>
          </a:ln>
        </p:spPr>
      </p:pic>
      <p:sp>
        <p:nvSpPr>
          <p:cNvPr id="591" name="Google Shape;591;p50"/>
          <p:cNvSpPr txBox="1"/>
          <p:nvPr>
            <p:ph idx="4294967295" type="subTitle"/>
          </p:nvPr>
        </p:nvSpPr>
        <p:spPr>
          <a:xfrm>
            <a:off x="3395625" y="4037178"/>
            <a:ext cx="2962200" cy="73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100"/>
              <a:t>Neptune is the farthest planet from the Sun and the fourth-largest in our Solar System</a:t>
            </a:r>
            <a:endParaRPr sz="1100"/>
          </a:p>
          <a:p>
            <a:pPr indent="0" lvl="0" marL="0" rtl="0" algn="ctr">
              <a:spcBef>
                <a:spcPts val="1600"/>
              </a:spcBef>
              <a:spcAft>
                <a:spcPts val="1600"/>
              </a:spcAft>
              <a:buNone/>
            </a:pPr>
            <a:r>
              <a:t/>
            </a:r>
            <a:endParaRPr sz="1100"/>
          </a:p>
        </p:txBody>
      </p:sp>
      <p:cxnSp>
        <p:nvCxnSpPr>
          <p:cNvPr id="592" name="Google Shape;592;p50"/>
          <p:cNvCxnSpPr/>
          <p:nvPr/>
        </p:nvCxnSpPr>
        <p:spPr>
          <a:xfrm rot="10800000">
            <a:off x="3290125" y="4362325"/>
            <a:ext cx="0" cy="9378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 name="Shape 596"/>
        <p:cNvGrpSpPr/>
        <p:nvPr/>
      </p:nvGrpSpPr>
      <p:grpSpPr>
        <a:xfrm>
          <a:off x="0" y="0"/>
          <a:ext cx="0" cy="0"/>
          <a:chOff x="0" y="0"/>
          <a:chExt cx="0" cy="0"/>
        </a:xfrm>
      </p:grpSpPr>
      <p:sp>
        <p:nvSpPr>
          <p:cNvPr id="597" name="Google Shape;597;p51"/>
          <p:cNvSpPr txBox="1"/>
          <p:nvPr>
            <p:ph idx="1" type="subTitle"/>
          </p:nvPr>
        </p:nvSpPr>
        <p:spPr>
          <a:xfrm>
            <a:off x="2152500" y="2494850"/>
            <a:ext cx="4839000" cy="10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Does anyone have any questions?</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Clr>
                <a:schemeClr val="dk1"/>
              </a:buClr>
              <a:buSzPts val="1100"/>
              <a:buFont typeface="Arial"/>
              <a:buNone/>
            </a:pPr>
            <a:r>
              <a:rPr lang="en"/>
              <a:t>addyouremail@freepik.com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None/>
            </a:pPr>
            <a:r>
              <a:rPr lang="en"/>
              <a:t>yourcompany.com</a:t>
            </a:r>
            <a:endParaRPr/>
          </a:p>
        </p:txBody>
      </p:sp>
      <p:sp>
        <p:nvSpPr>
          <p:cNvPr id="598" name="Google Shape;598;p51"/>
          <p:cNvSpPr txBox="1"/>
          <p:nvPr>
            <p:ph type="ctrTitle"/>
          </p:nvPr>
        </p:nvSpPr>
        <p:spPr>
          <a:xfrm flipH="1">
            <a:off x="1974150" y="1161000"/>
            <a:ext cx="5195700" cy="136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cxnSp>
        <p:nvCxnSpPr>
          <p:cNvPr id="599" name="Google Shape;599;p51"/>
          <p:cNvCxnSpPr/>
          <p:nvPr/>
        </p:nvCxnSpPr>
        <p:spPr>
          <a:xfrm rot="10800000">
            <a:off x="8156400" y="630088"/>
            <a:ext cx="1236300" cy="0"/>
          </a:xfrm>
          <a:prstGeom prst="straightConnector1">
            <a:avLst/>
          </a:prstGeom>
          <a:noFill/>
          <a:ln cap="flat" cmpd="sng" w="9525">
            <a:solidFill>
              <a:schemeClr val="dk2"/>
            </a:solidFill>
            <a:prstDash val="solid"/>
            <a:round/>
            <a:headEnd len="med" w="med" type="none"/>
            <a:tailEnd len="med" w="med" type="none"/>
          </a:ln>
        </p:spPr>
      </p:cxnSp>
      <p:grpSp>
        <p:nvGrpSpPr>
          <p:cNvPr id="600" name="Google Shape;600;p51"/>
          <p:cNvGrpSpPr/>
          <p:nvPr/>
        </p:nvGrpSpPr>
        <p:grpSpPr>
          <a:xfrm>
            <a:off x="8090523" y="808178"/>
            <a:ext cx="279476" cy="279476"/>
            <a:chOff x="1379798" y="1723250"/>
            <a:chExt cx="397887" cy="397887"/>
          </a:xfrm>
        </p:grpSpPr>
        <p:sp>
          <p:nvSpPr>
            <p:cNvPr id="601" name="Google Shape;601;p5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 name="Google Shape;605;p51"/>
          <p:cNvGrpSpPr/>
          <p:nvPr/>
        </p:nvGrpSpPr>
        <p:grpSpPr>
          <a:xfrm>
            <a:off x="7341818" y="808178"/>
            <a:ext cx="279490" cy="279476"/>
            <a:chOff x="266768" y="1721375"/>
            <a:chExt cx="397907" cy="397887"/>
          </a:xfrm>
        </p:grpSpPr>
        <p:sp>
          <p:nvSpPr>
            <p:cNvPr id="606" name="Google Shape;606;p5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 name="Google Shape;608;p51"/>
          <p:cNvGrpSpPr/>
          <p:nvPr/>
        </p:nvGrpSpPr>
        <p:grpSpPr>
          <a:xfrm>
            <a:off x="7716184" y="808178"/>
            <a:ext cx="279461" cy="279476"/>
            <a:chOff x="864491" y="1723250"/>
            <a:chExt cx="397866" cy="397887"/>
          </a:xfrm>
        </p:grpSpPr>
        <p:sp>
          <p:nvSpPr>
            <p:cNvPr id="609" name="Google Shape;609;p5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12" name="Google Shape;612;p51"/>
          <p:cNvCxnSpPr/>
          <p:nvPr/>
        </p:nvCxnSpPr>
        <p:spPr>
          <a:xfrm rot="10800000">
            <a:off x="-125" y="4765850"/>
            <a:ext cx="958500" cy="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6" name="Shape 616"/>
        <p:cNvGrpSpPr/>
        <p:nvPr/>
      </p:nvGrpSpPr>
      <p:grpSpPr>
        <a:xfrm>
          <a:off x="0" y="0"/>
          <a:ext cx="0" cy="0"/>
          <a:chOff x="0" y="0"/>
          <a:chExt cx="0" cy="0"/>
        </a:xfrm>
      </p:grpSpPr>
      <p:sp>
        <p:nvSpPr>
          <p:cNvPr id="617" name="Google Shape;617;p52"/>
          <p:cNvSpPr txBox="1"/>
          <p:nvPr/>
        </p:nvSpPr>
        <p:spPr>
          <a:xfrm>
            <a:off x="642050" y="1598487"/>
            <a:ext cx="5308200" cy="28869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100">
                <a:solidFill>
                  <a:schemeClr val="dk1"/>
                </a:solidFill>
                <a:latin typeface="Roboto Condensed Light"/>
                <a:ea typeface="Roboto Condensed Light"/>
                <a:cs typeface="Roboto Condensed Light"/>
                <a:sym typeface="Roboto Condensed Light"/>
              </a:rPr>
              <a:t>Did you like the resources on this template? Get them for free at our other websites.</a:t>
            </a:r>
            <a:endParaRPr sz="1100">
              <a:solidFill>
                <a:schemeClr val="dk1"/>
              </a:solidFill>
              <a:latin typeface="Roboto Condensed Light"/>
              <a:ea typeface="Roboto Condensed Light"/>
              <a:cs typeface="Roboto Condensed Light"/>
              <a:sym typeface="Roboto Condensed Light"/>
            </a:endParaRPr>
          </a:p>
          <a:p>
            <a:pPr indent="0" lvl="0" marL="0" rtl="0" algn="l">
              <a:spcBef>
                <a:spcPts val="300"/>
              </a:spcBef>
              <a:spcAft>
                <a:spcPts val="0"/>
              </a:spcAft>
              <a:buNone/>
            </a:pPr>
            <a:r>
              <a:t/>
            </a:r>
            <a:endParaRPr sz="1100">
              <a:solidFill>
                <a:schemeClr val="dk1"/>
              </a:solidFill>
              <a:latin typeface="Roboto Condensed Light"/>
              <a:ea typeface="Roboto Condensed Light"/>
              <a:cs typeface="Roboto Condensed Light"/>
              <a:sym typeface="Roboto Condensed Light"/>
            </a:endParaRPr>
          </a:p>
          <a:p>
            <a:pPr indent="0" lvl="0" marL="0" rtl="0" algn="l">
              <a:lnSpc>
                <a:spcPct val="115000"/>
              </a:lnSpc>
              <a:spcBef>
                <a:spcPts val="0"/>
              </a:spcBef>
              <a:spcAft>
                <a:spcPts val="0"/>
              </a:spcAft>
              <a:buNone/>
            </a:pPr>
            <a:r>
              <a:rPr b="1" lang="en" sz="1100">
                <a:solidFill>
                  <a:schemeClr val="dk1"/>
                </a:solidFill>
                <a:latin typeface="Exo 2"/>
                <a:ea typeface="Exo 2"/>
                <a:cs typeface="Exo 2"/>
                <a:sym typeface="Exo 2"/>
              </a:rPr>
              <a:t>VECTORS</a:t>
            </a:r>
            <a:endParaRPr b="1" sz="1100">
              <a:solidFill>
                <a:schemeClr val="dk1"/>
              </a:solidFill>
              <a:latin typeface="Exo 2"/>
              <a:ea typeface="Exo 2"/>
              <a:cs typeface="Exo 2"/>
              <a:sym typeface="Exo 2"/>
            </a:endParaRPr>
          </a:p>
          <a:p>
            <a:pPr indent="-196850" lvl="0" marL="241300" rtl="0" algn="l">
              <a:lnSpc>
                <a:spcPct val="115000"/>
              </a:lnSpc>
              <a:spcBef>
                <a:spcPts val="1600"/>
              </a:spcBef>
              <a:spcAft>
                <a:spcPts val="0"/>
              </a:spcAft>
              <a:buClr>
                <a:schemeClr val="dk1"/>
              </a:buClr>
              <a:buSzPts val="1100"/>
              <a:buFont typeface="Roboto Condensed Light"/>
              <a:buChar char="■"/>
            </a:pPr>
            <a:r>
              <a:rPr lang="en" sz="1100">
                <a:solidFill>
                  <a:schemeClr val="dk1"/>
                </a:solidFill>
                <a:uFill>
                  <a:noFill/>
                </a:uFill>
                <a:latin typeface="Roboto Condensed Light"/>
                <a:ea typeface="Roboto Condensed Light"/>
                <a:cs typeface="Roboto Condensed Light"/>
                <a:sym typeface="Roboto Condensed Light"/>
                <a:hlinkClick r:id="rId3">
                  <a:extLst>
                    <a:ext uri="{A12FA001-AC4F-418D-AE19-62706E023703}">
                      <ahyp:hlinkClr val="tx"/>
                    </a:ext>
                  </a:extLst>
                </a:hlinkClick>
              </a:rPr>
              <a:t>Technology background with gradient colors</a:t>
            </a:r>
            <a:endParaRPr sz="1100">
              <a:solidFill>
                <a:schemeClr val="dk1"/>
              </a:solidFill>
              <a:latin typeface="Roboto Condensed Light"/>
              <a:ea typeface="Roboto Condensed Light"/>
              <a:cs typeface="Roboto Condensed Light"/>
              <a:sym typeface="Roboto Condensed Light"/>
            </a:endParaRPr>
          </a:p>
          <a:p>
            <a:pPr indent="-196850" lvl="0" marL="241300" rtl="0" algn="l">
              <a:lnSpc>
                <a:spcPct val="115000"/>
              </a:lnSpc>
              <a:spcBef>
                <a:spcPts val="300"/>
              </a:spcBef>
              <a:spcAft>
                <a:spcPts val="0"/>
              </a:spcAft>
              <a:buClr>
                <a:schemeClr val="dk1"/>
              </a:buClr>
              <a:buSzPts val="1100"/>
              <a:buFont typeface="Roboto Condensed Light"/>
              <a:buChar char="■"/>
            </a:pPr>
            <a:r>
              <a:rPr lang="en" sz="1100">
                <a:solidFill>
                  <a:schemeClr val="dk1"/>
                </a:solidFill>
                <a:uFill>
                  <a:noFill/>
                </a:uFill>
                <a:latin typeface="Roboto Condensed Light"/>
                <a:ea typeface="Roboto Condensed Light"/>
                <a:cs typeface="Roboto Condensed Light"/>
                <a:sym typeface="Roboto Condensed Light"/>
                <a:hlinkClick r:id="rId4">
                  <a:extLst>
                    <a:ext uri="{A12FA001-AC4F-418D-AE19-62706E023703}">
                      <ahyp:hlinkClr val="tx"/>
                    </a:ext>
                  </a:extLst>
                </a:hlinkClick>
              </a:rPr>
              <a:t>Blue 5g concept background</a:t>
            </a:r>
            <a:endParaRPr sz="1100">
              <a:solidFill>
                <a:schemeClr val="dk1"/>
              </a:solidFill>
              <a:latin typeface="Roboto Condensed Light"/>
              <a:ea typeface="Roboto Condensed Light"/>
              <a:cs typeface="Roboto Condensed Light"/>
              <a:sym typeface="Roboto Condensed Light"/>
            </a:endParaRPr>
          </a:p>
          <a:p>
            <a:pPr indent="-196850" lvl="0" marL="241300" rtl="0" algn="l">
              <a:lnSpc>
                <a:spcPct val="115000"/>
              </a:lnSpc>
              <a:spcBef>
                <a:spcPts val="300"/>
              </a:spcBef>
              <a:spcAft>
                <a:spcPts val="0"/>
              </a:spcAft>
              <a:buClr>
                <a:schemeClr val="dk1"/>
              </a:buClr>
              <a:buSzPts val="1100"/>
              <a:buFont typeface="Roboto Condensed Light"/>
              <a:buChar char="■"/>
            </a:pPr>
            <a:r>
              <a:rPr lang="en" sz="1100">
                <a:solidFill>
                  <a:schemeClr val="dk1"/>
                </a:solidFill>
                <a:uFill>
                  <a:noFill/>
                </a:uFill>
                <a:latin typeface="Roboto Condensed Light"/>
                <a:ea typeface="Roboto Condensed Light"/>
                <a:cs typeface="Roboto Condensed Light"/>
                <a:sym typeface="Roboto Condensed Light"/>
                <a:hlinkClick r:id="rId5">
                  <a:extLst>
                    <a:ext uri="{A12FA001-AC4F-418D-AE19-62706E023703}">
                      <ahyp:hlinkClr val="tx"/>
                    </a:ext>
                  </a:extLst>
                </a:hlinkClick>
              </a:rPr>
              <a:t>Abstract landing pages with technology devices</a:t>
            </a:r>
            <a:endParaRPr sz="1100">
              <a:solidFill>
                <a:schemeClr val="dk1"/>
              </a:solidFill>
              <a:latin typeface="Roboto Condensed Light"/>
              <a:ea typeface="Roboto Condensed Light"/>
              <a:cs typeface="Roboto Condensed Light"/>
              <a:sym typeface="Roboto Condensed Light"/>
            </a:endParaRPr>
          </a:p>
          <a:p>
            <a:pPr indent="0" lvl="0" marL="0" rtl="0" algn="l">
              <a:lnSpc>
                <a:spcPct val="115000"/>
              </a:lnSpc>
              <a:spcBef>
                <a:spcPts val="300"/>
              </a:spcBef>
              <a:spcAft>
                <a:spcPts val="0"/>
              </a:spcAft>
              <a:buNone/>
            </a:pPr>
            <a:r>
              <a:t/>
            </a:r>
            <a:endParaRPr sz="1000">
              <a:solidFill>
                <a:schemeClr val="dk1"/>
              </a:solidFill>
              <a:latin typeface="Roboto Condensed Light"/>
              <a:ea typeface="Roboto Condensed Light"/>
              <a:cs typeface="Roboto Condensed Light"/>
              <a:sym typeface="Roboto Condensed Light"/>
            </a:endParaRPr>
          </a:p>
          <a:p>
            <a:pPr indent="0" lvl="0" marL="0" rtl="0" algn="l">
              <a:lnSpc>
                <a:spcPct val="115000"/>
              </a:lnSpc>
              <a:spcBef>
                <a:spcPts val="300"/>
              </a:spcBef>
              <a:spcAft>
                <a:spcPts val="0"/>
              </a:spcAft>
              <a:buNone/>
            </a:pPr>
            <a:r>
              <a:rPr b="1" lang="en" sz="1100">
                <a:solidFill>
                  <a:schemeClr val="dk1"/>
                </a:solidFill>
                <a:latin typeface="Exo 2"/>
                <a:ea typeface="Exo 2"/>
                <a:cs typeface="Exo 2"/>
                <a:sym typeface="Exo 2"/>
              </a:rPr>
              <a:t>PHOTOS</a:t>
            </a:r>
            <a:endParaRPr b="1" sz="1100">
              <a:solidFill>
                <a:schemeClr val="dk1"/>
              </a:solidFill>
              <a:latin typeface="Exo 2"/>
              <a:ea typeface="Exo 2"/>
              <a:cs typeface="Exo 2"/>
              <a:sym typeface="Exo 2"/>
            </a:endParaRPr>
          </a:p>
          <a:p>
            <a:pPr indent="0" lvl="0" marL="0" rtl="0" algn="l">
              <a:lnSpc>
                <a:spcPct val="115000"/>
              </a:lnSpc>
              <a:spcBef>
                <a:spcPts val="300"/>
              </a:spcBef>
              <a:spcAft>
                <a:spcPts val="0"/>
              </a:spcAft>
              <a:buNone/>
            </a:pPr>
            <a:r>
              <a:t/>
            </a:r>
            <a:endParaRPr sz="1000">
              <a:solidFill>
                <a:schemeClr val="dk1"/>
              </a:solidFill>
              <a:latin typeface="Roboto Condensed Light"/>
              <a:ea typeface="Roboto Condensed Light"/>
              <a:cs typeface="Roboto Condensed Light"/>
              <a:sym typeface="Roboto Condensed Light"/>
            </a:endParaRPr>
          </a:p>
          <a:p>
            <a:pPr indent="-196850" lvl="0" marL="241300" rtl="0" algn="l">
              <a:lnSpc>
                <a:spcPct val="115000"/>
              </a:lnSpc>
              <a:spcBef>
                <a:spcPts val="300"/>
              </a:spcBef>
              <a:spcAft>
                <a:spcPts val="0"/>
              </a:spcAft>
              <a:buClr>
                <a:schemeClr val="dk1"/>
              </a:buClr>
              <a:buSzPts val="1100"/>
              <a:buFont typeface="Roboto Condensed Light"/>
              <a:buChar char="■"/>
            </a:pPr>
            <a:r>
              <a:rPr lang="en" sz="1100">
                <a:solidFill>
                  <a:schemeClr val="dk1"/>
                </a:solidFill>
                <a:uFill>
                  <a:noFill/>
                </a:uFill>
                <a:latin typeface="Roboto Condensed Light"/>
                <a:ea typeface="Roboto Condensed Light"/>
                <a:cs typeface="Roboto Condensed Light"/>
                <a:sym typeface="Roboto Condensed Light"/>
                <a:hlinkClick r:id="rId6">
                  <a:extLst>
                    <a:ext uri="{A12FA001-AC4F-418D-AE19-62706E023703}">
                      <ahyp:hlinkClr val="tx"/>
                    </a:ext>
                  </a:extLst>
                </a:hlinkClick>
              </a:rPr>
              <a:t>Woman using smartphone with hologram</a:t>
            </a:r>
            <a:endParaRPr sz="1100">
              <a:solidFill>
                <a:schemeClr val="dk1"/>
              </a:solidFill>
              <a:latin typeface="Roboto Condensed Light"/>
              <a:ea typeface="Roboto Condensed Light"/>
              <a:cs typeface="Roboto Condensed Light"/>
              <a:sym typeface="Roboto Condensed Light"/>
            </a:endParaRPr>
          </a:p>
          <a:p>
            <a:pPr indent="-196850" lvl="0" marL="241300" rtl="0" algn="l">
              <a:lnSpc>
                <a:spcPct val="115000"/>
              </a:lnSpc>
              <a:spcBef>
                <a:spcPts val="300"/>
              </a:spcBef>
              <a:spcAft>
                <a:spcPts val="0"/>
              </a:spcAft>
              <a:buClr>
                <a:schemeClr val="dk1"/>
              </a:buClr>
              <a:buSzPts val="1100"/>
              <a:buFont typeface="Roboto Condensed Light"/>
              <a:buChar char="■"/>
            </a:pPr>
            <a:r>
              <a:rPr lang="en" sz="1100">
                <a:solidFill>
                  <a:schemeClr val="dk1"/>
                </a:solidFill>
                <a:uFill>
                  <a:noFill/>
                </a:uFill>
                <a:latin typeface="Roboto Condensed Light"/>
                <a:ea typeface="Roboto Condensed Light"/>
                <a:cs typeface="Roboto Condensed Light"/>
                <a:sym typeface="Roboto Condensed Light"/>
                <a:hlinkClick r:id="rId7">
                  <a:extLst>
                    <a:ext uri="{A12FA001-AC4F-418D-AE19-62706E023703}">
                      <ahyp:hlinkClr val="tx"/>
                    </a:ext>
                  </a:extLst>
                </a:hlinkClick>
              </a:rPr>
              <a:t>Happy businesswoman looking at camera with holding pencil and diary</a:t>
            </a:r>
            <a:endParaRPr sz="1100">
              <a:solidFill>
                <a:schemeClr val="dk1"/>
              </a:solidFill>
              <a:latin typeface="Roboto Condensed Light"/>
              <a:ea typeface="Roboto Condensed Light"/>
              <a:cs typeface="Roboto Condensed Light"/>
              <a:sym typeface="Roboto Condensed Light"/>
            </a:endParaRPr>
          </a:p>
          <a:p>
            <a:pPr indent="-196850" lvl="0" marL="241300" rtl="0" algn="l">
              <a:lnSpc>
                <a:spcPct val="115000"/>
              </a:lnSpc>
              <a:spcBef>
                <a:spcPts val="300"/>
              </a:spcBef>
              <a:spcAft>
                <a:spcPts val="0"/>
              </a:spcAft>
              <a:buClr>
                <a:schemeClr val="dk1"/>
              </a:buClr>
              <a:buSzPts val="1100"/>
              <a:buFont typeface="Roboto Condensed Light"/>
              <a:buChar char="■"/>
            </a:pPr>
            <a:r>
              <a:rPr lang="en" sz="1100">
                <a:solidFill>
                  <a:schemeClr val="dk1"/>
                </a:solidFill>
                <a:uFill>
                  <a:noFill/>
                </a:uFill>
                <a:latin typeface="Roboto Condensed Light"/>
                <a:ea typeface="Roboto Condensed Light"/>
                <a:cs typeface="Roboto Condensed Light"/>
                <a:sym typeface="Roboto Condensed Light"/>
                <a:hlinkClick r:id="rId8">
                  <a:extLst>
                    <a:ext uri="{A12FA001-AC4F-418D-AE19-62706E023703}">
                      <ahyp:hlinkClr val="tx"/>
                    </a:ext>
                  </a:extLst>
                </a:hlinkClick>
              </a:rPr>
              <a:t>Portrait of smiling man holding digital tablet looking at camera</a:t>
            </a:r>
            <a:endParaRPr sz="1100">
              <a:solidFill>
                <a:schemeClr val="dk1"/>
              </a:solidFill>
              <a:latin typeface="Roboto Condensed Light"/>
              <a:ea typeface="Roboto Condensed Light"/>
              <a:cs typeface="Roboto Condensed Light"/>
              <a:sym typeface="Roboto Condensed Light"/>
            </a:endParaRPr>
          </a:p>
          <a:p>
            <a:pPr indent="-196850" lvl="0" marL="241300" rtl="0" algn="l">
              <a:lnSpc>
                <a:spcPct val="115000"/>
              </a:lnSpc>
              <a:spcBef>
                <a:spcPts val="300"/>
              </a:spcBef>
              <a:spcAft>
                <a:spcPts val="0"/>
              </a:spcAft>
              <a:buClr>
                <a:schemeClr val="dk1"/>
              </a:buClr>
              <a:buSzPts val="1100"/>
              <a:buFont typeface="Roboto Condensed Light"/>
              <a:buChar char="■"/>
            </a:pPr>
            <a:r>
              <a:rPr lang="en" sz="1100">
                <a:solidFill>
                  <a:schemeClr val="dk1"/>
                </a:solidFill>
                <a:uFill>
                  <a:noFill/>
                </a:uFill>
                <a:latin typeface="Roboto Condensed Light"/>
                <a:ea typeface="Roboto Condensed Light"/>
                <a:cs typeface="Roboto Condensed Light"/>
                <a:sym typeface="Roboto Condensed Light"/>
                <a:hlinkClick r:id="rId9">
                  <a:extLst>
                    <a:ext uri="{A12FA001-AC4F-418D-AE19-62706E023703}">
                      <ahyp:hlinkClr val="tx"/>
                    </a:ext>
                  </a:extLst>
                </a:hlinkClick>
              </a:rPr>
              <a:t>Smiling bearded man holding disposable coffee cup while opening door</a:t>
            </a:r>
            <a:endParaRPr sz="1100">
              <a:solidFill>
                <a:schemeClr val="dk1"/>
              </a:solidFill>
              <a:latin typeface="Roboto Condensed Light"/>
              <a:ea typeface="Roboto Condensed Light"/>
              <a:cs typeface="Roboto Condensed Light"/>
              <a:sym typeface="Roboto Condensed Light"/>
            </a:endParaRPr>
          </a:p>
          <a:p>
            <a:pPr indent="-196850" lvl="0" marL="241300" rtl="0" algn="l">
              <a:lnSpc>
                <a:spcPct val="115000"/>
              </a:lnSpc>
              <a:spcBef>
                <a:spcPts val="300"/>
              </a:spcBef>
              <a:spcAft>
                <a:spcPts val="0"/>
              </a:spcAft>
              <a:buClr>
                <a:schemeClr val="dk1"/>
              </a:buClr>
              <a:buSzPts val="1100"/>
              <a:buFont typeface="Roboto Condensed Light"/>
              <a:buChar char="■"/>
            </a:pPr>
            <a:r>
              <a:rPr lang="en" sz="1100">
                <a:solidFill>
                  <a:schemeClr val="dk1"/>
                </a:solidFill>
                <a:uFill>
                  <a:noFill/>
                </a:uFill>
                <a:latin typeface="Roboto Condensed Light"/>
                <a:ea typeface="Roboto Condensed Light"/>
                <a:cs typeface="Roboto Condensed Light"/>
                <a:sym typeface="Roboto Condensed Light"/>
                <a:hlinkClick r:id="rId10">
                  <a:extLst>
                    <a:ext uri="{A12FA001-AC4F-418D-AE19-62706E023703}">
                      <ahyp:hlinkClr val="tx"/>
                    </a:ext>
                  </a:extLst>
                </a:hlinkClick>
              </a:rPr>
              <a:t>Portrait of pretty woman holding laptop looking at camera</a:t>
            </a:r>
            <a:endParaRPr sz="1100">
              <a:solidFill>
                <a:schemeClr val="dk1"/>
              </a:solidFill>
              <a:latin typeface="Roboto Condensed Light"/>
              <a:ea typeface="Roboto Condensed Light"/>
              <a:cs typeface="Roboto Condensed Light"/>
              <a:sym typeface="Roboto Condensed Light"/>
            </a:endParaRPr>
          </a:p>
          <a:p>
            <a:pPr indent="-196850" lvl="0" marL="241300" rtl="0" algn="l">
              <a:lnSpc>
                <a:spcPct val="115000"/>
              </a:lnSpc>
              <a:spcBef>
                <a:spcPts val="300"/>
              </a:spcBef>
              <a:spcAft>
                <a:spcPts val="0"/>
              </a:spcAft>
              <a:buClr>
                <a:schemeClr val="dk1"/>
              </a:buClr>
              <a:buSzPts val="1100"/>
              <a:buFont typeface="Roboto Condensed Light"/>
              <a:buChar char="■"/>
            </a:pPr>
            <a:r>
              <a:rPr lang="en" sz="1100">
                <a:solidFill>
                  <a:schemeClr val="dk1"/>
                </a:solidFill>
                <a:uFill>
                  <a:noFill/>
                </a:uFill>
                <a:latin typeface="Roboto Condensed Light"/>
                <a:ea typeface="Roboto Condensed Light"/>
                <a:cs typeface="Roboto Condensed Light"/>
                <a:sym typeface="Roboto Condensed Light"/>
                <a:hlinkClick r:id="rId11">
                  <a:extLst>
                    <a:ext uri="{A12FA001-AC4F-418D-AE19-62706E023703}">
                      <ahyp:hlinkClr val="tx"/>
                    </a:ext>
                  </a:extLst>
                </a:hlinkClick>
              </a:rPr>
              <a:t>Motherboard with optical fiber</a:t>
            </a:r>
            <a:endParaRPr sz="1100">
              <a:solidFill>
                <a:schemeClr val="dk1"/>
              </a:solidFill>
              <a:latin typeface="Roboto Condensed Light"/>
              <a:ea typeface="Roboto Condensed Light"/>
              <a:cs typeface="Roboto Condensed Light"/>
              <a:sym typeface="Roboto Condensed Light"/>
            </a:endParaRPr>
          </a:p>
          <a:p>
            <a:pPr indent="0" lvl="0" marL="0" rtl="0" algn="l">
              <a:lnSpc>
                <a:spcPct val="115000"/>
              </a:lnSpc>
              <a:spcBef>
                <a:spcPts val="300"/>
              </a:spcBef>
              <a:spcAft>
                <a:spcPts val="0"/>
              </a:spcAft>
              <a:buNone/>
            </a:pPr>
            <a:r>
              <a:t/>
            </a:r>
            <a:endParaRPr sz="1000">
              <a:solidFill>
                <a:schemeClr val="dk1"/>
              </a:solidFill>
              <a:latin typeface="Roboto Condensed Light"/>
              <a:ea typeface="Roboto Condensed Light"/>
              <a:cs typeface="Roboto Condensed Light"/>
              <a:sym typeface="Roboto Condensed Light"/>
            </a:endParaRPr>
          </a:p>
        </p:txBody>
      </p:sp>
      <p:sp>
        <p:nvSpPr>
          <p:cNvPr id="618" name="Google Shape;618;p52"/>
          <p:cNvSpPr txBox="1"/>
          <p:nvPr>
            <p:ph type="ctrTitle"/>
          </p:nvPr>
        </p:nvSpPr>
        <p:spPr>
          <a:xfrm>
            <a:off x="1964851" y="352850"/>
            <a:ext cx="52143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cxnSp>
        <p:nvCxnSpPr>
          <p:cNvPr id="619" name="Google Shape;619;p52"/>
          <p:cNvCxnSpPr/>
          <p:nvPr/>
        </p:nvCxnSpPr>
        <p:spPr>
          <a:xfrm>
            <a:off x="588400" y="3652200"/>
            <a:ext cx="0" cy="15150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3" name="Shape 623"/>
        <p:cNvGrpSpPr/>
        <p:nvPr/>
      </p:nvGrpSpPr>
      <p:grpSpPr>
        <a:xfrm>
          <a:off x="0" y="0"/>
          <a:ext cx="0" cy="0"/>
          <a:chOff x="0" y="0"/>
          <a:chExt cx="0" cy="0"/>
        </a:xfrm>
      </p:grpSpPr>
      <p:sp>
        <p:nvSpPr>
          <p:cNvPr id="624" name="Google Shape;624;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625" name="Google Shape;625;p5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u="sng">
                <a:solidFill>
                  <a:srgbClr val="869FB2"/>
                </a:solid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626" name="Google Shape;626;p5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200">
                <a:solidFill>
                  <a:schemeClr val="lt1"/>
                </a:solidFill>
                <a:latin typeface="Arial"/>
                <a:ea typeface="Arial"/>
                <a:cs typeface="Arial"/>
                <a:sym typeface="Arial"/>
              </a:rPr>
              <a:t>For more information about editing slides, please </a:t>
            </a:r>
            <a:r>
              <a:rPr lang="en">
                <a:solidFill>
                  <a:schemeClr val="lt1"/>
                </a:solidFill>
                <a:latin typeface="Arial"/>
                <a:ea typeface="Arial"/>
                <a:cs typeface="Arial"/>
                <a:sym typeface="Arial"/>
              </a:rPr>
              <a:t>read </a:t>
            </a:r>
            <a:r>
              <a:rPr lang="en" sz="1200">
                <a:solidFill>
                  <a:schemeClr val="lt1"/>
                </a:solidFill>
                <a:latin typeface="Arial"/>
                <a:ea typeface="Arial"/>
                <a:cs typeface="Arial"/>
                <a:sym typeface="Arial"/>
              </a:rPr>
              <a:t>our FAQs or visit Slidesgo School:</a:t>
            </a:r>
            <a:endParaRPr sz="1200">
              <a:solidFill>
                <a:schemeClr val="lt1"/>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chemeClr val="lt1"/>
                </a:solidFill>
                <a:latin typeface="Arial"/>
                <a:ea typeface="Arial"/>
                <a:cs typeface="Arial"/>
                <a:sym typeface="Arial"/>
              </a:rPr>
              <a:t> </a:t>
            </a:r>
            <a:r>
              <a:rPr lang="en" sz="1200">
                <a:solidFill>
                  <a:schemeClr val="lt1"/>
                </a:solidFill>
                <a:latin typeface="Arial"/>
                <a:ea typeface="Arial"/>
                <a:cs typeface="Arial"/>
                <a:sym typeface="Arial"/>
              </a:rPr>
              <a:t>and</a:t>
            </a:r>
            <a:r>
              <a:rPr lang="en" sz="1400">
                <a:solidFill>
                  <a:schemeClr val="lt1"/>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a:solidFill>
                <a:srgbClr val="FFFFFF"/>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0" name="Shape 630"/>
        <p:cNvGrpSpPr/>
        <p:nvPr/>
      </p:nvGrpSpPr>
      <p:grpSpPr>
        <a:xfrm>
          <a:off x="0" y="0"/>
          <a:ext cx="0" cy="0"/>
          <a:chOff x="0" y="0"/>
          <a:chExt cx="0" cy="0"/>
        </a:xfrm>
      </p:grpSpPr>
      <p:sp>
        <p:nvSpPr>
          <p:cNvPr id="631" name="Google Shape;631;p5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632" name="Google Shape;632;p5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633" name="Google Shape;633;p5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Exo 2</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https://fonts.google.com/specimen/Exo+2</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Roboto Condensed</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https://fonts.google.com/specimen/Roboto+Condensed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634" name="Google Shape;634;p54"/>
          <p:cNvGrpSpPr/>
          <p:nvPr/>
        </p:nvGrpSpPr>
        <p:grpSpPr>
          <a:xfrm>
            <a:off x="3114475" y="3498875"/>
            <a:ext cx="2915050" cy="754200"/>
            <a:chOff x="2052655" y="3498875"/>
            <a:chExt cx="2915050" cy="754200"/>
          </a:xfrm>
        </p:grpSpPr>
        <p:sp>
          <p:nvSpPr>
            <p:cNvPr id="635" name="Google Shape;635;p54"/>
            <p:cNvSpPr/>
            <p:nvPr/>
          </p:nvSpPr>
          <p:spPr>
            <a:xfrm>
              <a:off x="3114480" y="3498875"/>
              <a:ext cx="791400" cy="754200"/>
            </a:xfrm>
            <a:prstGeom prst="roundRect">
              <a:avLst>
                <a:gd fmla="val 16667" name="adj"/>
              </a:avLst>
            </a:prstGeom>
            <a:solidFill>
              <a:schemeClr val="lt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4"/>
            <p:cNvSpPr/>
            <p:nvPr/>
          </p:nvSpPr>
          <p:spPr>
            <a:xfrm>
              <a:off x="4176300" y="349887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4"/>
            <p:cNvSpPr/>
            <p:nvPr/>
          </p:nvSpPr>
          <p:spPr>
            <a:xfrm>
              <a:off x="2052655"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#eeeeee</a:t>
              </a:r>
              <a:endParaRPr sz="1000">
                <a:solidFill>
                  <a:schemeClr val="dk1"/>
                </a:solidFill>
              </a:endParaRPr>
            </a:p>
          </p:txBody>
        </p:sp>
        <p:sp>
          <p:nvSpPr>
            <p:cNvPr id="639" name="Google Shape;639;p5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640" name="Google Shape;640;p5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#434343</a:t>
              </a:r>
              <a:endParaRPr sz="1000">
                <a:solidFill>
                  <a:schemeClr val="lt1"/>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4" name="Shape 644"/>
        <p:cNvGrpSpPr/>
        <p:nvPr/>
      </p:nvGrpSpPr>
      <p:grpSpPr>
        <a:xfrm>
          <a:off x="0" y="0"/>
          <a:ext cx="0" cy="0"/>
          <a:chOff x="0" y="0"/>
          <a:chExt cx="0" cy="0"/>
        </a:xfrm>
      </p:grpSpPr>
      <p:sp>
        <p:nvSpPr>
          <p:cNvPr id="645" name="Google Shape;645;p55"/>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Stories by Freepik</a:t>
            </a:r>
            <a:endParaRPr sz="2400">
              <a:solidFill>
                <a:srgbClr val="FFFFFF"/>
              </a:solidFill>
            </a:endParaRPr>
          </a:p>
        </p:txBody>
      </p:sp>
      <p:sp>
        <p:nvSpPr>
          <p:cNvPr id="646" name="Google Shape;646;p55"/>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647" name="Google Shape;647;p55"/>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648" name="Google Shape;648;p55"/>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649" name="Google Shape;649;p55"/>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650" name="Google Shape;650;p55"/>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651" name="Google Shape;651;p55"/>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652" name="Google Shape;652;p55"/>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653" name="Google Shape;653;p55"/>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654" name="Google Shape;654;p55"/>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655" name="Google Shape;655;p55"/>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656" name="Google Shape;656;p55"/>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0" name="Shape 660"/>
        <p:cNvGrpSpPr/>
        <p:nvPr/>
      </p:nvGrpSpPr>
      <p:grpSpPr>
        <a:xfrm>
          <a:off x="0" y="0"/>
          <a:ext cx="0" cy="0"/>
          <a:chOff x="0" y="0"/>
          <a:chExt cx="0" cy="0"/>
        </a:xfrm>
      </p:grpSpPr>
      <p:sp>
        <p:nvSpPr>
          <p:cNvPr id="661" name="Google Shape;661;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662" name="Google Shape;662;p56"/>
          <p:cNvGrpSpPr/>
          <p:nvPr/>
        </p:nvGrpSpPr>
        <p:grpSpPr>
          <a:xfrm>
            <a:off x="3241227" y="3813430"/>
            <a:ext cx="509388" cy="508710"/>
            <a:chOff x="3514800" y="5145975"/>
            <a:chExt cx="233525" cy="233225"/>
          </a:xfrm>
        </p:grpSpPr>
        <p:sp>
          <p:nvSpPr>
            <p:cNvPr id="663" name="Google Shape;663;p56"/>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6"/>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6"/>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6"/>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6"/>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6"/>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6"/>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6"/>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6"/>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6"/>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6"/>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6"/>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6"/>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 name="Google Shape;676;p56"/>
          <p:cNvGrpSpPr/>
          <p:nvPr/>
        </p:nvGrpSpPr>
        <p:grpSpPr>
          <a:xfrm>
            <a:off x="3930816" y="2321361"/>
            <a:ext cx="474294" cy="551291"/>
            <a:chOff x="4727025" y="1332775"/>
            <a:chExt cx="59900" cy="69625"/>
          </a:xfrm>
        </p:grpSpPr>
        <p:sp>
          <p:nvSpPr>
            <p:cNvPr id="677" name="Google Shape;677;p5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 name="Google Shape;679;p56"/>
          <p:cNvGrpSpPr/>
          <p:nvPr/>
        </p:nvGrpSpPr>
        <p:grpSpPr>
          <a:xfrm>
            <a:off x="4544472" y="2318491"/>
            <a:ext cx="555653" cy="557031"/>
            <a:chOff x="4820425" y="1329900"/>
            <a:chExt cx="70175" cy="70350"/>
          </a:xfrm>
        </p:grpSpPr>
        <p:sp>
          <p:nvSpPr>
            <p:cNvPr id="680" name="Google Shape;680;p5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56"/>
          <p:cNvGrpSpPr/>
          <p:nvPr/>
        </p:nvGrpSpPr>
        <p:grpSpPr>
          <a:xfrm>
            <a:off x="5236315" y="2330071"/>
            <a:ext cx="582574" cy="533871"/>
            <a:chOff x="4903200" y="1331525"/>
            <a:chExt cx="73575" cy="67425"/>
          </a:xfrm>
        </p:grpSpPr>
        <p:sp>
          <p:nvSpPr>
            <p:cNvPr id="685" name="Google Shape;685;p5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 name="Google Shape;687;p56"/>
          <p:cNvGrpSpPr/>
          <p:nvPr/>
        </p:nvGrpSpPr>
        <p:grpSpPr>
          <a:xfrm>
            <a:off x="3871628" y="3071012"/>
            <a:ext cx="592670" cy="532881"/>
            <a:chOff x="4721625" y="1420750"/>
            <a:chExt cx="74850" cy="67300"/>
          </a:xfrm>
        </p:grpSpPr>
        <p:sp>
          <p:nvSpPr>
            <p:cNvPr id="688" name="Google Shape;688;p56"/>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6"/>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6"/>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 name="Google Shape;691;p56"/>
          <p:cNvGrpSpPr/>
          <p:nvPr/>
        </p:nvGrpSpPr>
        <p:grpSpPr>
          <a:xfrm>
            <a:off x="4530318" y="3039736"/>
            <a:ext cx="583960" cy="565345"/>
            <a:chOff x="4815575" y="1416800"/>
            <a:chExt cx="73750" cy="71400"/>
          </a:xfrm>
        </p:grpSpPr>
        <p:sp>
          <p:nvSpPr>
            <p:cNvPr id="692" name="Google Shape;692;p5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 name="Google Shape;695;p56"/>
          <p:cNvGrpSpPr/>
          <p:nvPr/>
        </p:nvGrpSpPr>
        <p:grpSpPr>
          <a:xfrm>
            <a:off x="5230575" y="3056166"/>
            <a:ext cx="589898" cy="504970"/>
            <a:chOff x="4902475" y="1418875"/>
            <a:chExt cx="74500" cy="63775"/>
          </a:xfrm>
        </p:grpSpPr>
        <p:sp>
          <p:nvSpPr>
            <p:cNvPr id="696" name="Google Shape;696;p5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 name="Google Shape;698;p56"/>
          <p:cNvGrpSpPr/>
          <p:nvPr/>
        </p:nvGrpSpPr>
        <p:grpSpPr>
          <a:xfrm>
            <a:off x="4540315" y="3759284"/>
            <a:ext cx="563967" cy="567127"/>
            <a:chOff x="4818100" y="1507675"/>
            <a:chExt cx="71225" cy="71625"/>
          </a:xfrm>
        </p:grpSpPr>
        <p:sp>
          <p:nvSpPr>
            <p:cNvPr id="699" name="Google Shape;699;p5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 name="Google Shape;703;p56"/>
          <p:cNvGrpSpPr/>
          <p:nvPr/>
        </p:nvGrpSpPr>
        <p:grpSpPr>
          <a:xfrm>
            <a:off x="3853812" y="3773537"/>
            <a:ext cx="628301" cy="588505"/>
            <a:chOff x="4721450" y="1509475"/>
            <a:chExt cx="79350" cy="74325"/>
          </a:xfrm>
        </p:grpSpPr>
        <p:sp>
          <p:nvSpPr>
            <p:cNvPr id="704" name="Google Shape;704;p5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56"/>
          <p:cNvGrpSpPr/>
          <p:nvPr/>
        </p:nvGrpSpPr>
        <p:grpSpPr>
          <a:xfrm>
            <a:off x="5264821" y="3757899"/>
            <a:ext cx="557038" cy="562772"/>
            <a:chOff x="4906800" y="1507500"/>
            <a:chExt cx="70350" cy="71075"/>
          </a:xfrm>
        </p:grpSpPr>
        <p:sp>
          <p:nvSpPr>
            <p:cNvPr id="709" name="Google Shape;709;p5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56"/>
          <p:cNvGrpSpPr/>
          <p:nvPr/>
        </p:nvGrpSpPr>
        <p:grpSpPr>
          <a:xfrm>
            <a:off x="1891420" y="3817558"/>
            <a:ext cx="501629" cy="500442"/>
            <a:chOff x="2637425" y="5179000"/>
            <a:chExt cx="196725" cy="196275"/>
          </a:xfrm>
        </p:grpSpPr>
        <p:sp>
          <p:nvSpPr>
            <p:cNvPr id="715" name="Google Shape;715;p56"/>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6"/>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6"/>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6"/>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6"/>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6"/>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6"/>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6"/>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6"/>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6"/>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6"/>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6"/>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6"/>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6"/>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6"/>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6"/>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6"/>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6"/>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6"/>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6"/>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6"/>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6"/>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56"/>
          <p:cNvGrpSpPr/>
          <p:nvPr/>
        </p:nvGrpSpPr>
        <p:grpSpPr>
          <a:xfrm>
            <a:off x="2542810" y="3793250"/>
            <a:ext cx="509395" cy="509853"/>
            <a:chOff x="3231350" y="5179700"/>
            <a:chExt cx="194775" cy="194950"/>
          </a:xfrm>
        </p:grpSpPr>
        <p:sp>
          <p:nvSpPr>
            <p:cNvPr id="738" name="Google Shape;738;p56"/>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6"/>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6"/>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6"/>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6"/>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6"/>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6"/>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6"/>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6"/>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6"/>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6"/>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6"/>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6"/>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6"/>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6"/>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6"/>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6"/>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6"/>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6"/>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6"/>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6"/>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6"/>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6"/>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6"/>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6"/>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6"/>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6"/>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6"/>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6"/>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6"/>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6"/>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6"/>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6"/>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6"/>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6"/>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6"/>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6"/>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6"/>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6"/>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6"/>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6"/>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6"/>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6"/>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6"/>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6"/>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6"/>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6"/>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6"/>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6"/>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6"/>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6"/>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6"/>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6"/>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6"/>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6"/>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6"/>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6"/>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6"/>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6"/>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 name="Google Shape;797;p56"/>
          <p:cNvGrpSpPr/>
          <p:nvPr/>
        </p:nvGrpSpPr>
        <p:grpSpPr>
          <a:xfrm>
            <a:off x="1221144" y="2343029"/>
            <a:ext cx="508123" cy="507955"/>
            <a:chOff x="1897577" y="2802432"/>
            <a:chExt cx="492176" cy="492014"/>
          </a:xfrm>
        </p:grpSpPr>
        <p:sp>
          <p:nvSpPr>
            <p:cNvPr id="798" name="Google Shape;798;p5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6"/>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6"/>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 name="Google Shape;810;p56"/>
          <p:cNvGrpSpPr/>
          <p:nvPr/>
        </p:nvGrpSpPr>
        <p:grpSpPr>
          <a:xfrm>
            <a:off x="1888175" y="3096565"/>
            <a:ext cx="508118" cy="508066"/>
            <a:chOff x="2543222" y="2802319"/>
            <a:chExt cx="492172" cy="492122"/>
          </a:xfrm>
        </p:grpSpPr>
        <p:sp>
          <p:nvSpPr>
            <p:cNvPr id="811" name="Google Shape;811;p56"/>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6"/>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6"/>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6"/>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6"/>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6"/>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6"/>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6"/>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6"/>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6"/>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56"/>
          <p:cNvGrpSpPr/>
          <p:nvPr/>
        </p:nvGrpSpPr>
        <p:grpSpPr>
          <a:xfrm>
            <a:off x="3236954" y="2338040"/>
            <a:ext cx="517934" cy="517934"/>
            <a:chOff x="3736598" y="2170606"/>
            <a:chExt cx="404889" cy="404889"/>
          </a:xfrm>
        </p:grpSpPr>
        <p:sp>
          <p:nvSpPr>
            <p:cNvPr id="822" name="Google Shape;822;p5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56"/>
          <p:cNvGrpSpPr/>
          <p:nvPr/>
        </p:nvGrpSpPr>
        <p:grpSpPr>
          <a:xfrm>
            <a:off x="2504015" y="2338137"/>
            <a:ext cx="586986" cy="517740"/>
            <a:chOff x="3161917" y="2170682"/>
            <a:chExt cx="458870" cy="404737"/>
          </a:xfrm>
        </p:grpSpPr>
        <p:sp>
          <p:nvSpPr>
            <p:cNvPr id="827" name="Google Shape;827;p5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56"/>
          <p:cNvGrpSpPr/>
          <p:nvPr/>
        </p:nvGrpSpPr>
        <p:grpSpPr>
          <a:xfrm>
            <a:off x="2527036" y="3103432"/>
            <a:ext cx="540943" cy="517963"/>
            <a:chOff x="3179914" y="2889488"/>
            <a:chExt cx="422876" cy="404911"/>
          </a:xfrm>
        </p:grpSpPr>
        <p:sp>
          <p:nvSpPr>
            <p:cNvPr id="831" name="Google Shape;831;p5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56"/>
          <p:cNvGrpSpPr/>
          <p:nvPr/>
        </p:nvGrpSpPr>
        <p:grpSpPr>
          <a:xfrm>
            <a:off x="3227830" y="3103348"/>
            <a:ext cx="536180" cy="518047"/>
            <a:chOff x="3729467" y="2889422"/>
            <a:chExt cx="419153" cy="404977"/>
          </a:xfrm>
        </p:grpSpPr>
        <p:sp>
          <p:nvSpPr>
            <p:cNvPr id="838" name="Google Shape;838;p5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56"/>
          <p:cNvGrpSpPr/>
          <p:nvPr/>
        </p:nvGrpSpPr>
        <p:grpSpPr>
          <a:xfrm>
            <a:off x="1863396" y="2339914"/>
            <a:ext cx="557677" cy="514185"/>
            <a:chOff x="7135920" y="3403879"/>
            <a:chExt cx="882400" cy="813584"/>
          </a:xfrm>
        </p:grpSpPr>
        <p:sp>
          <p:nvSpPr>
            <p:cNvPr id="846" name="Google Shape;846;p56"/>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6"/>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6"/>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6"/>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6"/>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56"/>
          <p:cNvGrpSpPr/>
          <p:nvPr/>
        </p:nvGrpSpPr>
        <p:grpSpPr>
          <a:xfrm>
            <a:off x="1240921" y="3116367"/>
            <a:ext cx="468569" cy="468447"/>
            <a:chOff x="1286994" y="2840926"/>
            <a:chExt cx="453864" cy="453745"/>
          </a:xfrm>
        </p:grpSpPr>
        <p:sp>
          <p:nvSpPr>
            <p:cNvPr id="852" name="Google Shape;852;p56"/>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6"/>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6"/>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6"/>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6"/>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6"/>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6"/>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6"/>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6"/>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6"/>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 name="Google Shape;862;p56"/>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6"/>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6"/>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6"/>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 name="Google Shape;866;p56"/>
          <p:cNvGrpSpPr/>
          <p:nvPr/>
        </p:nvGrpSpPr>
        <p:grpSpPr>
          <a:xfrm>
            <a:off x="6871147" y="2602143"/>
            <a:ext cx="160636" cy="136535"/>
            <a:chOff x="4660325" y="1866850"/>
            <a:chExt cx="68350" cy="58100"/>
          </a:xfrm>
        </p:grpSpPr>
        <p:sp>
          <p:nvSpPr>
            <p:cNvPr id="867" name="Google Shape;867;p5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56"/>
          <p:cNvGrpSpPr/>
          <p:nvPr/>
        </p:nvGrpSpPr>
        <p:grpSpPr>
          <a:xfrm>
            <a:off x="7180081" y="2627170"/>
            <a:ext cx="156817" cy="86891"/>
            <a:chOff x="4791775" y="1877500"/>
            <a:chExt cx="66725" cy="36975"/>
          </a:xfrm>
        </p:grpSpPr>
        <p:sp>
          <p:nvSpPr>
            <p:cNvPr id="870" name="Google Shape;870;p5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56"/>
          <p:cNvGrpSpPr/>
          <p:nvPr/>
        </p:nvGrpSpPr>
        <p:grpSpPr>
          <a:xfrm>
            <a:off x="7490660" y="2627170"/>
            <a:ext cx="139896" cy="86891"/>
            <a:chOff x="4923925" y="1877500"/>
            <a:chExt cx="59525" cy="36975"/>
          </a:xfrm>
        </p:grpSpPr>
        <p:sp>
          <p:nvSpPr>
            <p:cNvPr id="873" name="Google Shape;873;p5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56"/>
          <p:cNvGrpSpPr/>
          <p:nvPr/>
        </p:nvGrpSpPr>
        <p:grpSpPr>
          <a:xfrm>
            <a:off x="7806821" y="2609780"/>
            <a:ext cx="136488" cy="121260"/>
            <a:chOff x="5058450" y="1870100"/>
            <a:chExt cx="58075" cy="51600"/>
          </a:xfrm>
        </p:grpSpPr>
        <p:sp>
          <p:nvSpPr>
            <p:cNvPr id="876" name="Google Shape;876;p5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56"/>
          <p:cNvGrpSpPr/>
          <p:nvPr/>
        </p:nvGrpSpPr>
        <p:grpSpPr>
          <a:xfrm>
            <a:off x="7226262" y="3067854"/>
            <a:ext cx="97533" cy="103870"/>
            <a:chOff x="4811425" y="2065025"/>
            <a:chExt cx="41500" cy="44200"/>
          </a:xfrm>
        </p:grpSpPr>
        <p:sp>
          <p:nvSpPr>
            <p:cNvPr id="879" name="Google Shape;879;p5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56"/>
          <p:cNvGrpSpPr/>
          <p:nvPr/>
        </p:nvGrpSpPr>
        <p:grpSpPr>
          <a:xfrm>
            <a:off x="7504644" y="3067854"/>
            <a:ext cx="116629" cy="103459"/>
            <a:chOff x="4929875" y="2065025"/>
            <a:chExt cx="49625" cy="44025"/>
          </a:xfrm>
        </p:grpSpPr>
        <p:sp>
          <p:nvSpPr>
            <p:cNvPr id="882" name="Google Shape;882;p5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56"/>
          <p:cNvGrpSpPr/>
          <p:nvPr/>
        </p:nvGrpSpPr>
        <p:grpSpPr>
          <a:xfrm>
            <a:off x="7866692" y="3070968"/>
            <a:ext cx="67745" cy="97643"/>
            <a:chOff x="5083925" y="2066350"/>
            <a:chExt cx="28825" cy="41550"/>
          </a:xfrm>
        </p:grpSpPr>
        <p:sp>
          <p:nvSpPr>
            <p:cNvPr id="885" name="Google Shape;885;p5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 name="Google Shape;887;p56"/>
          <p:cNvGrpSpPr/>
          <p:nvPr/>
        </p:nvGrpSpPr>
        <p:grpSpPr>
          <a:xfrm>
            <a:off x="6869855" y="3086067"/>
            <a:ext cx="174679" cy="67445"/>
            <a:chOff x="4659775" y="2072775"/>
            <a:chExt cx="74325" cy="28700"/>
          </a:xfrm>
        </p:grpSpPr>
        <p:sp>
          <p:nvSpPr>
            <p:cNvPr id="888" name="Google Shape;888;p5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 name="Google Shape;891;p56"/>
          <p:cNvGrpSpPr/>
          <p:nvPr/>
        </p:nvGrpSpPr>
        <p:grpSpPr>
          <a:xfrm>
            <a:off x="6876200" y="2859820"/>
            <a:ext cx="161517" cy="86069"/>
            <a:chOff x="4662475" y="1976500"/>
            <a:chExt cx="68725" cy="36625"/>
          </a:xfrm>
        </p:grpSpPr>
        <p:sp>
          <p:nvSpPr>
            <p:cNvPr id="892" name="Google Shape;892;p5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56"/>
          <p:cNvGrpSpPr/>
          <p:nvPr/>
        </p:nvGrpSpPr>
        <p:grpSpPr>
          <a:xfrm>
            <a:off x="7800005" y="2852183"/>
            <a:ext cx="155583" cy="100874"/>
            <a:chOff x="5055550" y="1973250"/>
            <a:chExt cx="66200" cy="42925"/>
          </a:xfrm>
        </p:grpSpPr>
        <p:sp>
          <p:nvSpPr>
            <p:cNvPr id="896" name="Google Shape;896;p56"/>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6"/>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6"/>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56"/>
          <p:cNvGrpSpPr/>
          <p:nvPr/>
        </p:nvGrpSpPr>
        <p:grpSpPr>
          <a:xfrm>
            <a:off x="7481788" y="2863052"/>
            <a:ext cx="161047" cy="79430"/>
            <a:chOff x="4920150" y="1977875"/>
            <a:chExt cx="68525" cy="33800"/>
          </a:xfrm>
        </p:grpSpPr>
        <p:sp>
          <p:nvSpPr>
            <p:cNvPr id="900" name="Google Shape;900;p5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56"/>
          <p:cNvGrpSpPr/>
          <p:nvPr/>
        </p:nvGrpSpPr>
        <p:grpSpPr>
          <a:xfrm>
            <a:off x="7183430" y="2869514"/>
            <a:ext cx="163221" cy="66622"/>
            <a:chOff x="4793200" y="1980625"/>
            <a:chExt cx="69450" cy="28350"/>
          </a:xfrm>
        </p:grpSpPr>
        <p:sp>
          <p:nvSpPr>
            <p:cNvPr id="904" name="Google Shape;904;p56"/>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6"/>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6"/>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56"/>
          <p:cNvGrpSpPr/>
          <p:nvPr/>
        </p:nvGrpSpPr>
        <p:grpSpPr>
          <a:xfrm>
            <a:off x="6909279" y="3292397"/>
            <a:ext cx="120800" cy="123375"/>
            <a:chOff x="4676550" y="2160575"/>
            <a:chExt cx="51400" cy="52500"/>
          </a:xfrm>
        </p:grpSpPr>
        <p:sp>
          <p:nvSpPr>
            <p:cNvPr id="908" name="Google Shape;908;p5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56"/>
          <p:cNvGrpSpPr/>
          <p:nvPr/>
        </p:nvGrpSpPr>
        <p:grpSpPr>
          <a:xfrm>
            <a:off x="7124969" y="3299212"/>
            <a:ext cx="140307" cy="109804"/>
            <a:chOff x="4768325" y="2163475"/>
            <a:chExt cx="59700" cy="46725"/>
          </a:xfrm>
        </p:grpSpPr>
        <p:sp>
          <p:nvSpPr>
            <p:cNvPr id="912" name="Google Shape;912;p5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 name="Google Shape;914;p56"/>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6"/>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6"/>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6"/>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6"/>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6"/>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6"/>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6"/>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6"/>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6"/>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6"/>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 name="Google Shape;925;p56"/>
          <p:cNvGrpSpPr/>
          <p:nvPr/>
        </p:nvGrpSpPr>
        <p:grpSpPr>
          <a:xfrm>
            <a:off x="7125556" y="3511828"/>
            <a:ext cx="108814" cy="103106"/>
            <a:chOff x="4768575" y="2253950"/>
            <a:chExt cx="46300" cy="43875"/>
          </a:xfrm>
        </p:grpSpPr>
        <p:sp>
          <p:nvSpPr>
            <p:cNvPr id="926" name="Google Shape;926;p5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 name="Google Shape;928;p56"/>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 name="Google Shape;929;p56"/>
          <p:cNvGrpSpPr/>
          <p:nvPr/>
        </p:nvGrpSpPr>
        <p:grpSpPr>
          <a:xfrm>
            <a:off x="7577559" y="3933124"/>
            <a:ext cx="114043" cy="141118"/>
            <a:chOff x="4960900" y="2433225"/>
            <a:chExt cx="48525" cy="60050"/>
          </a:xfrm>
        </p:grpSpPr>
        <p:sp>
          <p:nvSpPr>
            <p:cNvPr id="930" name="Google Shape;930;p5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56"/>
          <p:cNvGrpSpPr/>
          <p:nvPr/>
        </p:nvGrpSpPr>
        <p:grpSpPr>
          <a:xfrm>
            <a:off x="7326499" y="4154964"/>
            <a:ext cx="131611" cy="138768"/>
            <a:chOff x="4854075" y="2527625"/>
            <a:chExt cx="56000" cy="59050"/>
          </a:xfrm>
        </p:grpSpPr>
        <p:sp>
          <p:nvSpPr>
            <p:cNvPr id="933" name="Google Shape;933;p5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 name="Google Shape;935;p56"/>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6"/>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6"/>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 name="Google Shape;938;p56"/>
          <p:cNvGrpSpPr/>
          <p:nvPr/>
        </p:nvGrpSpPr>
        <p:grpSpPr>
          <a:xfrm>
            <a:off x="7809758" y="3701767"/>
            <a:ext cx="95829" cy="155159"/>
            <a:chOff x="5059700" y="2334775"/>
            <a:chExt cx="40775" cy="66025"/>
          </a:xfrm>
        </p:grpSpPr>
        <p:sp>
          <p:nvSpPr>
            <p:cNvPr id="939" name="Google Shape;939;p5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56"/>
          <p:cNvGrpSpPr/>
          <p:nvPr/>
        </p:nvGrpSpPr>
        <p:grpSpPr>
          <a:xfrm>
            <a:off x="7573328" y="3486918"/>
            <a:ext cx="84372" cy="153338"/>
            <a:chOff x="4959100" y="2243350"/>
            <a:chExt cx="35900" cy="65250"/>
          </a:xfrm>
        </p:grpSpPr>
        <p:sp>
          <p:nvSpPr>
            <p:cNvPr id="949" name="Google Shape;949;p56"/>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6"/>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6"/>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6"/>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6"/>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6"/>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6"/>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6"/>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6"/>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6"/>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6"/>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6"/>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6"/>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6"/>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6"/>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6"/>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56"/>
          <p:cNvGrpSpPr/>
          <p:nvPr/>
        </p:nvGrpSpPr>
        <p:grpSpPr>
          <a:xfrm>
            <a:off x="7758054" y="3926309"/>
            <a:ext cx="178498" cy="154747"/>
            <a:chOff x="5037700" y="2430325"/>
            <a:chExt cx="75950" cy="65850"/>
          </a:xfrm>
        </p:grpSpPr>
        <p:sp>
          <p:nvSpPr>
            <p:cNvPr id="966" name="Google Shape;966;p5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56"/>
          <p:cNvGrpSpPr/>
          <p:nvPr/>
        </p:nvGrpSpPr>
        <p:grpSpPr>
          <a:xfrm>
            <a:off x="7098294" y="3718275"/>
            <a:ext cx="216160" cy="122024"/>
            <a:chOff x="4756975" y="2341800"/>
            <a:chExt cx="91975" cy="51925"/>
          </a:xfrm>
        </p:grpSpPr>
        <p:sp>
          <p:nvSpPr>
            <p:cNvPr id="969" name="Google Shape;969;p5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56"/>
          <p:cNvGrpSpPr/>
          <p:nvPr/>
        </p:nvGrpSpPr>
        <p:grpSpPr>
          <a:xfrm>
            <a:off x="7536841" y="4128468"/>
            <a:ext cx="231906" cy="191995"/>
            <a:chOff x="4943575" y="2516350"/>
            <a:chExt cx="98675" cy="81700"/>
          </a:xfrm>
        </p:grpSpPr>
        <p:sp>
          <p:nvSpPr>
            <p:cNvPr id="990" name="Google Shape;990;p5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 name="Google Shape;1068;p56"/>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6"/>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6"/>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6"/>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6"/>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6"/>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6"/>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6"/>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6"/>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6"/>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6"/>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6"/>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6"/>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6"/>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6"/>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6"/>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6"/>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6"/>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6"/>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6"/>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6"/>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6"/>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6"/>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 name="Google Shape;1091;p56"/>
          <p:cNvGrpSpPr/>
          <p:nvPr/>
        </p:nvGrpSpPr>
        <p:grpSpPr>
          <a:xfrm>
            <a:off x="1225886" y="3778145"/>
            <a:ext cx="505303" cy="503968"/>
            <a:chOff x="1190625" y="238125"/>
            <a:chExt cx="5252625" cy="5238750"/>
          </a:xfrm>
        </p:grpSpPr>
        <p:sp>
          <p:nvSpPr>
            <p:cNvPr id="1092" name="Google Shape;1092;p56"/>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6"/>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6"/>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6"/>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6"/>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6"/>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6"/>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6"/>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6"/>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6"/>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6"/>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6"/>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6"/>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6"/>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6"/>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6"/>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6"/>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6"/>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6"/>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6"/>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6"/>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6"/>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6"/>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6"/>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6"/>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6"/>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6"/>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6"/>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6"/>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6"/>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6"/>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6"/>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6"/>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6"/>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6"/>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6"/>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6"/>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6"/>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6"/>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6"/>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6"/>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6"/>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6"/>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6"/>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6"/>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6"/>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6"/>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6"/>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6"/>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6"/>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6"/>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6"/>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6"/>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6"/>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6"/>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6"/>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6"/>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6"/>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6"/>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6"/>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6"/>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6"/>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6"/>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6"/>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6"/>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6"/>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6"/>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6"/>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6"/>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6"/>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6"/>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6"/>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6"/>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6"/>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6"/>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6"/>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6"/>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6"/>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6"/>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6"/>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6"/>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6"/>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6"/>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6"/>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6"/>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6"/>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6"/>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6"/>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6"/>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6"/>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6"/>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6"/>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6"/>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6"/>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6"/>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6"/>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6"/>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6"/>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6"/>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6"/>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6"/>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6"/>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6"/>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6"/>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6"/>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6"/>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6"/>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6"/>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6"/>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6"/>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6"/>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6"/>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6"/>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6"/>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6"/>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6"/>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6"/>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6"/>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6"/>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6"/>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6"/>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6"/>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6"/>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6"/>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6"/>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6"/>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6"/>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6"/>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6"/>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6"/>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6"/>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6"/>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6"/>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6"/>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6"/>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6"/>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6"/>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6"/>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6"/>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6"/>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6"/>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6"/>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6"/>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6"/>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6"/>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6"/>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6"/>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6"/>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6"/>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6"/>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6"/>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6"/>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6"/>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6"/>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6"/>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6"/>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6"/>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6"/>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6"/>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6"/>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6"/>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6"/>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6"/>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6"/>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6"/>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6"/>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6"/>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6"/>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6"/>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6"/>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6"/>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6"/>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6"/>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6"/>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6"/>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6"/>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6"/>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6"/>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6"/>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6"/>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 name="Google Shape;1272;p56"/>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6" name="Shape 1276"/>
        <p:cNvGrpSpPr/>
        <p:nvPr/>
      </p:nvGrpSpPr>
      <p:grpSpPr>
        <a:xfrm>
          <a:off x="0" y="0"/>
          <a:ext cx="0" cy="0"/>
          <a:chOff x="0" y="0"/>
          <a:chExt cx="0" cy="0"/>
        </a:xfrm>
      </p:grpSpPr>
      <p:grpSp>
        <p:nvGrpSpPr>
          <p:cNvPr id="1277" name="Google Shape;1277;p57"/>
          <p:cNvGrpSpPr/>
          <p:nvPr/>
        </p:nvGrpSpPr>
        <p:grpSpPr>
          <a:xfrm>
            <a:off x="1095143" y="2241600"/>
            <a:ext cx="730896" cy="153148"/>
            <a:chOff x="4635250" y="3790225"/>
            <a:chExt cx="415825" cy="87125"/>
          </a:xfrm>
        </p:grpSpPr>
        <p:sp>
          <p:nvSpPr>
            <p:cNvPr id="1278" name="Google Shape;1278;p57"/>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7"/>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7"/>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57"/>
          <p:cNvGrpSpPr/>
          <p:nvPr/>
        </p:nvGrpSpPr>
        <p:grpSpPr>
          <a:xfrm>
            <a:off x="1666833" y="4037852"/>
            <a:ext cx="175876" cy="179996"/>
            <a:chOff x="4280575" y="2131725"/>
            <a:chExt cx="141950" cy="145275"/>
          </a:xfrm>
        </p:grpSpPr>
        <p:sp>
          <p:nvSpPr>
            <p:cNvPr id="1282" name="Google Shape;1282;p57"/>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7"/>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57"/>
          <p:cNvGrpSpPr/>
          <p:nvPr/>
        </p:nvGrpSpPr>
        <p:grpSpPr>
          <a:xfrm>
            <a:off x="1667926" y="4265283"/>
            <a:ext cx="175927" cy="152252"/>
            <a:chOff x="4088738" y="4379875"/>
            <a:chExt cx="176900" cy="153125"/>
          </a:xfrm>
        </p:grpSpPr>
        <p:sp>
          <p:nvSpPr>
            <p:cNvPr id="1285" name="Google Shape;1285;p57"/>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7"/>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57"/>
          <p:cNvGrpSpPr/>
          <p:nvPr/>
        </p:nvGrpSpPr>
        <p:grpSpPr>
          <a:xfrm flipH="1" rot="10800000">
            <a:off x="1086570" y="4291428"/>
            <a:ext cx="486625" cy="126984"/>
            <a:chOff x="4173650" y="2515975"/>
            <a:chExt cx="216413" cy="56475"/>
          </a:xfrm>
        </p:grpSpPr>
        <p:sp>
          <p:nvSpPr>
            <p:cNvPr id="1288" name="Google Shape;1288;p57"/>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7"/>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57"/>
          <p:cNvGrpSpPr/>
          <p:nvPr/>
        </p:nvGrpSpPr>
        <p:grpSpPr>
          <a:xfrm>
            <a:off x="1088757" y="1726562"/>
            <a:ext cx="743797" cy="171366"/>
            <a:chOff x="4109513" y="1964562"/>
            <a:chExt cx="501313" cy="117575"/>
          </a:xfrm>
        </p:grpSpPr>
        <p:sp>
          <p:nvSpPr>
            <p:cNvPr id="1291" name="Google Shape;1291;p57"/>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 name="Google Shape;1292;p57"/>
            <p:cNvGrpSpPr/>
            <p:nvPr/>
          </p:nvGrpSpPr>
          <p:grpSpPr>
            <a:xfrm rot="-5400000">
              <a:off x="4154963" y="1919112"/>
              <a:ext cx="117575" cy="208475"/>
              <a:chOff x="3314125" y="1799775"/>
              <a:chExt cx="117575" cy="208475"/>
            </a:xfrm>
          </p:grpSpPr>
          <p:sp>
            <p:nvSpPr>
              <p:cNvPr id="1293" name="Google Shape;1293;p57"/>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7"/>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7"/>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6" name="Google Shape;1296;p57"/>
          <p:cNvGrpSpPr/>
          <p:nvPr/>
        </p:nvGrpSpPr>
        <p:grpSpPr>
          <a:xfrm>
            <a:off x="1101069" y="2718525"/>
            <a:ext cx="719511" cy="278389"/>
            <a:chOff x="3515000" y="3200728"/>
            <a:chExt cx="338100" cy="130822"/>
          </a:xfrm>
        </p:grpSpPr>
        <p:sp>
          <p:nvSpPr>
            <p:cNvPr id="1297" name="Google Shape;1297;p57"/>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 name="Google Shape;1298;p57"/>
            <p:cNvGrpSpPr/>
            <p:nvPr/>
          </p:nvGrpSpPr>
          <p:grpSpPr>
            <a:xfrm>
              <a:off x="3515000" y="3200728"/>
              <a:ext cx="282025" cy="67650"/>
              <a:chOff x="3515000" y="3112625"/>
              <a:chExt cx="282025" cy="67650"/>
            </a:xfrm>
          </p:grpSpPr>
          <p:sp>
            <p:nvSpPr>
              <p:cNvPr id="1299" name="Google Shape;1299;p57"/>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7"/>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1" name="Google Shape;1301;p57"/>
          <p:cNvGrpSpPr/>
          <p:nvPr/>
        </p:nvGrpSpPr>
        <p:grpSpPr>
          <a:xfrm flipH="1" rot="10800000">
            <a:off x="1082554" y="927918"/>
            <a:ext cx="756748" cy="188711"/>
            <a:chOff x="3199075" y="3739025"/>
            <a:chExt cx="448629" cy="111875"/>
          </a:xfrm>
        </p:grpSpPr>
        <p:sp>
          <p:nvSpPr>
            <p:cNvPr id="1302" name="Google Shape;1302;p57"/>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7"/>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 name="Google Shape;1304;p57"/>
          <p:cNvGrpSpPr/>
          <p:nvPr/>
        </p:nvGrpSpPr>
        <p:grpSpPr>
          <a:xfrm>
            <a:off x="1093334" y="3077369"/>
            <a:ext cx="734909" cy="282704"/>
            <a:chOff x="4047975" y="3769179"/>
            <a:chExt cx="343175" cy="132000"/>
          </a:xfrm>
        </p:grpSpPr>
        <p:grpSp>
          <p:nvGrpSpPr>
            <p:cNvPr id="1305" name="Google Shape;1305;p57"/>
            <p:cNvGrpSpPr/>
            <p:nvPr/>
          </p:nvGrpSpPr>
          <p:grpSpPr>
            <a:xfrm>
              <a:off x="4047975" y="3769179"/>
              <a:ext cx="343175" cy="132000"/>
              <a:chOff x="4047975" y="3769179"/>
              <a:chExt cx="343175" cy="132000"/>
            </a:xfrm>
          </p:grpSpPr>
          <p:sp>
            <p:nvSpPr>
              <p:cNvPr id="1306" name="Google Shape;1306;p57"/>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 name="Google Shape;1307;p57"/>
              <p:cNvGrpSpPr/>
              <p:nvPr/>
            </p:nvGrpSpPr>
            <p:grpSpPr>
              <a:xfrm>
                <a:off x="4047975" y="3769179"/>
                <a:ext cx="288175" cy="132000"/>
                <a:chOff x="4047975" y="3635175"/>
                <a:chExt cx="288175" cy="132000"/>
              </a:xfrm>
            </p:grpSpPr>
            <p:sp>
              <p:nvSpPr>
                <p:cNvPr id="1308" name="Google Shape;1308;p57"/>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7"/>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10" name="Google Shape;1310;p57"/>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57"/>
          <p:cNvGrpSpPr/>
          <p:nvPr/>
        </p:nvGrpSpPr>
        <p:grpSpPr>
          <a:xfrm>
            <a:off x="1082376" y="2474401"/>
            <a:ext cx="756740" cy="209778"/>
            <a:chOff x="3176563" y="1380375"/>
            <a:chExt cx="844388" cy="234075"/>
          </a:xfrm>
        </p:grpSpPr>
        <p:sp>
          <p:nvSpPr>
            <p:cNvPr id="1312" name="Google Shape;1312;p57"/>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7"/>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7"/>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7"/>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 name="Google Shape;1316;p57"/>
            <p:cNvGrpSpPr/>
            <p:nvPr/>
          </p:nvGrpSpPr>
          <p:grpSpPr>
            <a:xfrm>
              <a:off x="3176563" y="1380375"/>
              <a:ext cx="196550" cy="234075"/>
              <a:chOff x="3077200" y="1380375"/>
              <a:chExt cx="196550" cy="234075"/>
            </a:xfrm>
          </p:grpSpPr>
          <p:sp>
            <p:nvSpPr>
              <p:cNvPr id="1317" name="Google Shape;1317;p57"/>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7"/>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7"/>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7"/>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1" name="Google Shape;1321;p57"/>
          <p:cNvGrpSpPr/>
          <p:nvPr/>
        </p:nvGrpSpPr>
        <p:grpSpPr>
          <a:xfrm>
            <a:off x="1168966" y="3428283"/>
            <a:ext cx="583683" cy="515041"/>
            <a:chOff x="4150855" y="3304766"/>
            <a:chExt cx="400468" cy="353373"/>
          </a:xfrm>
        </p:grpSpPr>
        <p:grpSp>
          <p:nvGrpSpPr>
            <p:cNvPr id="1322" name="Google Shape;1322;p57"/>
            <p:cNvGrpSpPr/>
            <p:nvPr/>
          </p:nvGrpSpPr>
          <p:grpSpPr>
            <a:xfrm rot="5400000">
              <a:off x="4069042" y="3402899"/>
              <a:ext cx="320732" cy="157107"/>
              <a:chOff x="2578246" y="3661125"/>
              <a:chExt cx="226794" cy="111100"/>
            </a:xfrm>
          </p:grpSpPr>
          <p:grpSp>
            <p:nvGrpSpPr>
              <p:cNvPr id="1323" name="Google Shape;1323;p57"/>
              <p:cNvGrpSpPr/>
              <p:nvPr/>
            </p:nvGrpSpPr>
            <p:grpSpPr>
              <a:xfrm>
                <a:off x="2610652" y="3685297"/>
                <a:ext cx="194387" cy="60778"/>
                <a:chOff x="2610652" y="3685297"/>
                <a:chExt cx="194387" cy="60778"/>
              </a:xfrm>
            </p:grpSpPr>
            <p:sp>
              <p:nvSpPr>
                <p:cNvPr id="1324" name="Google Shape;1324;p57"/>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7"/>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57"/>
              <p:cNvGrpSpPr/>
              <p:nvPr/>
            </p:nvGrpSpPr>
            <p:grpSpPr>
              <a:xfrm>
                <a:off x="2578246" y="3661125"/>
                <a:ext cx="128225" cy="111100"/>
                <a:chOff x="2578246" y="3661125"/>
                <a:chExt cx="128225" cy="111100"/>
              </a:xfrm>
            </p:grpSpPr>
            <p:sp>
              <p:nvSpPr>
                <p:cNvPr id="1327" name="Google Shape;1327;p57"/>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 name="Google Shape;1328;p57"/>
                <p:cNvGrpSpPr/>
                <p:nvPr/>
              </p:nvGrpSpPr>
              <p:grpSpPr>
                <a:xfrm>
                  <a:off x="2596850" y="3677550"/>
                  <a:ext cx="102450" cy="94675"/>
                  <a:chOff x="2596850" y="3677550"/>
                  <a:chExt cx="102450" cy="94675"/>
                </a:xfrm>
              </p:grpSpPr>
              <p:sp>
                <p:nvSpPr>
                  <p:cNvPr id="1329" name="Google Shape;1329;p57"/>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7"/>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31" name="Google Shape;1331;p57"/>
            <p:cNvGrpSpPr/>
            <p:nvPr/>
          </p:nvGrpSpPr>
          <p:grpSpPr>
            <a:xfrm rot="5400000">
              <a:off x="4302139" y="3408954"/>
              <a:ext cx="353373" cy="144996"/>
              <a:chOff x="5075685" y="2271925"/>
              <a:chExt cx="492712" cy="202254"/>
            </a:xfrm>
          </p:grpSpPr>
          <p:sp>
            <p:nvSpPr>
              <p:cNvPr id="1332" name="Google Shape;1332;p57"/>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7"/>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4" name="Google Shape;1334;p57"/>
          <p:cNvGrpSpPr/>
          <p:nvPr/>
        </p:nvGrpSpPr>
        <p:grpSpPr>
          <a:xfrm>
            <a:off x="1089095" y="4015453"/>
            <a:ext cx="467479" cy="193481"/>
            <a:chOff x="4260510" y="2242993"/>
            <a:chExt cx="628501" cy="260125"/>
          </a:xfrm>
        </p:grpSpPr>
        <p:grpSp>
          <p:nvGrpSpPr>
            <p:cNvPr id="1335" name="Google Shape;1335;p57"/>
            <p:cNvGrpSpPr/>
            <p:nvPr/>
          </p:nvGrpSpPr>
          <p:grpSpPr>
            <a:xfrm>
              <a:off x="4260510" y="2286954"/>
              <a:ext cx="628501" cy="172421"/>
              <a:chOff x="4260510" y="2286954"/>
              <a:chExt cx="628501" cy="172421"/>
            </a:xfrm>
          </p:grpSpPr>
          <p:sp>
            <p:nvSpPr>
              <p:cNvPr id="1336" name="Google Shape;1336;p57"/>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7"/>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7"/>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1339" name="Google Shape;1339;p57"/>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7"/>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7"/>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 name="Google Shape;1342;p57"/>
          <p:cNvGrpSpPr/>
          <p:nvPr/>
        </p:nvGrpSpPr>
        <p:grpSpPr>
          <a:xfrm>
            <a:off x="1095178" y="1191975"/>
            <a:ext cx="730923" cy="195694"/>
            <a:chOff x="3099239" y="3615343"/>
            <a:chExt cx="689745" cy="184687"/>
          </a:xfrm>
        </p:grpSpPr>
        <p:sp>
          <p:nvSpPr>
            <p:cNvPr id="1343" name="Google Shape;1343;p57"/>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7"/>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7"/>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7"/>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57"/>
          <p:cNvGrpSpPr/>
          <p:nvPr/>
        </p:nvGrpSpPr>
        <p:grpSpPr>
          <a:xfrm flipH="1" rot="10800000">
            <a:off x="1082425" y="2006226"/>
            <a:ext cx="756740" cy="126985"/>
            <a:chOff x="1154425" y="3251263"/>
            <a:chExt cx="695150" cy="116650"/>
          </a:xfrm>
        </p:grpSpPr>
        <p:sp>
          <p:nvSpPr>
            <p:cNvPr id="1348" name="Google Shape;1348;p57"/>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7"/>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7"/>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7"/>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7"/>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7"/>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 name="Google Shape;1354;p57"/>
          <p:cNvGrpSpPr/>
          <p:nvPr/>
        </p:nvGrpSpPr>
        <p:grpSpPr>
          <a:xfrm>
            <a:off x="1088895" y="1460316"/>
            <a:ext cx="743825" cy="172498"/>
            <a:chOff x="4100207" y="2107304"/>
            <a:chExt cx="510343" cy="118352"/>
          </a:xfrm>
        </p:grpSpPr>
        <p:sp>
          <p:nvSpPr>
            <p:cNvPr id="1355" name="Google Shape;1355;p57"/>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7"/>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7"/>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 name="Google Shape;1358;p57"/>
          <p:cNvGrpSpPr/>
          <p:nvPr/>
        </p:nvGrpSpPr>
        <p:grpSpPr>
          <a:xfrm>
            <a:off x="2032740" y="1528975"/>
            <a:ext cx="623064" cy="406130"/>
            <a:chOff x="2525450" y="2505350"/>
            <a:chExt cx="373450" cy="243425"/>
          </a:xfrm>
        </p:grpSpPr>
        <p:grpSp>
          <p:nvGrpSpPr>
            <p:cNvPr id="1359" name="Google Shape;1359;p57"/>
            <p:cNvGrpSpPr/>
            <p:nvPr/>
          </p:nvGrpSpPr>
          <p:grpSpPr>
            <a:xfrm>
              <a:off x="2525450" y="2505350"/>
              <a:ext cx="373450" cy="107475"/>
              <a:chOff x="2525450" y="2505350"/>
              <a:chExt cx="373450" cy="107475"/>
            </a:xfrm>
          </p:grpSpPr>
          <p:sp>
            <p:nvSpPr>
              <p:cNvPr id="1360" name="Google Shape;1360;p57"/>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7"/>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7"/>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57"/>
            <p:cNvGrpSpPr/>
            <p:nvPr/>
          </p:nvGrpSpPr>
          <p:grpSpPr>
            <a:xfrm>
              <a:off x="2525450" y="2586475"/>
              <a:ext cx="373450" cy="81175"/>
              <a:chOff x="2525450" y="2586475"/>
              <a:chExt cx="373450" cy="81175"/>
            </a:xfrm>
          </p:grpSpPr>
          <p:sp>
            <p:nvSpPr>
              <p:cNvPr id="1364" name="Google Shape;1364;p57"/>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7"/>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7"/>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 name="Google Shape;1367;p57"/>
            <p:cNvGrpSpPr/>
            <p:nvPr/>
          </p:nvGrpSpPr>
          <p:grpSpPr>
            <a:xfrm>
              <a:off x="2525450" y="2667625"/>
              <a:ext cx="373450" cy="81150"/>
              <a:chOff x="2525450" y="2667625"/>
              <a:chExt cx="373450" cy="81150"/>
            </a:xfrm>
          </p:grpSpPr>
          <p:sp>
            <p:nvSpPr>
              <p:cNvPr id="1368" name="Google Shape;1368;p57"/>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7"/>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7"/>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71" name="Google Shape;1371;p57"/>
          <p:cNvGrpSpPr/>
          <p:nvPr/>
        </p:nvGrpSpPr>
        <p:grpSpPr>
          <a:xfrm>
            <a:off x="2021992" y="1229434"/>
            <a:ext cx="706335" cy="255548"/>
            <a:chOff x="2600813" y="2069700"/>
            <a:chExt cx="448638" cy="162325"/>
          </a:xfrm>
        </p:grpSpPr>
        <p:sp>
          <p:nvSpPr>
            <p:cNvPr id="1372" name="Google Shape;1372;p57"/>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7"/>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 name="Google Shape;1374;p57"/>
          <p:cNvGrpSpPr/>
          <p:nvPr/>
        </p:nvGrpSpPr>
        <p:grpSpPr>
          <a:xfrm>
            <a:off x="2675987" y="1475531"/>
            <a:ext cx="355485" cy="330727"/>
            <a:chOff x="3631100" y="1774000"/>
            <a:chExt cx="380850" cy="354325"/>
          </a:xfrm>
        </p:grpSpPr>
        <p:grpSp>
          <p:nvGrpSpPr>
            <p:cNvPr id="1375" name="Google Shape;1375;p57"/>
            <p:cNvGrpSpPr/>
            <p:nvPr/>
          </p:nvGrpSpPr>
          <p:grpSpPr>
            <a:xfrm>
              <a:off x="3750225" y="1774000"/>
              <a:ext cx="149575" cy="145525"/>
              <a:chOff x="3750225" y="1774000"/>
              <a:chExt cx="149575" cy="145525"/>
            </a:xfrm>
          </p:grpSpPr>
          <p:sp>
            <p:nvSpPr>
              <p:cNvPr id="1376" name="Google Shape;1376;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 name="Google Shape;1378;p57"/>
            <p:cNvGrpSpPr/>
            <p:nvPr/>
          </p:nvGrpSpPr>
          <p:grpSpPr>
            <a:xfrm>
              <a:off x="3847850" y="1889150"/>
              <a:ext cx="164100" cy="145600"/>
              <a:chOff x="3847850" y="1889150"/>
              <a:chExt cx="164100" cy="145600"/>
            </a:xfrm>
          </p:grpSpPr>
          <p:sp>
            <p:nvSpPr>
              <p:cNvPr id="1379" name="Google Shape;1379;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57"/>
            <p:cNvGrpSpPr/>
            <p:nvPr/>
          </p:nvGrpSpPr>
          <p:grpSpPr>
            <a:xfrm>
              <a:off x="3631100" y="1866150"/>
              <a:ext cx="149875" cy="144800"/>
              <a:chOff x="3631100" y="1866150"/>
              <a:chExt cx="149875" cy="144800"/>
            </a:xfrm>
          </p:grpSpPr>
          <p:sp>
            <p:nvSpPr>
              <p:cNvPr id="1382" name="Google Shape;1382;p5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57"/>
            <p:cNvGrpSpPr/>
            <p:nvPr/>
          </p:nvGrpSpPr>
          <p:grpSpPr>
            <a:xfrm>
              <a:off x="3730650" y="1982800"/>
              <a:ext cx="149550" cy="145525"/>
              <a:chOff x="3730650" y="1982800"/>
              <a:chExt cx="149550" cy="145525"/>
            </a:xfrm>
          </p:grpSpPr>
          <p:sp>
            <p:nvSpPr>
              <p:cNvPr id="1385" name="Google Shape;1385;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7" name="Google Shape;1387;p57"/>
          <p:cNvGrpSpPr/>
          <p:nvPr/>
        </p:nvGrpSpPr>
        <p:grpSpPr>
          <a:xfrm rot="5400000">
            <a:off x="2116886" y="809455"/>
            <a:ext cx="215289" cy="452582"/>
            <a:chOff x="2506150" y="1152650"/>
            <a:chExt cx="230650" cy="484875"/>
          </a:xfrm>
        </p:grpSpPr>
        <p:sp>
          <p:nvSpPr>
            <p:cNvPr id="1388" name="Google Shape;1388;p57"/>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7"/>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 name="Google Shape;1390;p57"/>
          <p:cNvGrpSpPr/>
          <p:nvPr/>
        </p:nvGrpSpPr>
        <p:grpSpPr>
          <a:xfrm>
            <a:off x="6808184" y="966414"/>
            <a:ext cx="610130" cy="38431"/>
            <a:chOff x="2521850" y="1810250"/>
            <a:chExt cx="540225" cy="34025"/>
          </a:xfrm>
        </p:grpSpPr>
        <p:sp>
          <p:nvSpPr>
            <p:cNvPr id="1391" name="Google Shape;1391;p57"/>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7"/>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7"/>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7"/>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7"/>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7"/>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7"/>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7"/>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7"/>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7"/>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57"/>
          <p:cNvGrpSpPr/>
          <p:nvPr/>
        </p:nvGrpSpPr>
        <p:grpSpPr>
          <a:xfrm>
            <a:off x="2863397" y="1225875"/>
            <a:ext cx="623130" cy="439024"/>
            <a:chOff x="2196556" y="2995700"/>
            <a:chExt cx="636756" cy="448625"/>
          </a:xfrm>
        </p:grpSpPr>
        <p:grpSp>
          <p:nvGrpSpPr>
            <p:cNvPr id="1402" name="Google Shape;1402;p57"/>
            <p:cNvGrpSpPr/>
            <p:nvPr/>
          </p:nvGrpSpPr>
          <p:grpSpPr>
            <a:xfrm flipH="1">
              <a:off x="2437481" y="3288975"/>
              <a:ext cx="226125" cy="154175"/>
              <a:chOff x="4472075" y="2905100"/>
              <a:chExt cx="226125" cy="154175"/>
            </a:xfrm>
          </p:grpSpPr>
          <p:sp>
            <p:nvSpPr>
              <p:cNvPr id="1403" name="Google Shape;1403;p57"/>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7"/>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 name="Google Shape;1405;p57"/>
            <p:cNvGrpSpPr/>
            <p:nvPr/>
          </p:nvGrpSpPr>
          <p:grpSpPr>
            <a:xfrm>
              <a:off x="2196556" y="2995700"/>
              <a:ext cx="636756" cy="448625"/>
              <a:chOff x="4407819" y="2905100"/>
              <a:chExt cx="636756" cy="448625"/>
            </a:xfrm>
          </p:grpSpPr>
          <p:grpSp>
            <p:nvGrpSpPr>
              <p:cNvPr id="1406" name="Google Shape;1406;p57"/>
              <p:cNvGrpSpPr/>
              <p:nvPr/>
            </p:nvGrpSpPr>
            <p:grpSpPr>
              <a:xfrm>
                <a:off x="4825475" y="3136075"/>
                <a:ext cx="187000" cy="217650"/>
                <a:chOff x="4825475" y="3136075"/>
                <a:chExt cx="187000" cy="217650"/>
              </a:xfrm>
            </p:grpSpPr>
            <p:sp>
              <p:nvSpPr>
                <p:cNvPr id="1407" name="Google Shape;1407;p57"/>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7"/>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 name="Google Shape;1409;p57"/>
              <p:cNvGrpSpPr/>
              <p:nvPr/>
            </p:nvGrpSpPr>
            <p:grpSpPr>
              <a:xfrm>
                <a:off x="4882275" y="2949625"/>
                <a:ext cx="162300" cy="235875"/>
                <a:chOff x="4882275" y="2949625"/>
                <a:chExt cx="162300" cy="235875"/>
              </a:xfrm>
            </p:grpSpPr>
            <p:sp>
              <p:nvSpPr>
                <p:cNvPr id="1410" name="Google Shape;1410;p57"/>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7"/>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 name="Google Shape;1412;p57"/>
              <p:cNvGrpSpPr/>
              <p:nvPr/>
            </p:nvGrpSpPr>
            <p:grpSpPr>
              <a:xfrm>
                <a:off x="4705225" y="2937550"/>
                <a:ext cx="221425" cy="133450"/>
                <a:chOff x="4705225" y="2937550"/>
                <a:chExt cx="221425" cy="133450"/>
              </a:xfrm>
            </p:grpSpPr>
            <p:sp>
              <p:nvSpPr>
                <p:cNvPr id="1413" name="Google Shape;1413;p57"/>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7"/>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57"/>
              <p:cNvGrpSpPr/>
              <p:nvPr/>
            </p:nvGrpSpPr>
            <p:grpSpPr>
              <a:xfrm>
                <a:off x="4528269" y="2905100"/>
                <a:ext cx="226125" cy="154175"/>
                <a:chOff x="4472075" y="2905100"/>
                <a:chExt cx="226125" cy="154175"/>
              </a:xfrm>
            </p:grpSpPr>
            <p:sp>
              <p:nvSpPr>
                <p:cNvPr id="1416" name="Google Shape;1416;p57"/>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7"/>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 name="Google Shape;1418;p57"/>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9" name="Google Shape;1419;p57"/>
          <p:cNvGrpSpPr/>
          <p:nvPr/>
        </p:nvGrpSpPr>
        <p:grpSpPr>
          <a:xfrm>
            <a:off x="2901518" y="1717062"/>
            <a:ext cx="559226" cy="227878"/>
            <a:chOff x="5793270" y="3739034"/>
            <a:chExt cx="1174105" cy="478433"/>
          </a:xfrm>
        </p:grpSpPr>
        <p:grpSp>
          <p:nvGrpSpPr>
            <p:cNvPr id="1420" name="Google Shape;1420;p57"/>
            <p:cNvGrpSpPr/>
            <p:nvPr/>
          </p:nvGrpSpPr>
          <p:grpSpPr>
            <a:xfrm>
              <a:off x="5793269" y="3739034"/>
              <a:ext cx="368725" cy="478433"/>
              <a:chOff x="5793270" y="3739034"/>
              <a:chExt cx="368725" cy="478433"/>
            </a:xfrm>
          </p:grpSpPr>
          <p:sp>
            <p:nvSpPr>
              <p:cNvPr id="1421" name="Google Shape;1421;p57"/>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7"/>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7"/>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57"/>
            <p:cNvGrpSpPr/>
            <p:nvPr/>
          </p:nvGrpSpPr>
          <p:grpSpPr>
            <a:xfrm>
              <a:off x="6034165" y="3739034"/>
              <a:ext cx="263339" cy="478433"/>
              <a:chOff x="6034165" y="3739034"/>
              <a:chExt cx="263339" cy="478433"/>
            </a:xfrm>
          </p:grpSpPr>
          <p:sp>
            <p:nvSpPr>
              <p:cNvPr id="1425" name="Google Shape;1425;p57"/>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7"/>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7"/>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 name="Google Shape;1428;p57"/>
            <p:cNvGrpSpPr/>
            <p:nvPr/>
          </p:nvGrpSpPr>
          <p:grpSpPr>
            <a:xfrm>
              <a:off x="6274808" y="3739034"/>
              <a:ext cx="210793" cy="478433"/>
              <a:chOff x="6274808" y="3739034"/>
              <a:chExt cx="210793" cy="478433"/>
            </a:xfrm>
          </p:grpSpPr>
          <p:sp>
            <p:nvSpPr>
              <p:cNvPr id="1429" name="Google Shape;1429;p57"/>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7"/>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7"/>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57"/>
            <p:cNvGrpSpPr/>
            <p:nvPr/>
          </p:nvGrpSpPr>
          <p:grpSpPr>
            <a:xfrm>
              <a:off x="6463133" y="3739034"/>
              <a:ext cx="263344" cy="478433"/>
              <a:chOff x="6463133" y="3739034"/>
              <a:chExt cx="263344" cy="478433"/>
            </a:xfrm>
          </p:grpSpPr>
          <p:sp>
            <p:nvSpPr>
              <p:cNvPr id="1433" name="Google Shape;1433;p57"/>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7"/>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7"/>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 name="Google Shape;1436;p57"/>
            <p:cNvGrpSpPr/>
            <p:nvPr/>
          </p:nvGrpSpPr>
          <p:grpSpPr>
            <a:xfrm>
              <a:off x="6598649" y="3739034"/>
              <a:ext cx="368726" cy="478433"/>
              <a:chOff x="6598649" y="3739034"/>
              <a:chExt cx="368726" cy="478433"/>
            </a:xfrm>
          </p:grpSpPr>
          <p:sp>
            <p:nvSpPr>
              <p:cNvPr id="1437" name="Google Shape;1437;p57"/>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7"/>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7"/>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0" name="Google Shape;1440;p57"/>
          <p:cNvGrpSpPr/>
          <p:nvPr/>
        </p:nvGrpSpPr>
        <p:grpSpPr>
          <a:xfrm>
            <a:off x="2031243" y="3779808"/>
            <a:ext cx="1453661" cy="366049"/>
            <a:chOff x="5778536" y="3183751"/>
            <a:chExt cx="1203561" cy="303071"/>
          </a:xfrm>
        </p:grpSpPr>
        <p:sp>
          <p:nvSpPr>
            <p:cNvPr id="1441" name="Google Shape;1441;p57"/>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7"/>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7"/>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7"/>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7"/>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7"/>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7"/>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7"/>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7"/>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7"/>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7"/>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7"/>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7"/>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7"/>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7"/>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7"/>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7"/>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 name="Google Shape;1458;p57"/>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 name="Google Shape;1459;p57"/>
          <p:cNvGrpSpPr/>
          <p:nvPr/>
        </p:nvGrpSpPr>
        <p:grpSpPr>
          <a:xfrm rot="-5400000">
            <a:off x="2662944" y="825422"/>
            <a:ext cx="213595" cy="418866"/>
            <a:chOff x="4379261" y="3450715"/>
            <a:chExt cx="390984" cy="766732"/>
          </a:xfrm>
        </p:grpSpPr>
        <p:sp>
          <p:nvSpPr>
            <p:cNvPr id="1460" name="Google Shape;1460;p57"/>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7"/>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57"/>
          <p:cNvGrpSpPr/>
          <p:nvPr/>
        </p:nvGrpSpPr>
        <p:grpSpPr>
          <a:xfrm>
            <a:off x="2009589" y="2859325"/>
            <a:ext cx="1496767" cy="802469"/>
            <a:chOff x="5793258" y="2247269"/>
            <a:chExt cx="1174119" cy="629486"/>
          </a:xfrm>
        </p:grpSpPr>
        <p:sp>
          <p:nvSpPr>
            <p:cNvPr id="1463" name="Google Shape;1463;p57"/>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7"/>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7"/>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7"/>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7"/>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7"/>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7"/>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7"/>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7"/>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7"/>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7"/>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 name="Google Shape;1474;p57"/>
          <p:cNvGrpSpPr/>
          <p:nvPr/>
        </p:nvGrpSpPr>
        <p:grpSpPr>
          <a:xfrm rot="5400000">
            <a:off x="2358460" y="1700057"/>
            <a:ext cx="799341" cy="1436131"/>
            <a:chOff x="3088670" y="1930338"/>
            <a:chExt cx="380983" cy="684491"/>
          </a:xfrm>
        </p:grpSpPr>
        <p:sp>
          <p:nvSpPr>
            <p:cNvPr id="1475" name="Google Shape;1475;p57"/>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7"/>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7"/>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7"/>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7"/>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7"/>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7"/>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7"/>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7"/>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7"/>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7"/>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7"/>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7"/>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7"/>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7"/>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7"/>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7"/>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7"/>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7"/>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7"/>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7"/>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7"/>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7"/>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7"/>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7"/>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7"/>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7"/>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57"/>
          <p:cNvGrpSpPr/>
          <p:nvPr/>
        </p:nvGrpSpPr>
        <p:grpSpPr>
          <a:xfrm>
            <a:off x="1998305" y="4220153"/>
            <a:ext cx="1519488" cy="198289"/>
            <a:chOff x="504546" y="564561"/>
            <a:chExt cx="1627907" cy="212437"/>
          </a:xfrm>
        </p:grpSpPr>
        <p:sp>
          <p:nvSpPr>
            <p:cNvPr id="1503" name="Google Shape;1503;p57"/>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1504" name="Google Shape;1504;p57"/>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1505" name="Google Shape;1505;p57"/>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7"/>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1507" name="Google Shape;1507;p57"/>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7"/>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7"/>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1510" name="Google Shape;1510;p57"/>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1511" name="Google Shape;1511;p57"/>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1512" name="Google Shape;1512;p57"/>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7"/>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7"/>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7"/>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7"/>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1517" name="Google Shape;1517;p57"/>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7"/>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7"/>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7"/>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7"/>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7"/>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7"/>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7"/>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7"/>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7"/>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7"/>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7"/>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7"/>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7"/>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7"/>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7"/>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7"/>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7"/>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7"/>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7"/>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7"/>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7"/>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7"/>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7"/>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7"/>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7"/>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7"/>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7"/>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7"/>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7"/>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7"/>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7"/>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7"/>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7"/>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7"/>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7"/>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7"/>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7"/>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7"/>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7"/>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7"/>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 name="Google Shape;1558;p57"/>
          <p:cNvGrpSpPr/>
          <p:nvPr/>
        </p:nvGrpSpPr>
        <p:grpSpPr>
          <a:xfrm flipH="1">
            <a:off x="3704668" y="2844955"/>
            <a:ext cx="410808" cy="831197"/>
            <a:chOff x="3564075" y="2091586"/>
            <a:chExt cx="329966" cy="667521"/>
          </a:xfrm>
        </p:grpSpPr>
        <p:sp>
          <p:nvSpPr>
            <p:cNvPr id="1559" name="Google Shape;1559;p57"/>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0" name="Google Shape;1560;p57"/>
            <p:cNvGrpSpPr/>
            <p:nvPr/>
          </p:nvGrpSpPr>
          <p:grpSpPr>
            <a:xfrm>
              <a:off x="3577470" y="2091586"/>
              <a:ext cx="203196" cy="352319"/>
              <a:chOff x="3976450" y="5044825"/>
              <a:chExt cx="107625" cy="186600"/>
            </a:xfrm>
          </p:grpSpPr>
          <p:sp>
            <p:nvSpPr>
              <p:cNvPr id="1561" name="Google Shape;1561;p57"/>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7"/>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7"/>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7"/>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 name="Google Shape;1565;p57"/>
            <p:cNvGrpSpPr/>
            <p:nvPr/>
          </p:nvGrpSpPr>
          <p:grpSpPr>
            <a:xfrm>
              <a:off x="3690750" y="2391589"/>
              <a:ext cx="203290" cy="367519"/>
              <a:chOff x="4036450" y="5279050"/>
              <a:chExt cx="107675" cy="194650"/>
            </a:xfrm>
          </p:grpSpPr>
          <p:sp>
            <p:nvSpPr>
              <p:cNvPr id="1566" name="Google Shape;1566;p57"/>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7"/>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7"/>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7"/>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0" name="Google Shape;1570;p57"/>
          <p:cNvGrpSpPr/>
          <p:nvPr/>
        </p:nvGrpSpPr>
        <p:grpSpPr>
          <a:xfrm>
            <a:off x="6877470" y="1081715"/>
            <a:ext cx="473148" cy="148870"/>
            <a:chOff x="4458420" y="5169625"/>
            <a:chExt cx="178850" cy="56275"/>
          </a:xfrm>
        </p:grpSpPr>
        <p:sp>
          <p:nvSpPr>
            <p:cNvPr id="1571" name="Google Shape;1571;p57"/>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7"/>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7"/>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7"/>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 name="Google Shape;1575;p57"/>
          <p:cNvGrpSpPr/>
          <p:nvPr/>
        </p:nvGrpSpPr>
        <p:grpSpPr>
          <a:xfrm>
            <a:off x="5322464" y="966504"/>
            <a:ext cx="758083" cy="691884"/>
            <a:chOff x="5976993" y="238644"/>
            <a:chExt cx="671226" cy="612558"/>
          </a:xfrm>
        </p:grpSpPr>
        <p:grpSp>
          <p:nvGrpSpPr>
            <p:cNvPr id="1576" name="Google Shape;1576;p57"/>
            <p:cNvGrpSpPr/>
            <p:nvPr/>
          </p:nvGrpSpPr>
          <p:grpSpPr>
            <a:xfrm>
              <a:off x="6207869" y="264821"/>
              <a:ext cx="255900" cy="309550"/>
              <a:chOff x="4721075" y="260350"/>
              <a:chExt cx="255900" cy="309550"/>
            </a:xfrm>
          </p:grpSpPr>
          <p:sp>
            <p:nvSpPr>
              <p:cNvPr id="1577" name="Google Shape;1577;p57"/>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7"/>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7"/>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7"/>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 name="Google Shape;1581;p57"/>
            <p:cNvGrpSpPr/>
            <p:nvPr/>
          </p:nvGrpSpPr>
          <p:grpSpPr>
            <a:xfrm>
              <a:off x="6014775" y="319425"/>
              <a:ext cx="267975" cy="297900"/>
              <a:chOff x="4428250" y="314750"/>
              <a:chExt cx="267975" cy="297900"/>
            </a:xfrm>
          </p:grpSpPr>
          <p:sp>
            <p:nvSpPr>
              <p:cNvPr id="1582" name="Google Shape;1582;p57"/>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7"/>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7"/>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 name="Google Shape;1585;p57"/>
            <p:cNvGrpSpPr/>
            <p:nvPr/>
          </p:nvGrpSpPr>
          <p:grpSpPr>
            <a:xfrm>
              <a:off x="6384394" y="238644"/>
              <a:ext cx="263825" cy="384100"/>
              <a:chOff x="4897600" y="530925"/>
              <a:chExt cx="263825" cy="384100"/>
            </a:xfrm>
          </p:grpSpPr>
          <p:sp>
            <p:nvSpPr>
              <p:cNvPr id="1586" name="Google Shape;1586;p57"/>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7"/>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7"/>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 name="Google Shape;1589;p57"/>
            <p:cNvGrpSpPr/>
            <p:nvPr/>
          </p:nvGrpSpPr>
          <p:grpSpPr>
            <a:xfrm>
              <a:off x="5976993" y="471107"/>
              <a:ext cx="222175" cy="258225"/>
              <a:chOff x="4390750" y="609200"/>
              <a:chExt cx="222175" cy="258225"/>
            </a:xfrm>
          </p:grpSpPr>
          <p:sp>
            <p:nvSpPr>
              <p:cNvPr id="1590" name="Google Shape;1590;p57"/>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7"/>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7"/>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7"/>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 name="Google Shape;1594;p57"/>
            <p:cNvGrpSpPr/>
            <p:nvPr/>
          </p:nvGrpSpPr>
          <p:grpSpPr>
            <a:xfrm>
              <a:off x="6012699" y="624883"/>
              <a:ext cx="258950" cy="209025"/>
              <a:chOff x="4427350" y="850800"/>
              <a:chExt cx="258950" cy="209025"/>
            </a:xfrm>
          </p:grpSpPr>
          <p:sp>
            <p:nvSpPr>
              <p:cNvPr id="1595" name="Google Shape;1595;p57"/>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7"/>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7"/>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 name="Google Shape;1598;p57"/>
            <p:cNvGrpSpPr/>
            <p:nvPr/>
          </p:nvGrpSpPr>
          <p:grpSpPr>
            <a:xfrm>
              <a:off x="6192527" y="709277"/>
              <a:ext cx="269050" cy="141925"/>
              <a:chOff x="4703050" y="934300"/>
              <a:chExt cx="269050" cy="141925"/>
            </a:xfrm>
          </p:grpSpPr>
          <p:sp>
            <p:nvSpPr>
              <p:cNvPr id="1599" name="Google Shape;1599;p57"/>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7"/>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1" name="Google Shape;1601;p57"/>
          <p:cNvGrpSpPr/>
          <p:nvPr/>
        </p:nvGrpSpPr>
        <p:grpSpPr>
          <a:xfrm rot="5400000">
            <a:off x="7811864" y="752915"/>
            <a:ext cx="87395" cy="517491"/>
            <a:chOff x="4427900" y="1369375"/>
            <a:chExt cx="77375" cy="458200"/>
          </a:xfrm>
        </p:grpSpPr>
        <p:grpSp>
          <p:nvGrpSpPr>
            <p:cNvPr id="1602" name="Google Shape;1602;p57"/>
            <p:cNvGrpSpPr/>
            <p:nvPr/>
          </p:nvGrpSpPr>
          <p:grpSpPr>
            <a:xfrm>
              <a:off x="4427900" y="1369375"/>
              <a:ext cx="36800" cy="458200"/>
              <a:chOff x="4427900" y="1369375"/>
              <a:chExt cx="36800" cy="458200"/>
            </a:xfrm>
          </p:grpSpPr>
          <p:sp>
            <p:nvSpPr>
              <p:cNvPr id="1603" name="Google Shape;1603;p57"/>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7"/>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7"/>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7"/>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7"/>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7"/>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7"/>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7"/>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7"/>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7"/>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7"/>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7"/>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7"/>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7"/>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7"/>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7"/>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7"/>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7"/>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7"/>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7"/>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7"/>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7"/>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7"/>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7"/>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7"/>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7"/>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7"/>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7"/>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7"/>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7"/>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7"/>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7"/>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7"/>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 name="Google Shape;1636;p57"/>
            <p:cNvGrpSpPr/>
            <p:nvPr/>
          </p:nvGrpSpPr>
          <p:grpSpPr>
            <a:xfrm>
              <a:off x="4488850" y="1372625"/>
              <a:ext cx="16425" cy="169875"/>
              <a:chOff x="4488850" y="1372625"/>
              <a:chExt cx="16425" cy="169875"/>
            </a:xfrm>
          </p:grpSpPr>
          <p:sp>
            <p:nvSpPr>
              <p:cNvPr id="1637" name="Google Shape;1637;p57"/>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7"/>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7"/>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7"/>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7"/>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7"/>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7"/>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4" name="Google Shape;1644;p57"/>
          <p:cNvGrpSpPr/>
          <p:nvPr/>
        </p:nvGrpSpPr>
        <p:grpSpPr>
          <a:xfrm>
            <a:off x="4553653" y="1403110"/>
            <a:ext cx="287997" cy="219067"/>
            <a:chOff x="5023100" y="253750"/>
            <a:chExt cx="255000" cy="193950"/>
          </a:xfrm>
        </p:grpSpPr>
        <p:sp>
          <p:nvSpPr>
            <p:cNvPr id="1645" name="Google Shape;1645;p57"/>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7"/>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7"/>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7"/>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7"/>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7"/>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 name="Google Shape;1651;p57"/>
          <p:cNvGrpSpPr/>
          <p:nvPr/>
        </p:nvGrpSpPr>
        <p:grpSpPr>
          <a:xfrm>
            <a:off x="4501765" y="1029060"/>
            <a:ext cx="163961" cy="243605"/>
            <a:chOff x="3431675" y="243350"/>
            <a:chExt cx="145175" cy="215675"/>
          </a:xfrm>
        </p:grpSpPr>
        <p:sp>
          <p:nvSpPr>
            <p:cNvPr id="1652" name="Google Shape;1652;p57"/>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7"/>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7"/>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7"/>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 name="Google Shape;1656;p57"/>
          <p:cNvGrpSpPr/>
          <p:nvPr/>
        </p:nvGrpSpPr>
        <p:grpSpPr>
          <a:xfrm>
            <a:off x="5009043" y="1043517"/>
            <a:ext cx="201428" cy="220987"/>
            <a:chOff x="3782200" y="256150"/>
            <a:chExt cx="178350" cy="195650"/>
          </a:xfrm>
        </p:grpSpPr>
        <p:sp>
          <p:nvSpPr>
            <p:cNvPr id="1657" name="Google Shape;1657;p57"/>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7"/>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7"/>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57"/>
          <p:cNvGrpSpPr/>
          <p:nvPr/>
        </p:nvGrpSpPr>
        <p:grpSpPr>
          <a:xfrm>
            <a:off x="5981017" y="1451330"/>
            <a:ext cx="191857" cy="207037"/>
            <a:chOff x="3189900" y="762150"/>
            <a:chExt cx="169875" cy="183300"/>
          </a:xfrm>
        </p:grpSpPr>
        <p:grpSp>
          <p:nvGrpSpPr>
            <p:cNvPr id="1661" name="Google Shape;1661;p57"/>
            <p:cNvGrpSpPr/>
            <p:nvPr/>
          </p:nvGrpSpPr>
          <p:grpSpPr>
            <a:xfrm>
              <a:off x="3192775" y="894450"/>
              <a:ext cx="164100" cy="51000"/>
              <a:chOff x="3192775" y="894450"/>
              <a:chExt cx="164100" cy="51000"/>
            </a:xfrm>
          </p:grpSpPr>
          <p:sp>
            <p:nvSpPr>
              <p:cNvPr id="1662" name="Google Shape;1662;p57"/>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7"/>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 name="Google Shape;1664;p57"/>
            <p:cNvGrpSpPr/>
            <p:nvPr/>
          </p:nvGrpSpPr>
          <p:grpSpPr>
            <a:xfrm>
              <a:off x="3192775" y="862421"/>
              <a:ext cx="164100" cy="34915"/>
              <a:chOff x="3192775" y="867225"/>
              <a:chExt cx="164100" cy="25450"/>
            </a:xfrm>
          </p:grpSpPr>
          <p:sp>
            <p:nvSpPr>
              <p:cNvPr id="1665" name="Google Shape;1665;p57"/>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7"/>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 name="Google Shape;1667;p57"/>
            <p:cNvGrpSpPr/>
            <p:nvPr/>
          </p:nvGrpSpPr>
          <p:grpSpPr>
            <a:xfrm>
              <a:off x="3189900" y="762150"/>
              <a:ext cx="169875" cy="102375"/>
              <a:chOff x="3189900" y="762150"/>
              <a:chExt cx="169875" cy="102375"/>
            </a:xfrm>
          </p:grpSpPr>
          <p:sp>
            <p:nvSpPr>
              <p:cNvPr id="1668" name="Google Shape;1668;p57"/>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7"/>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7"/>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1" name="Google Shape;1671;p57"/>
          <p:cNvGrpSpPr/>
          <p:nvPr/>
        </p:nvGrpSpPr>
        <p:grpSpPr>
          <a:xfrm>
            <a:off x="4200824" y="1424207"/>
            <a:ext cx="202501" cy="173521"/>
            <a:chOff x="2862744" y="750125"/>
            <a:chExt cx="179300" cy="153627"/>
          </a:xfrm>
        </p:grpSpPr>
        <p:grpSp>
          <p:nvGrpSpPr>
            <p:cNvPr id="1672" name="Google Shape;1672;p57"/>
            <p:cNvGrpSpPr/>
            <p:nvPr/>
          </p:nvGrpSpPr>
          <p:grpSpPr>
            <a:xfrm>
              <a:off x="2934544" y="750125"/>
              <a:ext cx="107500" cy="112300"/>
              <a:chOff x="2934750" y="687150"/>
              <a:chExt cx="107500" cy="112300"/>
            </a:xfrm>
          </p:grpSpPr>
          <p:sp>
            <p:nvSpPr>
              <p:cNvPr id="1673" name="Google Shape;1673;p57"/>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7"/>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7"/>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57"/>
            <p:cNvGrpSpPr/>
            <p:nvPr/>
          </p:nvGrpSpPr>
          <p:grpSpPr>
            <a:xfrm>
              <a:off x="2896875" y="767675"/>
              <a:ext cx="114700" cy="116325"/>
              <a:chOff x="2896875" y="767675"/>
              <a:chExt cx="114700" cy="116325"/>
            </a:xfrm>
          </p:grpSpPr>
          <p:sp>
            <p:nvSpPr>
              <p:cNvPr id="1677" name="Google Shape;1677;p57"/>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7"/>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7"/>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 name="Google Shape;1680;p57"/>
            <p:cNvGrpSpPr/>
            <p:nvPr/>
          </p:nvGrpSpPr>
          <p:grpSpPr>
            <a:xfrm>
              <a:off x="2862744" y="789602"/>
              <a:ext cx="110750" cy="114150"/>
              <a:chOff x="2862975" y="845225"/>
              <a:chExt cx="110750" cy="114150"/>
            </a:xfrm>
          </p:grpSpPr>
          <p:sp>
            <p:nvSpPr>
              <p:cNvPr id="1681" name="Google Shape;1681;p57"/>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7"/>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3" name="Google Shape;1683;p57"/>
          <p:cNvGrpSpPr/>
          <p:nvPr/>
        </p:nvGrpSpPr>
        <p:grpSpPr>
          <a:xfrm>
            <a:off x="3518186" y="1071374"/>
            <a:ext cx="610213" cy="564453"/>
            <a:chOff x="2431875" y="700600"/>
            <a:chExt cx="264700" cy="244850"/>
          </a:xfrm>
        </p:grpSpPr>
        <p:sp>
          <p:nvSpPr>
            <p:cNvPr id="1684" name="Google Shape;1684;p57"/>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7"/>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7"/>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7"/>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7"/>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7"/>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7"/>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7"/>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7"/>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7"/>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7"/>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7"/>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7"/>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 name="Google Shape;1697;p57"/>
          <p:cNvGrpSpPr/>
          <p:nvPr/>
        </p:nvGrpSpPr>
        <p:grpSpPr>
          <a:xfrm>
            <a:off x="4193901" y="1043518"/>
            <a:ext cx="216347" cy="265394"/>
            <a:chOff x="4722841" y="238125"/>
            <a:chExt cx="191559" cy="234966"/>
          </a:xfrm>
        </p:grpSpPr>
        <p:grpSp>
          <p:nvGrpSpPr>
            <p:cNvPr id="1698" name="Google Shape;1698;p57"/>
            <p:cNvGrpSpPr/>
            <p:nvPr/>
          </p:nvGrpSpPr>
          <p:grpSpPr>
            <a:xfrm>
              <a:off x="4818100" y="238125"/>
              <a:ext cx="96300" cy="179775"/>
              <a:chOff x="2798800" y="238125"/>
              <a:chExt cx="96300" cy="179775"/>
            </a:xfrm>
          </p:grpSpPr>
          <p:sp>
            <p:nvSpPr>
              <p:cNvPr id="1699" name="Google Shape;1699;p57"/>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7"/>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7"/>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 name="Google Shape;1702;p57"/>
            <p:cNvGrpSpPr/>
            <p:nvPr/>
          </p:nvGrpSpPr>
          <p:grpSpPr>
            <a:xfrm>
              <a:off x="4769812" y="311347"/>
              <a:ext cx="96300" cy="134375"/>
              <a:chOff x="2698550" y="350800"/>
              <a:chExt cx="96300" cy="134375"/>
            </a:xfrm>
          </p:grpSpPr>
          <p:sp>
            <p:nvSpPr>
              <p:cNvPr id="1703" name="Google Shape;1703;p57"/>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7"/>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7"/>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 name="Google Shape;1706;p57"/>
            <p:cNvGrpSpPr/>
            <p:nvPr/>
          </p:nvGrpSpPr>
          <p:grpSpPr>
            <a:xfrm>
              <a:off x="4722841" y="379141"/>
              <a:ext cx="96125" cy="93950"/>
              <a:chOff x="2615975" y="444575"/>
              <a:chExt cx="96125" cy="93950"/>
            </a:xfrm>
          </p:grpSpPr>
          <p:sp>
            <p:nvSpPr>
              <p:cNvPr id="1707" name="Google Shape;1707;p57"/>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7"/>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7"/>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10" name="Google Shape;1710;p57"/>
          <p:cNvGrpSpPr/>
          <p:nvPr/>
        </p:nvGrpSpPr>
        <p:grpSpPr>
          <a:xfrm>
            <a:off x="4959250" y="1358511"/>
            <a:ext cx="301013" cy="279495"/>
            <a:chOff x="3506875" y="724175"/>
            <a:chExt cx="266525" cy="247450"/>
          </a:xfrm>
        </p:grpSpPr>
        <p:sp>
          <p:nvSpPr>
            <p:cNvPr id="1711" name="Google Shape;1711;p57"/>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7"/>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7"/>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7"/>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7"/>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7"/>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7"/>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7"/>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7"/>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7"/>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7"/>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57"/>
          <p:cNvGrpSpPr/>
          <p:nvPr/>
        </p:nvGrpSpPr>
        <p:grpSpPr>
          <a:xfrm>
            <a:off x="4757246" y="1039762"/>
            <a:ext cx="170681" cy="251031"/>
            <a:chOff x="3608400" y="252825"/>
            <a:chExt cx="151125" cy="222250"/>
          </a:xfrm>
        </p:grpSpPr>
        <p:sp>
          <p:nvSpPr>
            <p:cNvPr id="1723" name="Google Shape;1723;p57"/>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7"/>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57"/>
          <p:cNvGrpSpPr/>
          <p:nvPr/>
        </p:nvGrpSpPr>
        <p:grpSpPr>
          <a:xfrm>
            <a:off x="3724001" y="4126320"/>
            <a:ext cx="329890" cy="226164"/>
            <a:chOff x="1267553" y="2204175"/>
            <a:chExt cx="492740" cy="337759"/>
          </a:xfrm>
        </p:grpSpPr>
        <p:sp>
          <p:nvSpPr>
            <p:cNvPr id="1726" name="Google Shape;1726;p57"/>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7"/>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7"/>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7"/>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7"/>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7"/>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7"/>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7"/>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7"/>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7"/>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7"/>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7"/>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7"/>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7"/>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7"/>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7"/>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7"/>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7"/>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7"/>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7"/>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7"/>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7"/>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7"/>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7"/>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7"/>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7"/>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7"/>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7"/>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7"/>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7"/>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7"/>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7"/>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7"/>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7"/>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7"/>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7"/>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7"/>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 name="Google Shape;1763;p57"/>
          <p:cNvGrpSpPr/>
          <p:nvPr/>
        </p:nvGrpSpPr>
        <p:grpSpPr>
          <a:xfrm>
            <a:off x="3736957" y="3779807"/>
            <a:ext cx="303991" cy="211305"/>
            <a:chOff x="1916639" y="2215270"/>
            <a:chExt cx="454057" cy="315569"/>
          </a:xfrm>
        </p:grpSpPr>
        <p:sp>
          <p:nvSpPr>
            <p:cNvPr id="1764" name="Google Shape;1764;p57"/>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7"/>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7"/>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7"/>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7"/>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7"/>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7"/>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7"/>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7"/>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7"/>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7"/>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7"/>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7"/>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7"/>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7"/>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 name="Google Shape;1779;p57"/>
          <p:cNvGrpSpPr/>
          <p:nvPr/>
        </p:nvGrpSpPr>
        <p:grpSpPr>
          <a:xfrm>
            <a:off x="6189087" y="960610"/>
            <a:ext cx="512288" cy="431584"/>
            <a:chOff x="2577764" y="2194918"/>
            <a:chExt cx="422855" cy="356269"/>
          </a:xfrm>
        </p:grpSpPr>
        <p:grpSp>
          <p:nvGrpSpPr>
            <p:cNvPr id="1780" name="Google Shape;1780;p57"/>
            <p:cNvGrpSpPr/>
            <p:nvPr/>
          </p:nvGrpSpPr>
          <p:grpSpPr>
            <a:xfrm>
              <a:off x="2577764" y="2355085"/>
              <a:ext cx="422855" cy="196102"/>
              <a:chOff x="1957711" y="1893712"/>
              <a:chExt cx="429818" cy="199311"/>
            </a:xfrm>
          </p:grpSpPr>
          <p:sp>
            <p:nvSpPr>
              <p:cNvPr id="1781" name="Google Shape;1781;p5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 name="Google Shape;1783;p57"/>
            <p:cNvGrpSpPr/>
            <p:nvPr/>
          </p:nvGrpSpPr>
          <p:grpSpPr>
            <a:xfrm>
              <a:off x="2577764" y="2301696"/>
              <a:ext cx="422855" cy="196102"/>
              <a:chOff x="1957711" y="1893712"/>
              <a:chExt cx="429818" cy="199311"/>
            </a:xfrm>
          </p:grpSpPr>
          <p:sp>
            <p:nvSpPr>
              <p:cNvPr id="1784" name="Google Shape;1784;p5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 name="Google Shape;1786;p57"/>
            <p:cNvGrpSpPr/>
            <p:nvPr/>
          </p:nvGrpSpPr>
          <p:grpSpPr>
            <a:xfrm>
              <a:off x="2577764" y="2248307"/>
              <a:ext cx="422855" cy="196102"/>
              <a:chOff x="1957711" y="1893712"/>
              <a:chExt cx="429818" cy="199311"/>
            </a:xfrm>
          </p:grpSpPr>
          <p:sp>
            <p:nvSpPr>
              <p:cNvPr id="1787" name="Google Shape;1787;p5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 name="Google Shape;1789;p57"/>
            <p:cNvGrpSpPr/>
            <p:nvPr/>
          </p:nvGrpSpPr>
          <p:grpSpPr>
            <a:xfrm>
              <a:off x="2577764" y="2194918"/>
              <a:ext cx="422855" cy="196102"/>
              <a:chOff x="1957711" y="1893712"/>
              <a:chExt cx="429818" cy="199311"/>
            </a:xfrm>
          </p:grpSpPr>
          <p:sp>
            <p:nvSpPr>
              <p:cNvPr id="1790" name="Google Shape;1790;p57"/>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7"/>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2" name="Google Shape;1792;p57"/>
          <p:cNvGrpSpPr/>
          <p:nvPr/>
        </p:nvGrpSpPr>
        <p:grpSpPr>
          <a:xfrm>
            <a:off x="6249226" y="1272956"/>
            <a:ext cx="581324" cy="356145"/>
            <a:chOff x="1293855" y="3668534"/>
            <a:chExt cx="896137" cy="548930"/>
          </a:xfrm>
        </p:grpSpPr>
        <p:grpSp>
          <p:nvGrpSpPr>
            <p:cNvPr id="1793" name="Google Shape;1793;p57"/>
            <p:cNvGrpSpPr/>
            <p:nvPr/>
          </p:nvGrpSpPr>
          <p:grpSpPr>
            <a:xfrm>
              <a:off x="2109599" y="3668534"/>
              <a:ext cx="80392" cy="527901"/>
              <a:chOff x="2109599" y="3668534"/>
              <a:chExt cx="80392" cy="527901"/>
            </a:xfrm>
          </p:grpSpPr>
          <p:sp>
            <p:nvSpPr>
              <p:cNvPr id="1794" name="Google Shape;1794;p57"/>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7"/>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7"/>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 name="Google Shape;1797;p57"/>
            <p:cNvGrpSpPr/>
            <p:nvPr/>
          </p:nvGrpSpPr>
          <p:grpSpPr>
            <a:xfrm>
              <a:off x="2019021" y="3719234"/>
              <a:ext cx="80180" cy="479631"/>
              <a:chOff x="2019021" y="3719234"/>
              <a:chExt cx="80180" cy="479631"/>
            </a:xfrm>
          </p:grpSpPr>
          <p:sp>
            <p:nvSpPr>
              <p:cNvPr id="1798" name="Google Shape;1798;p57"/>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7"/>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7"/>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 name="Google Shape;1801;p57"/>
            <p:cNvGrpSpPr/>
            <p:nvPr/>
          </p:nvGrpSpPr>
          <p:grpSpPr>
            <a:xfrm>
              <a:off x="1928250" y="3769723"/>
              <a:ext cx="80392" cy="431573"/>
              <a:chOff x="1928250" y="3769723"/>
              <a:chExt cx="80392" cy="431573"/>
            </a:xfrm>
          </p:grpSpPr>
          <p:sp>
            <p:nvSpPr>
              <p:cNvPr id="1802" name="Google Shape;1802;p57"/>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7"/>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7"/>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 name="Google Shape;1805;p57"/>
            <p:cNvGrpSpPr/>
            <p:nvPr/>
          </p:nvGrpSpPr>
          <p:grpSpPr>
            <a:xfrm>
              <a:off x="1837672" y="3820443"/>
              <a:ext cx="80411" cy="383072"/>
              <a:chOff x="1837672" y="3820443"/>
              <a:chExt cx="80411" cy="383072"/>
            </a:xfrm>
          </p:grpSpPr>
          <p:sp>
            <p:nvSpPr>
              <p:cNvPr id="1806" name="Google Shape;1806;p57"/>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7"/>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7"/>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 name="Google Shape;1809;p57"/>
            <p:cNvGrpSpPr/>
            <p:nvPr/>
          </p:nvGrpSpPr>
          <p:grpSpPr>
            <a:xfrm>
              <a:off x="1747113" y="3870912"/>
              <a:ext cx="80411" cy="335034"/>
              <a:chOff x="1747113" y="3870912"/>
              <a:chExt cx="80411" cy="335034"/>
            </a:xfrm>
          </p:grpSpPr>
          <p:sp>
            <p:nvSpPr>
              <p:cNvPr id="1810" name="Google Shape;1810;p57"/>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7"/>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7"/>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 name="Google Shape;1813;p57"/>
            <p:cNvGrpSpPr/>
            <p:nvPr/>
          </p:nvGrpSpPr>
          <p:grpSpPr>
            <a:xfrm>
              <a:off x="1656341" y="3921632"/>
              <a:ext cx="80392" cy="286532"/>
              <a:chOff x="1656341" y="3921632"/>
              <a:chExt cx="80392" cy="286532"/>
            </a:xfrm>
          </p:grpSpPr>
          <p:sp>
            <p:nvSpPr>
              <p:cNvPr id="1814" name="Google Shape;1814;p57"/>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7"/>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7"/>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 name="Google Shape;1817;p57"/>
            <p:cNvGrpSpPr/>
            <p:nvPr/>
          </p:nvGrpSpPr>
          <p:grpSpPr>
            <a:xfrm>
              <a:off x="1565763" y="3972101"/>
              <a:ext cx="80411" cy="238494"/>
              <a:chOff x="1565763" y="3972101"/>
              <a:chExt cx="80411" cy="238494"/>
            </a:xfrm>
          </p:grpSpPr>
          <p:sp>
            <p:nvSpPr>
              <p:cNvPr id="1818" name="Google Shape;1818;p57"/>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7"/>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7"/>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 name="Google Shape;1821;p57"/>
            <p:cNvGrpSpPr/>
            <p:nvPr/>
          </p:nvGrpSpPr>
          <p:grpSpPr>
            <a:xfrm>
              <a:off x="1475204" y="4022821"/>
              <a:ext cx="80392" cy="189993"/>
              <a:chOff x="1475204" y="4022821"/>
              <a:chExt cx="80392" cy="189993"/>
            </a:xfrm>
          </p:grpSpPr>
          <p:sp>
            <p:nvSpPr>
              <p:cNvPr id="1822" name="Google Shape;1822;p57"/>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7"/>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7"/>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 name="Google Shape;1825;p57"/>
            <p:cNvGrpSpPr/>
            <p:nvPr/>
          </p:nvGrpSpPr>
          <p:grpSpPr>
            <a:xfrm>
              <a:off x="1384645" y="4073310"/>
              <a:ext cx="80180" cy="141935"/>
              <a:chOff x="1384645" y="4073310"/>
              <a:chExt cx="80180" cy="141935"/>
            </a:xfrm>
          </p:grpSpPr>
          <p:sp>
            <p:nvSpPr>
              <p:cNvPr id="1826" name="Google Shape;1826;p57"/>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7"/>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7"/>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 name="Google Shape;1829;p57"/>
            <p:cNvGrpSpPr/>
            <p:nvPr/>
          </p:nvGrpSpPr>
          <p:grpSpPr>
            <a:xfrm>
              <a:off x="1293855" y="4123779"/>
              <a:ext cx="80411" cy="93684"/>
              <a:chOff x="1293855" y="4123779"/>
              <a:chExt cx="80411" cy="93684"/>
            </a:xfrm>
          </p:grpSpPr>
          <p:sp>
            <p:nvSpPr>
              <p:cNvPr id="1830" name="Google Shape;1830;p57"/>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7"/>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7"/>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3" name="Google Shape;1833;p57"/>
          <p:cNvGrpSpPr/>
          <p:nvPr/>
        </p:nvGrpSpPr>
        <p:grpSpPr>
          <a:xfrm>
            <a:off x="6906078" y="1307440"/>
            <a:ext cx="576155" cy="321661"/>
            <a:chOff x="2306421" y="3721685"/>
            <a:chExt cx="888169" cy="495779"/>
          </a:xfrm>
        </p:grpSpPr>
        <p:grpSp>
          <p:nvGrpSpPr>
            <p:cNvPr id="1834" name="Google Shape;1834;p57"/>
            <p:cNvGrpSpPr/>
            <p:nvPr/>
          </p:nvGrpSpPr>
          <p:grpSpPr>
            <a:xfrm>
              <a:off x="3123054" y="3721685"/>
              <a:ext cx="71537" cy="495779"/>
              <a:chOff x="3123054" y="3721685"/>
              <a:chExt cx="71537" cy="495779"/>
            </a:xfrm>
          </p:grpSpPr>
          <p:sp>
            <p:nvSpPr>
              <p:cNvPr id="1835" name="Google Shape;1835;p57"/>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7"/>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57"/>
            <p:cNvGrpSpPr/>
            <p:nvPr/>
          </p:nvGrpSpPr>
          <p:grpSpPr>
            <a:xfrm>
              <a:off x="3032475" y="3769067"/>
              <a:ext cx="71324" cy="448396"/>
              <a:chOff x="3032475" y="3769067"/>
              <a:chExt cx="71324" cy="448396"/>
            </a:xfrm>
          </p:grpSpPr>
          <p:sp>
            <p:nvSpPr>
              <p:cNvPr id="1838" name="Google Shape;1838;p57"/>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7"/>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57"/>
            <p:cNvGrpSpPr/>
            <p:nvPr/>
          </p:nvGrpSpPr>
          <p:grpSpPr>
            <a:xfrm>
              <a:off x="2941704" y="3816218"/>
              <a:ext cx="71305" cy="401245"/>
              <a:chOff x="2941704" y="3816218"/>
              <a:chExt cx="71305" cy="401245"/>
            </a:xfrm>
          </p:grpSpPr>
          <p:sp>
            <p:nvSpPr>
              <p:cNvPr id="1841" name="Google Shape;1841;p57"/>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7"/>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57"/>
            <p:cNvGrpSpPr/>
            <p:nvPr/>
          </p:nvGrpSpPr>
          <p:grpSpPr>
            <a:xfrm>
              <a:off x="2850914" y="3863600"/>
              <a:ext cx="71324" cy="353863"/>
              <a:chOff x="2850914" y="3863600"/>
              <a:chExt cx="71324" cy="353863"/>
            </a:xfrm>
          </p:grpSpPr>
          <p:sp>
            <p:nvSpPr>
              <p:cNvPr id="1844" name="Google Shape;1844;p57"/>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7"/>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 name="Google Shape;1846;p57"/>
            <p:cNvGrpSpPr/>
            <p:nvPr/>
          </p:nvGrpSpPr>
          <p:grpSpPr>
            <a:xfrm>
              <a:off x="2760123" y="3910770"/>
              <a:ext cx="71537" cy="306693"/>
              <a:chOff x="2760123" y="3910770"/>
              <a:chExt cx="71537" cy="306693"/>
            </a:xfrm>
          </p:grpSpPr>
          <p:sp>
            <p:nvSpPr>
              <p:cNvPr id="1847" name="Google Shape;1847;p57"/>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7"/>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 name="Google Shape;1849;p57"/>
            <p:cNvGrpSpPr/>
            <p:nvPr/>
          </p:nvGrpSpPr>
          <p:grpSpPr>
            <a:xfrm>
              <a:off x="2669352" y="3958153"/>
              <a:ext cx="71537" cy="259310"/>
              <a:chOff x="2669352" y="3958153"/>
              <a:chExt cx="71537" cy="259310"/>
            </a:xfrm>
          </p:grpSpPr>
          <p:sp>
            <p:nvSpPr>
              <p:cNvPr id="1850" name="Google Shape;1850;p57"/>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7"/>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57"/>
            <p:cNvGrpSpPr/>
            <p:nvPr/>
          </p:nvGrpSpPr>
          <p:grpSpPr>
            <a:xfrm>
              <a:off x="2578561" y="4005323"/>
              <a:ext cx="71537" cy="212140"/>
              <a:chOff x="2578561" y="4005323"/>
              <a:chExt cx="71537" cy="212140"/>
            </a:xfrm>
          </p:grpSpPr>
          <p:sp>
            <p:nvSpPr>
              <p:cNvPr id="1853" name="Google Shape;1853;p57"/>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7"/>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 name="Google Shape;1855;p57"/>
            <p:cNvGrpSpPr/>
            <p:nvPr/>
          </p:nvGrpSpPr>
          <p:grpSpPr>
            <a:xfrm>
              <a:off x="2488002" y="4052705"/>
              <a:ext cx="71305" cy="164758"/>
              <a:chOff x="2488002" y="4052705"/>
              <a:chExt cx="71305" cy="164758"/>
            </a:xfrm>
          </p:grpSpPr>
          <p:sp>
            <p:nvSpPr>
              <p:cNvPr id="1856" name="Google Shape;1856;p57"/>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7"/>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 name="Google Shape;1858;p57"/>
            <p:cNvGrpSpPr/>
            <p:nvPr/>
          </p:nvGrpSpPr>
          <p:grpSpPr>
            <a:xfrm>
              <a:off x="2397212" y="4100088"/>
              <a:ext cx="71537" cy="117376"/>
              <a:chOff x="2397212" y="4100088"/>
              <a:chExt cx="71537" cy="117376"/>
            </a:xfrm>
          </p:grpSpPr>
          <p:sp>
            <p:nvSpPr>
              <p:cNvPr id="1859" name="Google Shape;1859;p57"/>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7"/>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 name="Google Shape;1861;p57"/>
            <p:cNvGrpSpPr/>
            <p:nvPr/>
          </p:nvGrpSpPr>
          <p:grpSpPr>
            <a:xfrm>
              <a:off x="2306421" y="4147258"/>
              <a:ext cx="71537" cy="70205"/>
              <a:chOff x="2306421" y="4147258"/>
              <a:chExt cx="71537" cy="70205"/>
            </a:xfrm>
          </p:grpSpPr>
          <p:sp>
            <p:nvSpPr>
              <p:cNvPr id="1862" name="Google Shape;1862;p57"/>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7"/>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64" name="Google Shape;1864;p57"/>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7"/>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7"/>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7"/>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7"/>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7"/>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7"/>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7"/>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7"/>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7"/>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7"/>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7"/>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7"/>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7"/>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7"/>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7"/>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7"/>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7"/>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7"/>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7"/>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7"/>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7"/>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7"/>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7"/>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7"/>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7"/>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7"/>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7"/>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7"/>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7"/>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7"/>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7"/>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7"/>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7"/>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7"/>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9" name="Google Shape;1899;p57"/>
          <p:cNvGrpSpPr/>
          <p:nvPr/>
        </p:nvGrpSpPr>
        <p:grpSpPr>
          <a:xfrm>
            <a:off x="6227888" y="1898371"/>
            <a:ext cx="1882438" cy="1143564"/>
            <a:chOff x="2529950" y="4155175"/>
            <a:chExt cx="1137425" cy="690975"/>
          </a:xfrm>
        </p:grpSpPr>
        <p:sp>
          <p:nvSpPr>
            <p:cNvPr id="1900" name="Google Shape;1900;p57"/>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7"/>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7"/>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7"/>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7"/>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7"/>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7"/>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7"/>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7"/>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7"/>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7"/>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7"/>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7"/>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7"/>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7"/>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7"/>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7"/>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7"/>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7"/>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7"/>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7"/>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7"/>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7"/>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7"/>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7"/>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7"/>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7"/>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7"/>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7"/>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7"/>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7"/>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7"/>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7"/>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7"/>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7"/>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7"/>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7"/>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7"/>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7"/>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7"/>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7"/>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7"/>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7"/>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7"/>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7"/>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7"/>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7"/>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7"/>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7"/>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7"/>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7"/>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7"/>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7"/>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7"/>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7"/>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7"/>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7"/>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7"/>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7"/>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7"/>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7"/>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7"/>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7"/>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7"/>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7"/>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7"/>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7"/>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7"/>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7"/>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7"/>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7"/>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7"/>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7"/>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7"/>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7"/>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7"/>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7"/>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7"/>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7"/>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7"/>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7"/>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7"/>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7"/>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7"/>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7"/>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7"/>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7"/>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7"/>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7"/>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7"/>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7"/>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7"/>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7"/>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7"/>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7"/>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7"/>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7"/>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7"/>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7"/>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7"/>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7"/>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7"/>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7"/>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7"/>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7"/>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7"/>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7"/>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7"/>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7"/>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7"/>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7"/>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7"/>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7"/>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7"/>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7"/>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7"/>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7"/>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7"/>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7"/>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7"/>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7"/>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7"/>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7"/>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7"/>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7"/>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7"/>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7"/>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7"/>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7"/>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7"/>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7"/>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7"/>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7"/>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7"/>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7"/>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7"/>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7"/>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7"/>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7"/>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7"/>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7"/>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7"/>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7"/>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7"/>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7"/>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7"/>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7"/>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7"/>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7"/>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7"/>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7"/>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7"/>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7"/>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7"/>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7"/>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7"/>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7"/>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7"/>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7"/>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7"/>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7"/>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7"/>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7"/>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7"/>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7"/>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7"/>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7"/>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7"/>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7"/>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7"/>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7"/>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7"/>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7"/>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7"/>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7"/>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7"/>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7"/>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7"/>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7"/>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7"/>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7"/>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7"/>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7"/>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7"/>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7"/>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7"/>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7"/>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7"/>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7"/>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7"/>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7"/>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7"/>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7"/>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7"/>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7"/>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7"/>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7"/>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7"/>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7"/>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7"/>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7"/>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7"/>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7"/>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7"/>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7"/>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7"/>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7"/>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7"/>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7"/>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7"/>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7"/>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7"/>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7"/>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7"/>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7"/>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7"/>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7"/>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7"/>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7"/>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7"/>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7"/>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7"/>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7"/>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7"/>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7"/>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7"/>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7"/>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7"/>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7"/>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7"/>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7"/>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7"/>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7"/>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7"/>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7"/>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7"/>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7"/>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7"/>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7"/>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7"/>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7"/>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7"/>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7"/>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7"/>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7"/>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7"/>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7"/>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7"/>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7"/>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7"/>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7"/>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7"/>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7"/>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7"/>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7"/>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7"/>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7"/>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7"/>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7"/>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7"/>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7"/>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7"/>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7"/>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7"/>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7"/>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7"/>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7"/>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7"/>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7"/>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7"/>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7"/>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7"/>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7"/>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7"/>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7"/>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7"/>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7"/>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7"/>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7"/>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7"/>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7"/>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7"/>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7"/>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7"/>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7"/>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7"/>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7"/>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7"/>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7"/>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7"/>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7"/>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7"/>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7"/>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7"/>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7"/>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7"/>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7"/>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7"/>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7"/>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7"/>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7"/>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7"/>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7"/>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7"/>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7"/>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7"/>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7"/>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7"/>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7"/>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7"/>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7"/>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7"/>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7"/>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7"/>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7"/>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7"/>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7"/>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7"/>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7"/>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7"/>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7"/>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7"/>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7"/>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7"/>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7"/>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7"/>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7"/>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7"/>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7"/>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7"/>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7"/>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7"/>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7"/>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7"/>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7"/>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7"/>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7"/>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7"/>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7"/>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7"/>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7"/>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7"/>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7"/>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7"/>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7"/>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7"/>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7"/>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7"/>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7"/>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7"/>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7"/>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7"/>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7"/>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7"/>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7"/>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7"/>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7"/>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7"/>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7"/>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7"/>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7"/>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7"/>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7"/>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7"/>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7"/>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7"/>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7"/>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7"/>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7"/>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7"/>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7"/>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7"/>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7"/>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7"/>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7"/>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7"/>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7"/>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7"/>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7"/>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7"/>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7"/>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7"/>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7"/>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7"/>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7"/>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7"/>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7"/>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7"/>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7"/>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7"/>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7"/>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7"/>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7"/>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7"/>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7"/>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7"/>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7"/>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7"/>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7"/>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7"/>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7"/>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7"/>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7"/>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7"/>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7"/>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7"/>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7"/>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7"/>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7"/>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7"/>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7"/>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7"/>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7"/>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7"/>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7"/>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7"/>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7"/>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7"/>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7"/>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7"/>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7"/>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7"/>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7"/>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7"/>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7"/>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7"/>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7"/>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7"/>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7"/>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7"/>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7"/>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7"/>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7"/>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7"/>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7"/>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7"/>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7"/>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7"/>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7"/>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7"/>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7"/>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7"/>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7"/>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7"/>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7"/>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7"/>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7"/>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7"/>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7"/>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7"/>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7"/>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7"/>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7"/>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7"/>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7"/>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7"/>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7"/>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7"/>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7"/>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7"/>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7"/>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7"/>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7"/>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7"/>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7"/>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7"/>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7"/>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7"/>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7"/>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7"/>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7"/>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7"/>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7"/>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7"/>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7"/>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7"/>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7"/>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7"/>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7"/>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7"/>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7"/>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7"/>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7"/>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7"/>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7"/>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7"/>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7"/>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7"/>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7"/>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7"/>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7"/>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7"/>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7"/>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7"/>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7"/>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7"/>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7"/>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7"/>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7"/>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7"/>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7"/>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7"/>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7"/>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7"/>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7"/>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7"/>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7"/>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7"/>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7"/>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7"/>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7"/>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7"/>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7"/>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7"/>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7"/>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7"/>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7"/>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7"/>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7"/>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7"/>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7"/>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7"/>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7"/>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7"/>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7"/>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7"/>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7"/>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7"/>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7"/>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7"/>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7"/>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7"/>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7"/>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7"/>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7"/>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7"/>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7"/>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7"/>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7"/>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7"/>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7"/>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7"/>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7"/>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7"/>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7"/>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7"/>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7"/>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7"/>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7"/>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7"/>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7"/>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7"/>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7"/>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7"/>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7"/>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7"/>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7"/>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7"/>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7"/>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7"/>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7"/>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7"/>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7"/>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7"/>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7"/>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7"/>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7"/>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7"/>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7"/>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7"/>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7"/>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7"/>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7"/>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7"/>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7"/>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7"/>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7"/>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7"/>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7"/>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7"/>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7"/>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7"/>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7"/>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7"/>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7"/>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7"/>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7"/>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7"/>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7"/>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7"/>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7"/>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7"/>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7"/>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7"/>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7"/>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7"/>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7"/>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7"/>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7"/>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7"/>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7"/>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7"/>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7"/>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7"/>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7"/>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7"/>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7"/>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7"/>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7"/>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7"/>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7"/>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7"/>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7"/>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7"/>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7"/>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7"/>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7"/>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7"/>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7"/>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7"/>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7"/>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7"/>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7"/>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7"/>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7"/>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7"/>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7"/>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7"/>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7"/>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7"/>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7"/>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7"/>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7"/>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7"/>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7"/>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7"/>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7"/>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7"/>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7"/>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7"/>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7"/>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7"/>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7"/>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7"/>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7"/>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7"/>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7"/>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7"/>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7"/>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7"/>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7"/>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7"/>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7"/>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7"/>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7"/>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7"/>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7"/>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7"/>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7"/>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7"/>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7"/>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7"/>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7"/>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7"/>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7"/>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7"/>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7"/>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7"/>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7"/>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7"/>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7"/>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7"/>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7"/>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7"/>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7"/>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7"/>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7"/>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7"/>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7"/>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7"/>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7"/>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7"/>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7"/>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7"/>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7"/>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7"/>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7"/>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7"/>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7"/>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7"/>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7"/>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7"/>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7"/>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7"/>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7"/>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7"/>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7"/>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7"/>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7"/>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7"/>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7"/>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7"/>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7"/>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7"/>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7"/>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7"/>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7"/>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7"/>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7"/>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7"/>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7"/>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7"/>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7"/>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7"/>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7"/>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7"/>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7"/>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7"/>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7"/>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7"/>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7"/>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7"/>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7"/>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7"/>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7"/>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7"/>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7"/>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7"/>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7"/>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7"/>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7"/>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7"/>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7"/>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7"/>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7"/>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7"/>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7"/>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7"/>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7"/>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7"/>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7"/>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7"/>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7"/>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7"/>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7"/>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7"/>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7"/>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7"/>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7"/>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7"/>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7"/>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7"/>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7"/>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7"/>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7"/>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7"/>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7"/>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7"/>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7"/>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7"/>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7"/>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7"/>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7"/>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7"/>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7"/>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7"/>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7"/>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7"/>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7"/>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7"/>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7"/>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7"/>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7"/>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7"/>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7"/>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7"/>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7"/>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7"/>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7"/>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7"/>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7"/>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7"/>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7"/>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7"/>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7"/>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7"/>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7"/>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7"/>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7"/>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7"/>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7"/>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7"/>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7"/>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7"/>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7"/>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7"/>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7"/>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7"/>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7"/>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7"/>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7"/>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7"/>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7"/>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7"/>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7"/>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7"/>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7"/>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7"/>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7"/>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7"/>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7"/>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7"/>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7"/>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7"/>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7"/>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7"/>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7"/>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7"/>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7"/>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7"/>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7"/>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7"/>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7"/>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7"/>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7"/>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7"/>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7"/>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7"/>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7"/>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7"/>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7"/>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7"/>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7"/>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7"/>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7"/>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7"/>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7"/>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7"/>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7"/>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7"/>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7"/>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7"/>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7"/>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7"/>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7"/>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7"/>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7"/>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7"/>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7"/>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7"/>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7"/>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7"/>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7"/>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7"/>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7"/>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7"/>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7"/>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7"/>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7"/>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7"/>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7"/>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7"/>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7"/>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7"/>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7"/>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7"/>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7"/>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7"/>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7"/>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7"/>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7"/>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7"/>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7"/>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7"/>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7"/>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7"/>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7"/>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7"/>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7"/>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7"/>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7"/>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7"/>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7"/>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7"/>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7"/>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7"/>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7"/>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7"/>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7"/>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7"/>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7"/>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7"/>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7"/>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7"/>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7"/>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7"/>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7"/>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7"/>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7"/>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7"/>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7"/>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7"/>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7"/>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7"/>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7"/>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7"/>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7"/>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7"/>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7"/>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7"/>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7"/>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7"/>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7"/>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7"/>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7"/>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7"/>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7"/>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7"/>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7"/>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7"/>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7"/>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7"/>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7"/>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7"/>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7"/>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7"/>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7"/>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7"/>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7"/>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7"/>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7"/>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7"/>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7"/>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7"/>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7"/>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7"/>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7"/>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7"/>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7"/>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7"/>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7"/>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7"/>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7"/>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7"/>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7"/>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7"/>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7"/>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7"/>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7"/>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7"/>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7"/>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7"/>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7"/>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 name="Google Shape;2853;p57"/>
          <p:cNvGrpSpPr/>
          <p:nvPr/>
        </p:nvGrpSpPr>
        <p:grpSpPr>
          <a:xfrm>
            <a:off x="3739420" y="2325786"/>
            <a:ext cx="299053" cy="288720"/>
            <a:chOff x="2127141" y="3043500"/>
            <a:chExt cx="422629" cy="408027"/>
          </a:xfrm>
        </p:grpSpPr>
        <p:grpSp>
          <p:nvGrpSpPr>
            <p:cNvPr id="2854" name="Google Shape;2854;p57"/>
            <p:cNvGrpSpPr/>
            <p:nvPr/>
          </p:nvGrpSpPr>
          <p:grpSpPr>
            <a:xfrm>
              <a:off x="2127141" y="3048223"/>
              <a:ext cx="418743" cy="403304"/>
              <a:chOff x="2101363" y="3048223"/>
              <a:chExt cx="418743" cy="403304"/>
            </a:xfrm>
          </p:grpSpPr>
          <p:sp>
            <p:nvSpPr>
              <p:cNvPr id="2855" name="Google Shape;2855;p57"/>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7"/>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7" name="Google Shape;2857;p57"/>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7"/>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9" name="Google Shape;2859;p57"/>
          <p:cNvGrpSpPr/>
          <p:nvPr/>
        </p:nvGrpSpPr>
        <p:grpSpPr>
          <a:xfrm>
            <a:off x="6204707" y="3202278"/>
            <a:ext cx="1928879" cy="1118124"/>
            <a:chOff x="1397225" y="1410350"/>
            <a:chExt cx="4786300" cy="2774500"/>
          </a:xfrm>
        </p:grpSpPr>
        <p:grpSp>
          <p:nvGrpSpPr>
            <p:cNvPr id="2860" name="Google Shape;2860;p57"/>
            <p:cNvGrpSpPr/>
            <p:nvPr/>
          </p:nvGrpSpPr>
          <p:grpSpPr>
            <a:xfrm>
              <a:off x="4293400" y="2574725"/>
              <a:ext cx="84425" cy="80100"/>
              <a:chOff x="4293400" y="2574725"/>
              <a:chExt cx="84425" cy="80100"/>
            </a:xfrm>
          </p:grpSpPr>
          <p:sp>
            <p:nvSpPr>
              <p:cNvPr id="2861" name="Google Shape;2861;p5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862" name="Google Shape;2862;p5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57"/>
            <p:cNvGrpSpPr/>
            <p:nvPr/>
          </p:nvGrpSpPr>
          <p:grpSpPr>
            <a:xfrm>
              <a:off x="4000175" y="1462675"/>
              <a:ext cx="1917275" cy="1140875"/>
              <a:chOff x="4000175" y="1462675"/>
              <a:chExt cx="1917275" cy="1140875"/>
            </a:xfrm>
          </p:grpSpPr>
          <p:sp>
            <p:nvSpPr>
              <p:cNvPr id="2864" name="Google Shape;2864;p5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865" name="Google Shape;2865;p57"/>
              <p:cNvGrpSpPr/>
              <p:nvPr/>
            </p:nvGrpSpPr>
            <p:grpSpPr>
              <a:xfrm>
                <a:off x="4000175" y="1462675"/>
                <a:ext cx="1917275" cy="1140875"/>
                <a:chOff x="4000175" y="1462675"/>
                <a:chExt cx="1917275" cy="1140875"/>
              </a:xfrm>
            </p:grpSpPr>
            <p:sp>
              <p:nvSpPr>
                <p:cNvPr id="2866" name="Google Shape;2866;p5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867" name="Google Shape;2867;p5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72" name="Google Shape;2872;p57"/>
            <p:cNvGrpSpPr/>
            <p:nvPr/>
          </p:nvGrpSpPr>
          <p:grpSpPr>
            <a:xfrm>
              <a:off x="3960625" y="2587825"/>
              <a:ext cx="94050" cy="104125"/>
              <a:chOff x="3960625" y="2587825"/>
              <a:chExt cx="94050" cy="104125"/>
            </a:xfrm>
          </p:grpSpPr>
          <p:sp>
            <p:nvSpPr>
              <p:cNvPr id="2873" name="Google Shape;2873;p5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874" name="Google Shape;2874;p5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57"/>
            <p:cNvGrpSpPr/>
            <p:nvPr/>
          </p:nvGrpSpPr>
          <p:grpSpPr>
            <a:xfrm>
              <a:off x="3765350" y="2500900"/>
              <a:ext cx="173600" cy="187925"/>
              <a:chOff x="3765350" y="2500900"/>
              <a:chExt cx="173600" cy="187925"/>
            </a:xfrm>
          </p:grpSpPr>
          <p:sp>
            <p:nvSpPr>
              <p:cNvPr id="2876" name="Google Shape;2876;p5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877" name="Google Shape;2877;p5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2" name="Google Shape;2882;p57"/>
            <p:cNvGrpSpPr/>
            <p:nvPr/>
          </p:nvGrpSpPr>
          <p:grpSpPr>
            <a:xfrm>
              <a:off x="3750475" y="2481850"/>
              <a:ext cx="85125" cy="51800"/>
              <a:chOff x="3750475" y="2481850"/>
              <a:chExt cx="85125" cy="51800"/>
            </a:xfrm>
          </p:grpSpPr>
          <p:sp>
            <p:nvSpPr>
              <p:cNvPr id="2883" name="Google Shape;2883;p5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885" name="Google Shape;2885;p57"/>
            <p:cNvGrpSpPr/>
            <p:nvPr/>
          </p:nvGrpSpPr>
          <p:grpSpPr>
            <a:xfrm>
              <a:off x="3627175" y="2432450"/>
              <a:ext cx="172100" cy="169075"/>
              <a:chOff x="3627175" y="2432450"/>
              <a:chExt cx="172100" cy="169075"/>
            </a:xfrm>
          </p:grpSpPr>
          <p:sp>
            <p:nvSpPr>
              <p:cNvPr id="2886" name="Google Shape;2886;p5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888" name="Google Shape;2888;p5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889" name="Google Shape;2889;p57"/>
            <p:cNvGrpSpPr/>
            <p:nvPr/>
          </p:nvGrpSpPr>
          <p:grpSpPr>
            <a:xfrm>
              <a:off x="3561536" y="2585450"/>
              <a:ext cx="61539" cy="99045"/>
              <a:chOff x="3561536" y="2585450"/>
              <a:chExt cx="61539" cy="99045"/>
            </a:xfrm>
          </p:grpSpPr>
          <p:sp>
            <p:nvSpPr>
              <p:cNvPr id="2890" name="Google Shape;2890;p5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892" name="Google Shape;2892;p57"/>
            <p:cNvGrpSpPr/>
            <p:nvPr/>
          </p:nvGrpSpPr>
          <p:grpSpPr>
            <a:xfrm>
              <a:off x="3906325" y="1984500"/>
              <a:ext cx="156075" cy="262825"/>
              <a:chOff x="3906325" y="1984500"/>
              <a:chExt cx="156075" cy="262825"/>
            </a:xfrm>
          </p:grpSpPr>
          <p:sp>
            <p:nvSpPr>
              <p:cNvPr id="2893" name="Google Shape;2893;p5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894" name="Google Shape;2894;p5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5" name="Google Shape;2895;p57"/>
            <p:cNvGrpSpPr/>
            <p:nvPr/>
          </p:nvGrpSpPr>
          <p:grpSpPr>
            <a:xfrm>
              <a:off x="1397225" y="1637375"/>
              <a:ext cx="1401575" cy="1228250"/>
              <a:chOff x="1397225" y="1637375"/>
              <a:chExt cx="1401575" cy="1228250"/>
            </a:xfrm>
          </p:grpSpPr>
          <p:sp>
            <p:nvSpPr>
              <p:cNvPr id="2896" name="Google Shape;2896;p5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897" name="Google Shape;2897;p57"/>
              <p:cNvGrpSpPr/>
              <p:nvPr/>
            </p:nvGrpSpPr>
            <p:grpSpPr>
              <a:xfrm>
                <a:off x="1397225" y="1637375"/>
                <a:ext cx="1398775" cy="1228250"/>
                <a:chOff x="1397225" y="1637375"/>
                <a:chExt cx="1398775" cy="1228250"/>
              </a:xfrm>
            </p:grpSpPr>
            <p:sp>
              <p:nvSpPr>
                <p:cNvPr id="2898" name="Google Shape;2898;p5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00" name="Google Shape;2900;p57"/>
            <p:cNvGrpSpPr/>
            <p:nvPr/>
          </p:nvGrpSpPr>
          <p:grpSpPr>
            <a:xfrm>
              <a:off x="2605700" y="3152850"/>
              <a:ext cx="594125" cy="616250"/>
              <a:chOff x="2605700" y="3152850"/>
              <a:chExt cx="594125" cy="616250"/>
            </a:xfrm>
          </p:grpSpPr>
          <p:sp>
            <p:nvSpPr>
              <p:cNvPr id="2901" name="Google Shape;2901;p5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902" name="Google Shape;2902;p5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 name="Google Shape;2903;p57"/>
            <p:cNvGrpSpPr/>
            <p:nvPr/>
          </p:nvGrpSpPr>
          <p:grpSpPr>
            <a:xfrm>
              <a:off x="2680375" y="3423800"/>
              <a:ext cx="182975" cy="761050"/>
              <a:chOff x="2680375" y="3423800"/>
              <a:chExt cx="182975" cy="761050"/>
            </a:xfrm>
          </p:grpSpPr>
          <p:sp>
            <p:nvSpPr>
              <p:cNvPr id="2904" name="Google Shape;2904;p5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905" name="Google Shape;2905;p5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6" name="Google Shape;2906;p57"/>
            <p:cNvGrpSpPr/>
            <p:nvPr/>
          </p:nvGrpSpPr>
          <p:grpSpPr>
            <a:xfrm>
              <a:off x="3918000" y="3561900"/>
              <a:ext cx="236225" cy="207100"/>
              <a:chOff x="3918000" y="3561900"/>
              <a:chExt cx="236225" cy="207100"/>
            </a:xfrm>
          </p:grpSpPr>
          <p:sp>
            <p:nvSpPr>
              <p:cNvPr id="2907" name="Google Shape;2907;p5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908" name="Google Shape;2908;p5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9" name="Google Shape;2909;p57"/>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7"/>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7"/>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2" name="Google Shape;2912;p57"/>
            <p:cNvGrpSpPr/>
            <p:nvPr/>
          </p:nvGrpSpPr>
          <p:grpSpPr>
            <a:xfrm>
              <a:off x="1922950" y="1410350"/>
              <a:ext cx="1252825" cy="1162875"/>
              <a:chOff x="1922950" y="1410350"/>
              <a:chExt cx="1252825" cy="1162875"/>
            </a:xfrm>
          </p:grpSpPr>
          <p:sp>
            <p:nvSpPr>
              <p:cNvPr id="2913" name="Google Shape;2913;p5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9" name="Google Shape;2929;p57"/>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7"/>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7"/>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7"/>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7"/>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7"/>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7"/>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7"/>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7"/>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7"/>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7"/>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7"/>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7"/>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7"/>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7"/>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7"/>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7"/>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7"/>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7"/>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7"/>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7"/>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7"/>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1" name="Google Shape;2951;p57"/>
            <p:cNvGrpSpPr/>
            <p:nvPr/>
          </p:nvGrpSpPr>
          <p:grpSpPr>
            <a:xfrm>
              <a:off x="2711750" y="3572300"/>
              <a:ext cx="230725" cy="598425"/>
              <a:chOff x="2711750" y="3572300"/>
              <a:chExt cx="230725" cy="598425"/>
            </a:xfrm>
          </p:grpSpPr>
          <p:sp>
            <p:nvSpPr>
              <p:cNvPr id="2952" name="Google Shape;2952;p5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4" name="Google Shape;2954;p57"/>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5" name="Google Shape;2955;p57"/>
            <p:cNvGrpSpPr/>
            <p:nvPr/>
          </p:nvGrpSpPr>
          <p:grpSpPr>
            <a:xfrm>
              <a:off x="3781475" y="1624825"/>
              <a:ext cx="153300" cy="166375"/>
              <a:chOff x="3781475" y="1624825"/>
              <a:chExt cx="153300" cy="166375"/>
            </a:xfrm>
          </p:grpSpPr>
          <p:sp>
            <p:nvSpPr>
              <p:cNvPr id="2956" name="Google Shape;2956;p5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0" name="Google Shape;2960;p57"/>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7"/>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7"/>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7"/>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7"/>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7"/>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7"/>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7" name="Google Shape;2967;p57"/>
            <p:cNvGrpSpPr/>
            <p:nvPr/>
          </p:nvGrpSpPr>
          <p:grpSpPr>
            <a:xfrm>
              <a:off x="5068275" y="3161675"/>
              <a:ext cx="664875" cy="222850"/>
              <a:chOff x="5068275" y="3161675"/>
              <a:chExt cx="664875" cy="222850"/>
            </a:xfrm>
          </p:grpSpPr>
          <p:sp>
            <p:nvSpPr>
              <p:cNvPr id="2968" name="Google Shape;2968;p5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2" name="Google Shape;2972;p57"/>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7"/>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7"/>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7"/>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7"/>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7"/>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7"/>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7"/>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7"/>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7"/>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7"/>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7"/>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7"/>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7"/>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7"/>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7"/>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7"/>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7"/>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7"/>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7"/>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7"/>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7"/>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7"/>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7"/>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7"/>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7"/>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7"/>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7"/>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7"/>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1" name="Google Shape;3001;p57"/>
            <p:cNvGrpSpPr/>
            <p:nvPr/>
          </p:nvGrpSpPr>
          <p:grpSpPr>
            <a:xfrm>
              <a:off x="3586375" y="2281300"/>
              <a:ext cx="125025" cy="175275"/>
              <a:chOff x="3586375" y="2281300"/>
              <a:chExt cx="125025" cy="175275"/>
            </a:xfrm>
          </p:grpSpPr>
          <p:sp>
            <p:nvSpPr>
              <p:cNvPr id="3002" name="Google Shape;3002;p5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4" name="Google Shape;3004;p57"/>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5" name="Google Shape;3005;p57"/>
            <p:cNvGrpSpPr/>
            <p:nvPr/>
          </p:nvGrpSpPr>
          <p:grpSpPr>
            <a:xfrm>
              <a:off x="5298975" y="3412225"/>
              <a:ext cx="576450" cy="616225"/>
              <a:chOff x="5298975" y="3412225"/>
              <a:chExt cx="576450" cy="616225"/>
            </a:xfrm>
          </p:grpSpPr>
          <p:sp>
            <p:nvSpPr>
              <p:cNvPr id="3006" name="Google Shape;3006;p5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8" name="Google Shape;3008;p57"/>
            <p:cNvGrpSpPr/>
            <p:nvPr/>
          </p:nvGrpSpPr>
          <p:grpSpPr>
            <a:xfrm>
              <a:off x="5952300" y="3852150"/>
              <a:ext cx="231225" cy="287200"/>
              <a:chOff x="5952300" y="3852150"/>
              <a:chExt cx="231225" cy="287200"/>
            </a:xfrm>
          </p:grpSpPr>
          <p:sp>
            <p:nvSpPr>
              <p:cNvPr id="3009" name="Google Shape;3009;p5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1" name="Google Shape;3011;p57"/>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7"/>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7"/>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7"/>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7"/>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7"/>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7"/>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7"/>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9" name="Google Shape;3019;p57"/>
            <p:cNvGrpSpPr/>
            <p:nvPr/>
          </p:nvGrpSpPr>
          <p:grpSpPr>
            <a:xfrm>
              <a:off x="4842300" y="3099950"/>
              <a:ext cx="31425" cy="59650"/>
              <a:chOff x="4842300" y="3099950"/>
              <a:chExt cx="31425" cy="59650"/>
            </a:xfrm>
          </p:grpSpPr>
          <p:sp>
            <p:nvSpPr>
              <p:cNvPr id="3020" name="Google Shape;3020;p5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4" name="Google Shape;3024;p57"/>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7"/>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7"/>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7"/>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7"/>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7"/>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7"/>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7"/>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2" name="Google Shape;3032;p57"/>
            <p:cNvGrpSpPr/>
            <p:nvPr/>
          </p:nvGrpSpPr>
          <p:grpSpPr>
            <a:xfrm>
              <a:off x="3866750" y="2520350"/>
              <a:ext cx="78475" cy="60700"/>
              <a:chOff x="3866750" y="2520350"/>
              <a:chExt cx="78475" cy="60700"/>
            </a:xfrm>
          </p:grpSpPr>
          <p:sp>
            <p:nvSpPr>
              <p:cNvPr id="3033" name="Google Shape;3033;p5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7" name="Google Shape;3037;p57"/>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7"/>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7"/>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7"/>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7"/>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7"/>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7"/>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7"/>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7"/>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7"/>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7"/>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7"/>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7"/>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7"/>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7"/>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7"/>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7"/>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7"/>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7"/>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7"/>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7"/>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7"/>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7"/>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7"/>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7"/>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7"/>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7"/>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7"/>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7"/>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7"/>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7"/>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7"/>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7"/>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7"/>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7"/>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7"/>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7"/>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7"/>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7"/>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7"/>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7"/>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7"/>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9" name="Google Shape;3079;p57"/>
            <p:cNvGrpSpPr/>
            <p:nvPr/>
          </p:nvGrpSpPr>
          <p:grpSpPr>
            <a:xfrm>
              <a:off x="3450375" y="3038225"/>
              <a:ext cx="132875" cy="99400"/>
              <a:chOff x="3450375" y="3038225"/>
              <a:chExt cx="132875" cy="99400"/>
            </a:xfrm>
          </p:grpSpPr>
          <p:sp>
            <p:nvSpPr>
              <p:cNvPr id="3080" name="Google Shape;3080;p5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2" name="Google Shape;3082;p57"/>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7"/>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7"/>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7"/>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7"/>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7"/>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7"/>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7"/>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7"/>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7"/>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7"/>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7"/>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7"/>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7"/>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7"/>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7"/>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7"/>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7"/>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7"/>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7"/>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7"/>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7"/>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7"/>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7"/>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7"/>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7"/>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7"/>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7"/>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7"/>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7"/>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7"/>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7"/>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7"/>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7"/>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7"/>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57"/>
          <p:cNvGrpSpPr/>
          <p:nvPr/>
        </p:nvGrpSpPr>
        <p:grpSpPr>
          <a:xfrm>
            <a:off x="4073623" y="3195884"/>
            <a:ext cx="1990503" cy="1173794"/>
            <a:chOff x="4714886" y="3271938"/>
            <a:chExt cx="1202721" cy="709241"/>
          </a:xfrm>
        </p:grpSpPr>
        <p:grpSp>
          <p:nvGrpSpPr>
            <p:cNvPr id="3118" name="Google Shape;3118;p57"/>
            <p:cNvGrpSpPr/>
            <p:nvPr/>
          </p:nvGrpSpPr>
          <p:grpSpPr>
            <a:xfrm>
              <a:off x="4714886" y="3271938"/>
              <a:ext cx="1202721" cy="709241"/>
              <a:chOff x="2514225" y="4239175"/>
              <a:chExt cx="2084800" cy="1229400"/>
            </a:xfrm>
          </p:grpSpPr>
          <p:sp>
            <p:nvSpPr>
              <p:cNvPr id="3119" name="Google Shape;3119;p57"/>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7"/>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7"/>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7"/>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7"/>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7"/>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7"/>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7"/>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7"/>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7"/>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7"/>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7"/>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7"/>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7"/>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7"/>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7"/>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7"/>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7"/>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7"/>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7"/>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7"/>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7"/>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7"/>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7"/>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7"/>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7"/>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7"/>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7"/>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7"/>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7"/>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7"/>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7"/>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7"/>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7"/>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7"/>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7"/>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7"/>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7"/>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7"/>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7"/>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7"/>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7"/>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7"/>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7"/>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7"/>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7"/>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7"/>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7"/>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7"/>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7"/>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7"/>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7"/>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7"/>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7"/>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7"/>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7"/>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7"/>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7"/>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7"/>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7"/>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7"/>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7"/>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7"/>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7"/>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7"/>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7"/>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7"/>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7"/>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7"/>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7"/>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7"/>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7"/>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7"/>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7"/>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7"/>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7"/>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7"/>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7"/>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7"/>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7"/>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7"/>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7"/>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7"/>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7"/>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7"/>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7"/>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7"/>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7"/>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7"/>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7"/>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7"/>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7"/>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7"/>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7"/>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7"/>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7"/>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7"/>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7"/>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7"/>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7"/>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7"/>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7"/>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7"/>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7"/>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7"/>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7"/>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7"/>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7"/>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7"/>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7"/>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7"/>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7"/>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7"/>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7"/>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7"/>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7"/>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7"/>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7"/>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7"/>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7"/>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7"/>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7"/>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7"/>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7"/>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7"/>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7"/>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7"/>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7"/>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7"/>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7"/>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7"/>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7"/>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7"/>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7"/>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7"/>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7"/>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7"/>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7"/>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7"/>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7"/>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7"/>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7"/>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7"/>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7"/>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7"/>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7"/>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7"/>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7"/>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7"/>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7"/>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7"/>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7"/>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7"/>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7"/>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7"/>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7"/>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7"/>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7"/>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7"/>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7"/>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7"/>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7"/>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7"/>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7"/>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7"/>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7"/>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7"/>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7"/>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7"/>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7"/>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7"/>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7"/>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7"/>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7"/>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7"/>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7"/>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7"/>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7"/>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7"/>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7"/>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7"/>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7"/>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7"/>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7"/>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7"/>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7"/>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7"/>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7"/>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7"/>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7"/>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7"/>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7"/>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7"/>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7"/>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7"/>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7"/>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7"/>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7"/>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7"/>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7"/>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7"/>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7"/>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7"/>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7"/>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7"/>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7"/>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7"/>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7"/>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7"/>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7"/>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7"/>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7"/>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7"/>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7"/>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7"/>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7"/>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7"/>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7"/>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7"/>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7"/>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7"/>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7"/>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7"/>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7"/>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7"/>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7"/>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7"/>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7"/>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7"/>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7"/>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7"/>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7"/>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7"/>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7"/>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7"/>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3" name="Google Shape;3393;p57"/>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4" name="Google Shape;3394;p57"/>
            <p:cNvGrpSpPr/>
            <p:nvPr/>
          </p:nvGrpSpPr>
          <p:grpSpPr>
            <a:xfrm>
              <a:off x="4851510" y="3282978"/>
              <a:ext cx="1028757" cy="669305"/>
              <a:chOff x="2732000" y="1526850"/>
              <a:chExt cx="1783250" cy="1160175"/>
            </a:xfrm>
          </p:grpSpPr>
          <p:sp>
            <p:nvSpPr>
              <p:cNvPr id="3395" name="Google Shape;3395;p57"/>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7"/>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7"/>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7"/>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7"/>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7"/>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7"/>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7"/>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7"/>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7"/>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7"/>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7"/>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7"/>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7"/>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7"/>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7"/>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7"/>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7"/>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7"/>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7"/>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7"/>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7"/>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7"/>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7"/>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7"/>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7"/>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7"/>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7"/>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7"/>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1" name="Google Shape;3431;p57"/>
          <p:cNvGrpSpPr/>
          <p:nvPr/>
        </p:nvGrpSpPr>
        <p:grpSpPr>
          <a:xfrm>
            <a:off x="4005100" y="1921297"/>
            <a:ext cx="2127409" cy="1097580"/>
            <a:chOff x="4758945" y="2591412"/>
            <a:chExt cx="1114585" cy="575011"/>
          </a:xfrm>
        </p:grpSpPr>
        <p:grpSp>
          <p:nvGrpSpPr>
            <p:cNvPr id="3432" name="Google Shape;3432;p57"/>
            <p:cNvGrpSpPr/>
            <p:nvPr/>
          </p:nvGrpSpPr>
          <p:grpSpPr>
            <a:xfrm>
              <a:off x="4758945" y="2591412"/>
              <a:ext cx="1114585" cy="575011"/>
              <a:chOff x="4758945" y="2591412"/>
              <a:chExt cx="1114585" cy="575011"/>
            </a:xfrm>
          </p:grpSpPr>
          <p:sp>
            <p:nvSpPr>
              <p:cNvPr id="3433" name="Google Shape;3433;p57"/>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7"/>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7"/>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7"/>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7"/>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7"/>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7"/>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7"/>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7"/>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7"/>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7"/>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7"/>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7"/>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7"/>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7"/>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7"/>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9" name="Google Shape;3449;p57"/>
            <p:cNvGrpSpPr/>
            <p:nvPr/>
          </p:nvGrpSpPr>
          <p:grpSpPr>
            <a:xfrm>
              <a:off x="4760834" y="2594715"/>
              <a:ext cx="1108903" cy="517407"/>
              <a:chOff x="4760834" y="2594715"/>
              <a:chExt cx="1108903" cy="517407"/>
            </a:xfrm>
          </p:grpSpPr>
          <p:sp>
            <p:nvSpPr>
              <p:cNvPr id="3450" name="Google Shape;3450;p57"/>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7"/>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7"/>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7"/>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7"/>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7"/>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7"/>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7"/>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7"/>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7"/>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7"/>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7"/>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7"/>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7"/>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7"/>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7"/>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7"/>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7"/>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7"/>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7"/>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7"/>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7"/>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7"/>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7"/>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7"/>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7"/>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7"/>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7"/>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7"/>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7"/>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7"/>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7"/>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7"/>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7"/>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7"/>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7"/>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7"/>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7"/>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7"/>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7"/>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7"/>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7"/>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7"/>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7"/>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7"/>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7"/>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7"/>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7"/>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7"/>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7"/>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7"/>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7"/>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7"/>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7"/>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7"/>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7"/>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7"/>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7"/>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7"/>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7"/>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7"/>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7"/>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7"/>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7"/>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7"/>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7"/>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7"/>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7"/>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7"/>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7"/>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7"/>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7"/>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7"/>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7"/>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7"/>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7"/>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7"/>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7"/>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7"/>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7"/>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7"/>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7"/>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7"/>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7"/>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7"/>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7"/>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7"/>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7"/>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7"/>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7"/>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7"/>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7"/>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7"/>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7"/>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7"/>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7"/>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7"/>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7"/>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7"/>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7"/>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7"/>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7"/>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7"/>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7"/>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7"/>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7"/>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7"/>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7"/>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7"/>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7"/>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7"/>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7"/>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7"/>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7"/>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7"/>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7"/>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7"/>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7"/>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7"/>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3" name="Google Shape;3763;p57"/>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767" name="Shape 3767"/>
        <p:cNvGrpSpPr/>
        <p:nvPr/>
      </p:nvGrpSpPr>
      <p:grpSpPr>
        <a:xfrm>
          <a:off x="0" y="0"/>
          <a:ext cx="0" cy="0"/>
          <a:chOff x="0" y="0"/>
          <a:chExt cx="0" cy="0"/>
        </a:xfrm>
      </p:grpSpPr>
      <p:sp>
        <p:nvSpPr>
          <p:cNvPr id="3768" name="Google Shape;3768;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3769" name="Google Shape;3769;p5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3770" name="Google Shape;3770;p58"/>
          <p:cNvGrpSpPr/>
          <p:nvPr/>
        </p:nvGrpSpPr>
        <p:grpSpPr>
          <a:xfrm>
            <a:off x="1464938" y="2167205"/>
            <a:ext cx="230686" cy="202772"/>
            <a:chOff x="898875" y="244725"/>
            <a:chExt cx="481800" cy="423500"/>
          </a:xfrm>
        </p:grpSpPr>
        <p:sp>
          <p:nvSpPr>
            <p:cNvPr id="3771" name="Google Shape;3771;p58"/>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2" name="Google Shape;3772;p58"/>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3" name="Google Shape;3773;p58"/>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4" name="Google Shape;3774;p58"/>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5" name="Google Shape;3775;p58"/>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6" name="Google Shape;3776;p58"/>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77" name="Google Shape;3777;p58"/>
          <p:cNvGrpSpPr/>
          <p:nvPr/>
        </p:nvGrpSpPr>
        <p:grpSpPr>
          <a:xfrm>
            <a:off x="1763045" y="2153243"/>
            <a:ext cx="202760" cy="230698"/>
            <a:chOff x="1529350" y="258825"/>
            <a:chExt cx="423475" cy="481825"/>
          </a:xfrm>
        </p:grpSpPr>
        <p:sp>
          <p:nvSpPr>
            <p:cNvPr id="3778" name="Google Shape;3778;p58"/>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9" name="Google Shape;3779;p58"/>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0" name="Google Shape;3780;p58"/>
          <p:cNvGrpSpPr/>
          <p:nvPr/>
        </p:nvGrpSpPr>
        <p:grpSpPr>
          <a:xfrm>
            <a:off x="2030275" y="2207760"/>
            <a:ext cx="231811" cy="121663"/>
            <a:chOff x="2084325" y="363300"/>
            <a:chExt cx="484150" cy="254100"/>
          </a:xfrm>
        </p:grpSpPr>
        <p:sp>
          <p:nvSpPr>
            <p:cNvPr id="3781" name="Google Shape;3781;p58"/>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2" name="Google Shape;3782;p58"/>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3" name="Google Shape;3783;p58"/>
          <p:cNvGrpSpPr/>
          <p:nvPr/>
        </p:nvGrpSpPr>
        <p:grpSpPr>
          <a:xfrm>
            <a:off x="2335803" y="2153243"/>
            <a:ext cx="202760" cy="230698"/>
            <a:chOff x="2707500" y="249400"/>
            <a:chExt cx="423475" cy="481825"/>
          </a:xfrm>
        </p:grpSpPr>
        <p:sp>
          <p:nvSpPr>
            <p:cNvPr id="3784" name="Google Shape;3784;p58"/>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5" name="Google Shape;3785;p58"/>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6" name="Google Shape;3786;p58"/>
          <p:cNvGrpSpPr/>
          <p:nvPr/>
        </p:nvGrpSpPr>
        <p:grpSpPr>
          <a:xfrm>
            <a:off x="2617068" y="2153465"/>
            <a:ext cx="207668" cy="230255"/>
            <a:chOff x="3300325" y="249875"/>
            <a:chExt cx="433725" cy="480900"/>
          </a:xfrm>
        </p:grpSpPr>
        <p:sp>
          <p:nvSpPr>
            <p:cNvPr id="3787" name="Google Shape;3787;p58"/>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8" name="Google Shape;3788;p58"/>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9" name="Google Shape;3789;p58"/>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0" name="Google Shape;3790;p58"/>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1" name="Google Shape;3791;p58"/>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2" name="Google Shape;3792;p58"/>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93" name="Google Shape;3793;p58"/>
          <p:cNvGrpSpPr/>
          <p:nvPr/>
        </p:nvGrpSpPr>
        <p:grpSpPr>
          <a:xfrm>
            <a:off x="2881653" y="2153411"/>
            <a:ext cx="239603" cy="230363"/>
            <a:chOff x="3854700" y="249750"/>
            <a:chExt cx="500425" cy="481125"/>
          </a:xfrm>
        </p:grpSpPr>
        <p:sp>
          <p:nvSpPr>
            <p:cNvPr id="3794" name="Google Shape;3794;p58"/>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5" name="Google Shape;3795;p58"/>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6" name="Google Shape;3796;p58"/>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7" name="Google Shape;3797;p58"/>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8" name="Google Shape;3798;p58"/>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9" name="Google Shape;3799;p58"/>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0" name="Google Shape;3800;p58"/>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1" name="Google Shape;3801;p58"/>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2" name="Google Shape;3802;p58"/>
          <p:cNvGrpSpPr/>
          <p:nvPr/>
        </p:nvGrpSpPr>
        <p:grpSpPr>
          <a:xfrm>
            <a:off x="3165892" y="2153411"/>
            <a:ext cx="239603" cy="230363"/>
            <a:chOff x="4447550" y="249750"/>
            <a:chExt cx="500425" cy="481125"/>
          </a:xfrm>
        </p:grpSpPr>
        <p:sp>
          <p:nvSpPr>
            <p:cNvPr id="3803" name="Google Shape;3803;p58"/>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4" name="Google Shape;3804;p58"/>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5" name="Google Shape;3805;p58"/>
          <p:cNvGrpSpPr/>
          <p:nvPr/>
        </p:nvGrpSpPr>
        <p:grpSpPr>
          <a:xfrm>
            <a:off x="3457757" y="2153243"/>
            <a:ext cx="230698" cy="230698"/>
            <a:chOff x="5049725" y="249400"/>
            <a:chExt cx="481825" cy="481825"/>
          </a:xfrm>
        </p:grpSpPr>
        <p:sp>
          <p:nvSpPr>
            <p:cNvPr id="3806" name="Google Shape;3806;p58"/>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7" name="Google Shape;3807;p58"/>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8" name="Google Shape;3808;p58"/>
          <p:cNvGrpSpPr/>
          <p:nvPr/>
        </p:nvGrpSpPr>
        <p:grpSpPr>
          <a:xfrm>
            <a:off x="3739244" y="2153243"/>
            <a:ext cx="230698" cy="230698"/>
            <a:chOff x="5660400" y="238125"/>
            <a:chExt cx="481825" cy="481825"/>
          </a:xfrm>
        </p:grpSpPr>
        <p:sp>
          <p:nvSpPr>
            <p:cNvPr id="3809" name="Google Shape;3809;p58"/>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0" name="Google Shape;3810;p58"/>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11" name="Google Shape;3811;p58"/>
          <p:cNvGrpSpPr/>
          <p:nvPr/>
        </p:nvGrpSpPr>
        <p:grpSpPr>
          <a:xfrm>
            <a:off x="4022597" y="2153243"/>
            <a:ext cx="230698" cy="230698"/>
            <a:chOff x="6235400" y="249400"/>
            <a:chExt cx="481825" cy="481825"/>
          </a:xfrm>
        </p:grpSpPr>
        <p:sp>
          <p:nvSpPr>
            <p:cNvPr id="3812" name="Google Shape;3812;p58"/>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3" name="Google Shape;3813;p58"/>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4" name="Google Shape;3814;p58"/>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5" name="Google Shape;3815;p58"/>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6" name="Google Shape;3816;p58"/>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17" name="Google Shape;3817;p58"/>
          <p:cNvGrpSpPr/>
          <p:nvPr/>
        </p:nvGrpSpPr>
        <p:grpSpPr>
          <a:xfrm>
            <a:off x="1464608" y="2455652"/>
            <a:ext cx="231344" cy="202724"/>
            <a:chOff x="899850" y="871450"/>
            <a:chExt cx="483175" cy="423400"/>
          </a:xfrm>
        </p:grpSpPr>
        <p:sp>
          <p:nvSpPr>
            <p:cNvPr id="3818" name="Google Shape;3818;p5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9" name="Google Shape;3819;p5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0" name="Google Shape;3820;p5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1" name="Google Shape;3821;p5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22" name="Google Shape;3822;p58"/>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23" name="Google Shape;3823;p58"/>
          <p:cNvGrpSpPr/>
          <p:nvPr/>
        </p:nvGrpSpPr>
        <p:grpSpPr>
          <a:xfrm>
            <a:off x="2030383" y="2441659"/>
            <a:ext cx="231596" cy="230710"/>
            <a:chOff x="2085450" y="842250"/>
            <a:chExt cx="483700" cy="481850"/>
          </a:xfrm>
        </p:grpSpPr>
        <p:sp>
          <p:nvSpPr>
            <p:cNvPr id="3824" name="Google Shape;3824;p5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5" name="Google Shape;3825;p5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6" name="Google Shape;3826;p5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7" name="Google Shape;3827;p58"/>
          <p:cNvGrpSpPr/>
          <p:nvPr/>
        </p:nvGrpSpPr>
        <p:grpSpPr>
          <a:xfrm>
            <a:off x="2321816" y="2441665"/>
            <a:ext cx="230734" cy="230698"/>
            <a:chOff x="2685825" y="840375"/>
            <a:chExt cx="481900" cy="481825"/>
          </a:xfrm>
        </p:grpSpPr>
        <p:sp>
          <p:nvSpPr>
            <p:cNvPr id="3828" name="Google Shape;3828;p58"/>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9" name="Google Shape;3829;p58"/>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0" name="Google Shape;3830;p58"/>
          <p:cNvGrpSpPr/>
          <p:nvPr/>
        </p:nvGrpSpPr>
        <p:grpSpPr>
          <a:xfrm>
            <a:off x="2601752" y="2441449"/>
            <a:ext cx="238299" cy="231129"/>
            <a:chOff x="3270675" y="841800"/>
            <a:chExt cx="497700" cy="482725"/>
          </a:xfrm>
        </p:grpSpPr>
        <p:sp>
          <p:nvSpPr>
            <p:cNvPr id="3831" name="Google Shape;3831;p58"/>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2" name="Google Shape;3832;p58"/>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3" name="Google Shape;3833;p58"/>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34" name="Google Shape;3834;p58"/>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35" name="Google Shape;3835;p58"/>
          <p:cNvGrpSpPr/>
          <p:nvPr/>
        </p:nvGrpSpPr>
        <p:grpSpPr>
          <a:xfrm>
            <a:off x="3170346" y="2455634"/>
            <a:ext cx="230698" cy="202760"/>
            <a:chOff x="4467200" y="877100"/>
            <a:chExt cx="481825" cy="423475"/>
          </a:xfrm>
        </p:grpSpPr>
        <p:sp>
          <p:nvSpPr>
            <p:cNvPr id="3836" name="Google Shape;3836;p58"/>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7" name="Google Shape;3837;p58"/>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8" name="Google Shape;3838;p58"/>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9" name="Google Shape;3839;p58"/>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0" name="Google Shape;3840;p58"/>
          <p:cNvGrpSpPr/>
          <p:nvPr/>
        </p:nvGrpSpPr>
        <p:grpSpPr>
          <a:xfrm>
            <a:off x="3452478" y="2441659"/>
            <a:ext cx="241255" cy="230710"/>
            <a:chOff x="5045500" y="842250"/>
            <a:chExt cx="503875" cy="481850"/>
          </a:xfrm>
        </p:grpSpPr>
        <p:sp>
          <p:nvSpPr>
            <p:cNvPr id="3841" name="Google Shape;3841;p58"/>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2" name="Google Shape;3842;p58"/>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3" name="Google Shape;3843;p58"/>
          <p:cNvGrpSpPr/>
          <p:nvPr/>
        </p:nvGrpSpPr>
        <p:grpSpPr>
          <a:xfrm>
            <a:off x="3740022" y="2459488"/>
            <a:ext cx="229142" cy="195051"/>
            <a:chOff x="5645200" y="879425"/>
            <a:chExt cx="478575" cy="407375"/>
          </a:xfrm>
        </p:grpSpPr>
        <p:sp>
          <p:nvSpPr>
            <p:cNvPr id="3844" name="Google Shape;3844;p58"/>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5" name="Google Shape;3845;p58"/>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6" name="Google Shape;3846;p58"/>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7" name="Google Shape;3847;p58"/>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8" name="Google Shape;3848;p58"/>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9" name="Google Shape;3849;p58"/>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0" name="Google Shape;3850;p58"/>
          <p:cNvGrpSpPr/>
          <p:nvPr/>
        </p:nvGrpSpPr>
        <p:grpSpPr>
          <a:xfrm>
            <a:off x="4036560" y="2441665"/>
            <a:ext cx="202772" cy="230698"/>
            <a:chOff x="6264525" y="842250"/>
            <a:chExt cx="423500" cy="481825"/>
          </a:xfrm>
        </p:grpSpPr>
        <p:sp>
          <p:nvSpPr>
            <p:cNvPr id="3851" name="Google Shape;3851;p58"/>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2" name="Google Shape;3852;p58"/>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3" name="Google Shape;3853;p58"/>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4" name="Google Shape;3854;p58"/>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5" name="Google Shape;3855;p58"/>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6" name="Google Shape;3856;p58"/>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7" name="Google Shape;3857;p58"/>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8" name="Google Shape;3858;p58"/>
          <p:cNvGrpSpPr/>
          <p:nvPr/>
        </p:nvGrpSpPr>
        <p:grpSpPr>
          <a:xfrm>
            <a:off x="1464932" y="2723636"/>
            <a:ext cx="230698" cy="230698"/>
            <a:chOff x="900750" y="1436075"/>
            <a:chExt cx="481825" cy="481825"/>
          </a:xfrm>
        </p:grpSpPr>
        <p:sp>
          <p:nvSpPr>
            <p:cNvPr id="3859" name="Google Shape;3859;p58"/>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0" name="Google Shape;3860;p58"/>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1" name="Google Shape;3861;p58"/>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2" name="Google Shape;3862;p58"/>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63" name="Google Shape;3863;p58"/>
          <p:cNvGrpSpPr/>
          <p:nvPr/>
        </p:nvGrpSpPr>
        <p:grpSpPr>
          <a:xfrm>
            <a:off x="1749075" y="2764633"/>
            <a:ext cx="230698" cy="148703"/>
            <a:chOff x="1492675" y="1520750"/>
            <a:chExt cx="481825" cy="310575"/>
          </a:xfrm>
        </p:grpSpPr>
        <p:sp>
          <p:nvSpPr>
            <p:cNvPr id="3864" name="Google Shape;3864;p58"/>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5" name="Google Shape;3865;p58"/>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66" name="Google Shape;3866;p58"/>
          <p:cNvGrpSpPr/>
          <p:nvPr/>
        </p:nvGrpSpPr>
        <p:grpSpPr>
          <a:xfrm>
            <a:off x="2026384" y="2723624"/>
            <a:ext cx="239592" cy="230722"/>
            <a:chOff x="2071000" y="1435025"/>
            <a:chExt cx="500400" cy="481875"/>
          </a:xfrm>
        </p:grpSpPr>
        <p:sp>
          <p:nvSpPr>
            <p:cNvPr id="3867" name="Google Shape;3867;p58"/>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8" name="Google Shape;3868;p58"/>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9" name="Google Shape;3869;p58"/>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0" name="Google Shape;3870;p58"/>
          <p:cNvGrpSpPr/>
          <p:nvPr/>
        </p:nvGrpSpPr>
        <p:grpSpPr>
          <a:xfrm>
            <a:off x="2317543" y="2737791"/>
            <a:ext cx="239280" cy="202389"/>
            <a:chOff x="2678350" y="1464650"/>
            <a:chExt cx="499750" cy="422700"/>
          </a:xfrm>
        </p:grpSpPr>
        <p:sp>
          <p:nvSpPr>
            <p:cNvPr id="3871" name="Google Shape;3871;p58"/>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2" name="Google Shape;3872;p58"/>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3" name="Google Shape;3873;p58"/>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4" name="Google Shape;3874;p58"/>
          <p:cNvGrpSpPr/>
          <p:nvPr/>
        </p:nvGrpSpPr>
        <p:grpSpPr>
          <a:xfrm>
            <a:off x="2605553" y="2723636"/>
            <a:ext cx="230698" cy="230698"/>
            <a:chOff x="3271200" y="1435075"/>
            <a:chExt cx="481825" cy="481825"/>
          </a:xfrm>
        </p:grpSpPr>
        <p:sp>
          <p:nvSpPr>
            <p:cNvPr id="3875" name="Google Shape;3875;p58"/>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6" name="Google Shape;3876;p58"/>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7" name="Google Shape;3877;p58"/>
          <p:cNvGrpSpPr/>
          <p:nvPr/>
        </p:nvGrpSpPr>
        <p:grpSpPr>
          <a:xfrm>
            <a:off x="2884681" y="2723624"/>
            <a:ext cx="233547" cy="230722"/>
            <a:chOff x="3858100" y="1435075"/>
            <a:chExt cx="487775" cy="481875"/>
          </a:xfrm>
        </p:grpSpPr>
        <p:sp>
          <p:nvSpPr>
            <p:cNvPr id="3878" name="Google Shape;3878;p58"/>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9" name="Google Shape;3879;p58"/>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0" name="Google Shape;3880;p58"/>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1" name="Google Shape;3881;p58"/>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2" name="Google Shape;3882;p58"/>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83" name="Google Shape;3883;p58"/>
          <p:cNvGrpSpPr/>
          <p:nvPr/>
        </p:nvGrpSpPr>
        <p:grpSpPr>
          <a:xfrm>
            <a:off x="3170345" y="2723636"/>
            <a:ext cx="230698" cy="230698"/>
            <a:chOff x="4456875" y="1435075"/>
            <a:chExt cx="481825" cy="481825"/>
          </a:xfrm>
        </p:grpSpPr>
        <p:sp>
          <p:nvSpPr>
            <p:cNvPr id="3884" name="Google Shape;3884;p58"/>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5" name="Google Shape;3885;p58"/>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6" name="Google Shape;3886;p58"/>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7" name="Google Shape;3887;p58"/>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8" name="Google Shape;3888;p58"/>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9" name="Google Shape;3889;p58"/>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0" name="Google Shape;3890;p58"/>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1" name="Google Shape;3891;p58"/>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2" name="Google Shape;3892;p58"/>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3" name="Google Shape;3893;p58"/>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4" name="Google Shape;3894;p58"/>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5" name="Google Shape;3895;p58"/>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6" name="Google Shape;3896;p58"/>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7" name="Google Shape;3897;p58"/>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8" name="Google Shape;3898;p58"/>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9" name="Google Shape;3899;p58"/>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0" name="Google Shape;3900;p58"/>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1" name="Google Shape;3901;p58"/>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2" name="Google Shape;3902;p58"/>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3" name="Google Shape;3903;p58"/>
          <p:cNvGrpSpPr/>
          <p:nvPr/>
        </p:nvGrpSpPr>
        <p:grpSpPr>
          <a:xfrm>
            <a:off x="3456626" y="2723630"/>
            <a:ext cx="232960" cy="230710"/>
            <a:chOff x="5049725" y="1435050"/>
            <a:chExt cx="486550" cy="481850"/>
          </a:xfrm>
        </p:grpSpPr>
        <p:sp>
          <p:nvSpPr>
            <p:cNvPr id="3904" name="Google Shape;3904;p5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5" name="Google Shape;3905;p5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6" name="Google Shape;3906;p5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7" name="Google Shape;3907;p5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8" name="Google Shape;3908;p58"/>
          <p:cNvGrpSpPr/>
          <p:nvPr/>
        </p:nvGrpSpPr>
        <p:grpSpPr>
          <a:xfrm>
            <a:off x="3739208" y="2723636"/>
            <a:ext cx="230770" cy="230698"/>
            <a:chOff x="5642475" y="1435075"/>
            <a:chExt cx="481975" cy="481825"/>
          </a:xfrm>
        </p:grpSpPr>
        <p:sp>
          <p:nvSpPr>
            <p:cNvPr id="3909" name="Google Shape;3909;p58"/>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0" name="Google Shape;3910;p58"/>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1" name="Google Shape;3911;p58"/>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2" name="Google Shape;3912;p58"/>
          <p:cNvGrpSpPr/>
          <p:nvPr/>
        </p:nvGrpSpPr>
        <p:grpSpPr>
          <a:xfrm>
            <a:off x="4021065" y="2723630"/>
            <a:ext cx="233762" cy="230710"/>
            <a:chOff x="6232000" y="1435050"/>
            <a:chExt cx="488225" cy="481850"/>
          </a:xfrm>
        </p:grpSpPr>
        <p:sp>
          <p:nvSpPr>
            <p:cNvPr id="3913" name="Google Shape;3913;p58"/>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4" name="Google Shape;3914;p58"/>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5" name="Google Shape;3915;p58"/>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6" name="Google Shape;3916;p58"/>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7" name="Google Shape;3917;p58"/>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8" name="Google Shape;3918;p58"/>
          <p:cNvGrpSpPr/>
          <p:nvPr/>
        </p:nvGrpSpPr>
        <p:grpSpPr>
          <a:xfrm>
            <a:off x="1478302" y="3004925"/>
            <a:ext cx="203957" cy="229704"/>
            <a:chOff x="924450" y="2028975"/>
            <a:chExt cx="425975" cy="479750"/>
          </a:xfrm>
        </p:grpSpPr>
        <p:sp>
          <p:nvSpPr>
            <p:cNvPr id="3919" name="Google Shape;3919;p58"/>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0" name="Google Shape;3920;p58"/>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1" name="Google Shape;3921;p58"/>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2" name="Google Shape;3922;p58"/>
          <p:cNvGrpSpPr/>
          <p:nvPr/>
        </p:nvGrpSpPr>
        <p:grpSpPr>
          <a:xfrm>
            <a:off x="2030813" y="3018391"/>
            <a:ext cx="230734" cy="202772"/>
            <a:chOff x="2085450" y="2057100"/>
            <a:chExt cx="481900" cy="423500"/>
          </a:xfrm>
        </p:grpSpPr>
        <p:sp>
          <p:nvSpPr>
            <p:cNvPr id="3923" name="Google Shape;3923;p58"/>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4" name="Google Shape;3924;p58"/>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5" name="Google Shape;3925;p58"/>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6" name="Google Shape;3926;p58"/>
          <p:cNvGrpSpPr/>
          <p:nvPr/>
        </p:nvGrpSpPr>
        <p:grpSpPr>
          <a:xfrm>
            <a:off x="2321816" y="3034198"/>
            <a:ext cx="230734" cy="171159"/>
            <a:chOff x="2678275" y="2090100"/>
            <a:chExt cx="481900" cy="357475"/>
          </a:xfrm>
        </p:grpSpPr>
        <p:sp>
          <p:nvSpPr>
            <p:cNvPr id="3927" name="Google Shape;3927;p58"/>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8" name="Google Shape;3928;p58"/>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9" name="Google Shape;3929;p58"/>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0" name="Google Shape;3930;p58"/>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1" name="Google Shape;3931;p58"/>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2" name="Google Shape;3932;p58"/>
          <p:cNvGrpSpPr/>
          <p:nvPr/>
        </p:nvGrpSpPr>
        <p:grpSpPr>
          <a:xfrm>
            <a:off x="2646323" y="3042493"/>
            <a:ext cx="149158" cy="154569"/>
            <a:chOff x="3357325" y="2093500"/>
            <a:chExt cx="311525" cy="322825"/>
          </a:xfrm>
        </p:grpSpPr>
        <p:sp>
          <p:nvSpPr>
            <p:cNvPr id="3933" name="Google Shape;3933;p58"/>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4" name="Google Shape;3934;p58"/>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5" name="Google Shape;3935;p58"/>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36" name="Google Shape;3936;p58"/>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37" name="Google Shape;3937;p58"/>
          <p:cNvGrpSpPr/>
          <p:nvPr/>
        </p:nvGrpSpPr>
        <p:grpSpPr>
          <a:xfrm>
            <a:off x="3186385" y="3004428"/>
            <a:ext cx="198618" cy="230698"/>
            <a:chOff x="4492800" y="2027925"/>
            <a:chExt cx="414825" cy="481825"/>
          </a:xfrm>
        </p:grpSpPr>
        <p:sp>
          <p:nvSpPr>
            <p:cNvPr id="3938" name="Google Shape;3938;p58"/>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9" name="Google Shape;3939;p58"/>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0" name="Google Shape;3940;p58"/>
          <p:cNvGrpSpPr/>
          <p:nvPr/>
        </p:nvGrpSpPr>
        <p:grpSpPr>
          <a:xfrm>
            <a:off x="3457775" y="3004423"/>
            <a:ext cx="230662" cy="230710"/>
            <a:chOff x="5049725" y="2027900"/>
            <a:chExt cx="481750" cy="481850"/>
          </a:xfrm>
        </p:grpSpPr>
        <p:sp>
          <p:nvSpPr>
            <p:cNvPr id="3941" name="Google Shape;3941;p58"/>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2" name="Google Shape;3942;p58"/>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3" name="Google Shape;3943;p58"/>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4" name="Google Shape;3944;p58"/>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5" name="Google Shape;3945;p58"/>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6" name="Google Shape;3946;p58"/>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7" name="Google Shape;3947;p58"/>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8" name="Google Shape;3948;p58"/>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9" name="Google Shape;3949;p58"/>
          <p:cNvGrpSpPr/>
          <p:nvPr/>
        </p:nvGrpSpPr>
        <p:grpSpPr>
          <a:xfrm>
            <a:off x="3779828" y="3004482"/>
            <a:ext cx="149529" cy="230590"/>
            <a:chOff x="5726350" y="2028150"/>
            <a:chExt cx="312300" cy="481600"/>
          </a:xfrm>
        </p:grpSpPr>
        <p:sp>
          <p:nvSpPr>
            <p:cNvPr id="3950" name="Google Shape;3950;p58"/>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1" name="Google Shape;3951;p58"/>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2" name="Google Shape;3952;p58"/>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3" name="Google Shape;3953;p58"/>
          <p:cNvGrpSpPr/>
          <p:nvPr/>
        </p:nvGrpSpPr>
        <p:grpSpPr>
          <a:xfrm>
            <a:off x="4024764" y="3006595"/>
            <a:ext cx="226365" cy="226365"/>
            <a:chOff x="6239925" y="2032450"/>
            <a:chExt cx="472775" cy="472775"/>
          </a:xfrm>
        </p:grpSpPr>
        <p:sp>
          <p:nvSpPr>
            <p:cNvPr id="3954" name="Google Shape;3954;p58"/>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5" name="Google Shape;3955;p58"/>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6" name="Google Shape;3956;p58"/>
          <p:cNvGrpSpPr/>
          <p:nvPr/>
        </p:nvGrpSpPr>
        <p:grpSpPr>
          <a:xfrm>
            <a:off x="4330172" y="2205605"/>
            <a:ext cx="227562" cy="126092"/>
            <a:chOff x="903075" y="2730000"/>
            <a:chExt cx="475275" cy="263350"/>
          </a:xfrm>
        </p:grpSpPr>
        <p:sp>
          <p:nvSpPr>
            <p:cNvPr id="3957" name="Google Shape;3957;p58"/>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8" name="Google Shape;3958;p58"/>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9" name="Google Shape;3959;p58"/>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0" name="Google Shape;3960;p58"/>
          <p:cNvGrpSpPr/>
          <p:nvPr/>
        </p:nvGrpSpPr>
        <p:grpSpPr>
          <a:xfrm>
            <a:off x="1749075" y="3004428"/>
            <a:ext cx="230698" cy="230698"/>
            <a:chOff x="1492675" y="2027925"/>
            <a:chExt cx="481825" cy="481825"/>
          </a:xfrm>
        </p:grpSpPr>
        <p:sp>
          <p:nvSpPr>
            <p:cNvPr id="3961" name="Google Shape;3961;p58"/>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2" name="Google Shape;3962;p58"/>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3" name="Google Shape;3963;p58"/>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4" name="Google Shape;3964;p58"/>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5" name="Google Shape;3965;p58"/>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6" name="Google Shape;3966;p58"/>
          <p:cNvGrpSpPr/>
          <p:nvPr/>
        </p:nvGrpSpPr>
        <p:grpSpPr>
          <a:xfrm>
            <a:off x="4623101" y="2153302"/>
            <a:ext cx="230698" cy="230698"/>
            <a:chOff x="1492675" y="2620775"/>
            <a:chExt cx="481825" cy="481825"/>
          </a:xfrm>
        </p:grpSpPr>
        <p:sp>
          <p:nvSpPr>
            <p:cNvPr id="3967" name="Google Shape;3967;p58"/>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8" name="Google Shape;3968;p58"/>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69" name="Google Shape;3969;p58"/>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70" name="Google Shape;3970;p58"/>
          <p:cNvGrpSpPr/>
          <p:nvPr/>
        </p:nvGrpSpPr>
        <p:grpSpPr>
          <a:xfrm>
            <a:off x="5183268" y="2164171"/>
            <a:ext cx="226843" cy="208960"/>
            <a:chOff x="2682350" y="2643425"/>
            <a:chExt cx="473775" cy="436425"/>
          </a:xfrm>
        </p:grpSpPr>
        <p:sp>
          <p:nvSpPr>
            <p:cNvPr id="3971" name="Google Shape;3971;p58"/>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2" name="Google Shape;3972;p58"/>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3" name="Google Shape;3973;p58"/>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4" name="Google Shape;3974;p58"/>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5" name="Google Shape;3975;p58"/>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6" name="Google Shape;3976;p58"/>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7" name="Google Shape;3977;p58"/>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8" name="Google Shape;3978;p58"/>
          <p:cNvGrpSpPr/>
          <p:nvPr/>
        </p:nvGrpSpPr>
        <p:grpSpPr>
          <a:xfrm>
            <a:off x="5499808" y="2153302"/>
            <a:ext cx="162205" cy="230698"/>
            <a:chOff x="3342725" y="2620775"/>
            <a:chExt cx="338775" cy="481825"/>
          </a:xfrm>
        </p:grpSpPr>
        <p:sp>
          <p:nvSpPr>
            <p:cNvPr id="3979" name="Google Shape;3979;p58"/>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0" name="Google Shape;3980;p58"/>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1" name="Google Shape;3981;p58"/>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2" name="Google Shape;3982;p58"/>
          <p:cNvGrpSpPr/>
          <p:nvPr/>
        </p:nvGrpSpPr>
        <p:grpSpPr>
          <a:xfrm>
            <a:off x="5767565" y="2153302"/>
            <a:ext cx="189246" cy="230698"/>
            <a:chOff x="3907325" y="2620775"/>
            <a:chExt cx="395250" cy="481825"/>
          </a:xfrm>
        </p:grpSpPr>
        <p:sp>
          <p:nvSpPr>
            <p:cNvPr id="3983" name="Google Shape;3983;p58"/>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4" name="Google Shape;3984;p58"/>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5" name="Google Shape;3985;p58"/>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6" name="Google Shape;3986;p58"/>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7" name="Google Shape;3987;p58"/>
          <p:cNvGrpSpPr/>
          <p:nvPr/>
        </p:nvGrpSpPr>
        <p:grpSpPr>
          <a:xfrm>
            <a:off x="6034939" y="2160514"/>
            <a:ext cx="230698" cy="216274"/>
            <a:chOff x="4456875" y="2635825"/>
            <a:chExt cx="481825" cy="451700"/>
          </a:xfrm>
        </p:grpSpPr>
        <p:sp>
          <p:nvSpPr>
            <p:cNvPr id="3988" name="Google Shape;3988;p58"/>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9" name="Google Shape;3989;p58"/>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0" name="Google Shape;3990;p58"/>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1" name="Google Shape;3991;p58"/>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2" name="Google Shape;3992;p58"/>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3" name="Google Shape;3993;p58"/>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4" name="Google Shape;3994;p58"/>
          <p:cNvGrpSpPr/>
          <p:nvPr/>
        </p:nvGrpSpPr>
        <p:grpSpPr>
          <a:xfrm>
            <a:off x="6323895" y="2160514"/>
            <a:ext cx="230698" cy="216274"/>
            <a:chOff x="5049725" y="2635825"/>
            <a:chExt cx="481825" cy="451700"/>
          </a:xfrm>
        </p:grpSpPr>
        <p:sp>
          <p:nvSpPr>
            <p:cNvPr id="3995" name="Google Shape;3995;p58"/>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6" name="Google Shape;3996;p58"/>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7" name="Google Shape;3997;p58"/>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8" name="Google Shape;3998;p58"/>
          <p:cNvGrpSpPr/>
          <p:nvPr/>
        </p:nvGrpSpPr>
        <p:grpSpPr>
          <a:xfrm>
            <a:off x="6604855" y="2153601"/>
            <a:ext cx="230231" cy="230099"/>
            <a:chOff x="5643000" y="2621375"/>
            <a:chExt cx="480850" cy="480575"/>
          </a:xfrm>
        </p:grpSpPr>
        <p:sp>
          <p:nvSpPr>
            <p:cNvPr id="3999" name="Google Shape;3999;p58"/>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0" name="Google Shape;4000;p58"/>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1" name="Google Shape;4001;p58"/>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2" name="Google Shape;4002;p58"/>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3" name="Google Shape;4003;p58"/>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4" name="Google Shape;4004;p58"/>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5" name="Google Shape;4005;p58"/>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06" name="Google Shape;4006;p58"/>
          <p:cNvGrpSpPr/>
          <p:nvPr/>
        </p:nvGrpSpPr>
        <p:grpSpPr>
          <a:xfrm>
            <a:off x="6890046" y="2153302"/>
            <a:ext cx="230770" cy="230698"/>
            <a:chOff x="6235250" y="2620775"/>
            <a:chExt cx="481975" cy="481825"/>
          </a:xfrm>
        </p:grpSpPr>
        <p:sp>
          <p:nvSpPr>
            <p:cNvPr id="4007" name="Google Shape;4007;p58"/>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8" name="Google Shape;4008;p58"/>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9" name="Google Shape;4009;p58"/>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0" name="Google Shape;4010;p58"/>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1" name="Google Shape;4011;p58"/>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12" name="Google Shape;4012;p58"/>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13" name="Google Shape;4013;p58"/>
          <p:cNvGrpSpPr/>
          <p:nvPr/>
        </p:nvGrpSpPr>
        <p:grpSpPr>
          <a:xfrm>
            <a:off x="4622474" y="2441724"/>
            <a:ext cx="231955" cy="230698"/>
            <a:chOff x="1535000" y="3223325"/>
            <a:chExt cx="484450" cy="481825"/>
          </a:xfrm>
        </p:grpSpPr>
        <p:sp>
          <p:nvSpPr>
            <p:cNvPr id="4014" name="Google Shape;4014;p58"/>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5" name="Google Shape;4015;p58"/>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6" name="Google Shape;4016;p58"/>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7" name="Google Shape;4017;p58"/>
          <p:cNvGrpSpPr/>
          <p:nvPr/>
        </p:nvGrpSpPr>
        <p:grpSpPr>
          <a:xfrm>
            <a:off x="4899627" y="2465729"/>
            <a:ext cx="230698" cy="182686"/>
            <a:chOff x="2085525" y="3263750"/>
            <a:chExt cx="481825" cy="381550"/>
          </a:xfrm>
        </p:grpSpPr>
        <p:sp>
          <p:nvSpPr>
            <p:cNvPr id="4018" name="Google Shape;4018;p58"/>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9" name="Google Shape;4019;p58"/>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20" name="Google Shape;4020;p58"/>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21" name="Google Shape;4021;p58"/>
          <p:cNvGrpSpPr/>
          <p:nvPr/>
        </p:nvGrpSpPr>
        <p:grpSpPr>
          <a:xfrm>
            <a:off x="5465239" y="2441717"/>
            <a:ext cx="231344" cy="230710"/>
            <a:chOff x="3270450" y="3213625"/>
            <a:chExt cx="483175" cy="481850"/>
          </a:xfrm>
        </p:grpSpPr>
        <p:sp>
          <p:nvSpPr>
            <p:cNvPr id="4022" name="Google Shape;4022;p58"/>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3" name="Google Shape;4023;p58"/>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4" name="Google Shape;4024;p58"/>
          <p:cNvGrpSpPr/>
          <p:nvPr/>
        </p:nvGrpSpPr>
        <p:grpSpPr>
          <a:xfrm>
            <a:off x="5804750" y="2441723"/>
            <a:ext cx="114876" cy="230698"/>
            <a:chOff x="3984950" y="3213600"/>
            <a:chExt cx="239925" cy="481825"/>
          </a:xfrm>
        </p:grpSpPr>
        <p:sp>
          <p:nvSpPr>
            <p:cNvPr id="4025" name="Google Shape;4025;p58"/>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6" name="Google Shape;4026;p58"/>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27" name="Google Shape;4027;p58"/>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8" name="Google Shape;4028;p58"/>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29" name="Google Shape;4029;p58"/>
          <p:cNvGrpSpPr/>
          <p:nvPr/>
        </p:nvGrpSpPr>
        <p:grpSpPr>
          <a:xfrm>
            <a:off x="6599193" y="2461911"/>
            <a:ext cx="241555" cy="190323"/>
            <a:chOff x="5629975" y="3255775"/>
            <a:chExt cx="504500" cy="397500"/>
          </a:xfrm>
        </p:grpSpPr>
        <p:sp>
          <p:nvSpPr>
            <p:cNvPr id="4030" name="Google Shape;4030;p58"/>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1" name="Google Shape;4031;p58"/>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2" name="Google Shape;4032;p58"/>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3" name="Google Shape;4033;p58"/>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4" name="Google Shape;4034;p58"/>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5" name="Google Shape;4035;p58"/>
          <p:cNvGrpSpPr/>
          <p:nvPr/>
        </p:nvGrpSpPr>
        <p:grpSpPr>
          <a:xfrm>
            <a:off x="6889741" y="2461983"/>
            <a:ext cx="231380" cy="190179"/>
            <a:chOff x="6234950" y="3255925"/>
            <a:chExt cx="483250" cy="397200"/>
          </a:xfrm>
        </p:grpSpPr>
        <p:sp>
          <p:nvSpPr>
            <p:cNvPr id="4036" name="Google Shape;4036;p58"/>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7" name="Google Shape;4037;p58"/>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8" name="Google Shape;4038;p58"/>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9" name="Google Shape;4039;p58"/>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0" name="Google Shape;4040;p58"/>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1" name="Google Shape;4041;p58"/>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2" name="Google Shape;4042;p58"/>
          <p:cNvGrpSpPr/>
          <p:nvPr/>
        </p:nvGrpSpPr>
        <p:grpSpPr>
          <a:xfrm>
            <a:off x="4335816" y="2723695"/>
            <a:ext cx="216274" cy="230698"/>
            <a:chOff x="914900" y="3806450"/>
            <a:chExt cx="451700" cy="481825"/>
          </a:xfrm>
        </p:grpSpPr>
        <p:sp>
          <p:nvSpPr>
            <p:cNvPr id="4043" name="Google Shape;4043;p58"/>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4" name="Google Shape;4044;p58"/>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5" name="Google Shape;4045;p58"/>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6" name="Google Shape;4046;p58"/>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7" name="Google Shape;4047;p58"/>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8" name="Google Shape;4048;p58"/>
          <p:cNvGrpSpPr/>
          <p:nvPr/>
        </p:nvGrpSpPr>
        <p:grpSpPr>
          <a:xfrm>
            <a:off x="4620689" y="2723569"/>
            <a:ext cx="235522" cy="230949"/>
            <a:chOff x="1490050" y="3805975"/>
            <a:chExt cx="491900" cy="482350"/>
          </a:xfrm>
        </p:grpSpPr>
        <p:sp>
          <p:nvSpPr>
            <p:cNvPr id="4049" name="Google Shape;4049;p58"/>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0" name="Google Shape;4050;p58"/>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1" name="Google Shape;4051;p58"/>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2" name="Google Shape;4052;p58"/>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3" name="Google Shape;4053;p58"/>
          <p:cNvGrpSpPr/>
          <p:nvPr/>
        </p:nvGrpSpPr>
        <p:grpSpPr>
          <a:xfrm>
            <a:off x="4908927" y="2723695"/>
            <a:ext cx="212096" cy="230698"/>
            <a:chOff x="2104275" y="3806450"/>
            <a:chExt cx="442975" cy="481825"/>
          </a:xfrm>
        </p:grpSpPr>
        <p:sp>
          <p:nvSpPr>
            <p:cNvPr id="4054" name="Google Shape;4054;p58"/>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5" name="Google Shape;4055;p58"/>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6" name="Google Shape;4056;p58"/>
          <p:cNvGrpSpPr/>
          <p:nvPr/>
        </p:nvGrpSpPr>
        <p:grpSpPr>
          <a:xfrm>
            <a:off x="5196925" y="2723695"/>
            <a:ext cx="199528" cy="230698"/>
            <a:chOff x="2710875" y="3806450"/>
            <a:chExt cx="416725" cy="481825"/>
          </a:xfrm>
        </p:grpSpPr>
        <p:sp>
          <p:nvSpPr>
            <p:cNvPr id="4057" name="Google Shape;4057;p58"/>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8" name="Google Shape;4058;p58"/>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9" name="Google Shape;4059;p58"/>
          <p:cNvGrpSpPr/>
          <p:nvPr/>
        </p:nvGrpSpPr>
        <p:grpSpPr>
          <a:xfrm>
            <a:off x="5465562" y="2751196"/>
            <a:ext cx="230698" cy="175696"/>
            <a:chOff x="3271200" y="3863875"/>
            <a:chExt cx="481825" cy="366950"/>
          </a:xfrm>
        </p:grpSpPr>
        <p:sp>
          <p:nvSpPr>
            <p:cNvPr id="4060" name="Google Shape;4060;p58"/>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1" name="Google Shape;4061;p58"/>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2" name="Google Shape;4062;p58"/>
          <p:cNvGrpSpPr/>
          <p:nvPr/>
        </p:nvGrpSpPr>
        <p:grpSpPr>
          <a:xfrm>
            <a:off x="5761706" y="2723850"/>
            <a:ext cx="200964" cy="230387"/>
            <a:chOff x="3895050" y="3806775"/>
            <a:chExt cx="419725" cy="481175"/>
          </a:xfrm>
        </p:grpSpPr>
        <p:sp>
          <p:nvSpPr>
            <p:cNvPr id="4063" name="Google Shape;4063;p58"/>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4" name="Google Shape;4064;p58"/>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5" name="Google Shape;4065;p58"/>
          <p:cNvGrpSpPr/>
          <p:nvPr/>
        </p:nvGrpSpPr>
        <p:grpSpPr>
          <a:xfrm>
            <a:off x="6035945" y="2723701"/>
            <a:ext cx="228687" cy="230686"/>
            <a:chOff x="4464775" y="3806475"/>
            <a:chExt cx="477625" cy="481800"/>
          </a:xfrm>
        </p:grpSpPr>
        <p:sp>
          <p:nvSpPr>
            <p:cNvPr id="4066" name="Google Shape;4066;p58"/>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7" name="Google Shape;4067;p58"/>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8" name="Google Shape;4068;p58"/>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9" name="Google Shape;4069;p58"/>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0" name="Google Shape;4070;p58"/>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1" name="Google Shape;4071;p58"/>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2" name="Google Shape;4072;p58"/>
          <p:cNvGrpSpPr/>
          <p:nvPr/>
        </p:nvGrpSpPr>
        <p:grpSpPr>
          <a:xfrm>
            <a:off x="6323895" y="2723695"/>
            <a:ext cx="230698" cy="230698"/>
            <a:chOff x="5049725" y="3806450"/>
            <a:chExt cx="481825" cy="481825"/>
          </a:xfrm>
        </p:grpSpPr>
        <p:sp>
          <p:nvSpPr>
            <p:cNvPr id="4073" name="Google Shape;4073;p58"/>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4" name="Google Shape;4074;p58"/>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5" name="Google Shape;4075;p58"/>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6" name="Google Shape;4076;p58"/>
          <p:cNvGrpSpPr/>
          <p:nvPr/>
        </p:nvGrpSpPr>
        <p:grpSpPr>
          <a:xfrm>
            <a:off x="6604621" y="2723695"/>
            <a:ext cx="230698" cy="230698"/>
            <a:chOff x="5651375" y="3806450"/>
            <a:chExt cx="481825" cy="481825"/>
          </a:xfrm>
        </p:grpSpPr>
        <p:sp>
          <p:nvSpPr>
            <p:cNvPr id="4077" name="Google Shape;4077;p58"/>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8" name="Google Shape;4078;p58"/>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9" name="Google Shape;4079;p58"/>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0" name="Google Shape;4080;p58"/>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1" name="Google Shape;4081;p58"/>
          <p:cNvGrpSpPr/>
          <p:nvPr/>
        </p:nvGrpSpPr>
        <p:grpSpPr>
          <a:xfrm>
            <a:off x="6903937" y="2725047"/>
            <a:ext cx="202987" cy="227993"/>
            <a:chOff x="6264300" y="3809300"/>
            <a:chExt cx="423950" cy="476175"/>
          </a:xfrm>
        </p:grpSpPr>
        <p:sp>
          <p:nvSpPr>
            <p:cNvPr id="4082" name="Google Shape;4082;p58"/>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3" name="Google Shape;4083;p58"/>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4" name="Google Shape;4084;p58"/>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5" name="Google Shape;4085;p58"/>
          <p:cNvGrpSpPr/>
          <p:nvPr/>
        </p:nvGrpSpPr>
        <p:grpSpPr>
          <a:xfrm>
            <a:off x="4328155" y="3004481"/>
            <a:ext cx="231596" cy="230710"/>
            <a:chOff x="898875" y="4399275"/>
            <a:chExt cx="483700" cy="481850"/>
          </a:xfrm>
        </p:grpSpPr>
        <p:sp>
          <p:nvSpPr>
            <p:cNvPr id="4086" name="Google Shape;4086;p58"/>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7" name="Google Shape;4087;p58"/>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8" name="Google Shape;4088;p58"/>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9" name="Google Shape;4089;p58"/>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0" name="Google Shape;4090;p58"/>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1" name="Google Shape;4091;p58"/>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2" name="Google Shape;4092;p58"/>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3" name="Google Shape;4093;p58"/>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4" name="Google Shape;4094;p58"/>
          <p:cNvGrpSpPr/>
          <p:nvPr/>
        </p:nvGrpSpPr>
        <p:grpSpPr>
          <a:xfrm>
            <a:off x="4623101" y="3014853"/>
            <a:ext cx="230698" cy="209966"/>
            <a:chOff x="1492675" y="4420975"/>
            <a:chExt cx="481825" cy="438525"/>
          </a:xfrm>
        </p:grpSpPr>
        <p:sp>
          <p:nvSpPr>
            <p:cNvPr id="4095" name="Google Shape;4095;p58"/>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6" name="Google Shape;4096;p58"/>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7" name="Google Shape;4097;p58"/>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8" name="Google Shape;4098;p58"/>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9" name="Google Shape;4099;p58"/>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0" name="Google Shape;4100;p58"/>
          <p:cNvGrpSpPr/>
          <p:nvPr/>
        </p:nvGrpSpPr>
        <p:grpSpPr>
          <a:xfrm>
            <a:off x="4898495" y="3004942"/>
            <a:ext cx="232960" cy="229788"/>
            <a:chOff x="2084100" y="4400250"/>
            <a:chExt cx="486550" cy="479925"/>
          </a:xfrm>
        </p:grpSpPr>
        <p:sp>
          <p:nvSpPr>
            <p:cNvPr id="4101" name="Google Shape;4101;p58"/>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2" name="Google Shape;4102;p58"/>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3" name="Google Shape;4103;p58"/>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4" name="Google Shape;4104;p58"/>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5" name="Google Shape;4105;p58"/>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6" name="Google Shape;4106;p58"/>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7" name="Google Shape;4107;p58"/>
          <p:cNvGrpSpPr/>
          <p:nvPr/>
        </p:nvGrpSpPr>
        <p:grpSpPr>
          <a:xfrm>
            <a:off x="5195310" y="3004499"/>
            <a:ext cx="202760" cy="230674"/>
            <a:chOff x="2707950" y="4399325"/>
            <a:chExt cx="423475" cy="481775"/>
          </a:xfrm>
        </p:grpSpPr>
        <p:sp>
          <p:nvSpPr>
            <p:cNvPr id="4108" name="Google Shape;4108;p58"/>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9" name="Google Shape;4109;p58"/>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0" name="Google Shape;4110;p58"/>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1" name="Google Shape;4111;p58"/>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2" name="Google Shape;4112;p58"/>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3" name="Google Shape;4113;p58"/>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4" name="Google Shape;4114;p58"/>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5" name="Google Shape;4115;p58"/>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6" name="Google Shape;4116;p58"/>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7" name="Google Shape;4117;p58"/>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8" name="Google Shape;4118;p58"/>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9" name="Google Shape;4119;p58"/>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0" name="Google Shape;4120;p58"/>
          <p:cNvGrpSpPr/>
          <p:nvPr/>
        </p:nvGrpSpPr>
        <p:grpSpPr>
          <a:xfrm>
            <a:off x="5487390" y="3004481"/>
            <a:ext cx="187043" cy="230710"/>
            <a:chOff x="3330525" y="4399275"/>
            <a:chExt cx="390650" cy="481850"/>
          </a:xfrm>
        </p:grpSpPr>
        <p:sp>
          <p:nvSpPr>
            <p:cNvPr id="4121" name="Google Shape;4121;p58"/>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2" name="Google Shape;4122;p58"/>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3" name="Google Shape;4123;p58"/>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4" name="Google Shape;4124;p58"/>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5" name="Google Shape;4125;p58"/>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6" name="Google Shape;4126;p58"/>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7" name="Google Shape;4127;p58"/>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8" name="Google Shape;4128;p58"/>
          <p:cNvGrpSpPr/>
          <p:nvPr/>
        </p:nvGrpSpPr>
        <p:grpSpPr>
          <a:xfrm>
            <a:off x="5776076" y="3004487"/>
            <a:ext cx="172224" cy="230698"/>
            <a:chOff x="3938800" y="4399275"/>
            <a:chExt cx="359700" cy="481825"/>
          </a:xfrm>
        </p:grpSpPr>
        <p:sp>
          <p:nvSpPr>
            <p:cNvPr id="4129" name="Google Shape;4129;p58"/>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0" name="Google Shape;4130;p58"/>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1" name="Google Shape;4131;p58"/>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2" name="Google Shape;4132;p58"/>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3" name="Google Shape;4133;p58"/>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4" name="Google Shape;4134;p58"/>
          <p:cNvGrpSpPr/>
          <p:nvPr/>
        </p:nvGrpSpPr>
        <p:grpSpPr>
          <a:xfrm>
            <a:off x="6096214" y="3004487"/>
            <a:ext cx="108149" cy="230698"/>
            <a:chOff x="4584850" y="4399275"/>
            <a:chExt cx="225875" cy="481825"/>
          </a:xfrm>
        </p:grpSpPr>
        <p:sp>
          <p:nvSpPr>
            <p:cNvPr id="4135" name="Google Shape;4135;p58"/>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6" name="Google Shape;4136;p58"/>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37" name="Google Shape;4137;p58"/>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38" name="Google Shape;4138;p58"/>
          <p:cNvGrpSpPr/>
          <p:nvPr/>
        </p:nvGrpSpPr>
        <p:grpSpPr>
          <a:xfrm>
            <a:off x="6604621" y="3004487"/>
            <a:ext cx="230698" cy="230698"/>
            <a:chOff x="5642550" y="4399275"/>
            <a:chExt cx="481825" cy="481825"/>
          </a:xfrm>
        </p:grpSpPr>
        <p:sp>
          <p:nvSpPr>
            <p:cNvPr id="4139" name="Google Shape;4139;p58"/>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0" name="Google Shape;4140;p58"/>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1" name="Google Shape;4141;p58"/>
          <p:cNvGrpSpPr/>
          <p:nvPr/>
        </p:nvGrpSpPr>
        <p:grpSpPr>
          <a:xfrm>
            <a:off x="6881900" y="3012585"/>
            <a:ext cx="247061" cy="214502"/>
            <a:chOff x="6218300" y="4416175"/>
            <a:chExt cx="516000" cy="448000"/>
          </a:xfrm>
        </p:grpSpPr>
        <p:sp>
          <p:nvSpPr>
            <p:cNvPr id="4142" name="Google Shape;4142;p58"/>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3" name="Google Shape;4143;p58"/>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4" name="Google Shape;4144;p58"/>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5" name="Google Shape;4145;p58"/>
          <p:cNvGrpSpPr/>
          <p:nvPr/>
        </p:nvGrpSpPr>
        <p:grpSpPr>
          <a:xfrm>
            <a:off x="7161095" y="2153361"/>
            <a:ext cx="230698" cy="230698"/>
            <a:chOff x="899850" y="4992125"/>
            <a:chExt cx="481825" cy="481825"/>
          </a:xfrm>
        </p:grpSpPr>
        <p:sp>
          <p:nvSpPr>
            <p:cNvPr id="4146" name="Google Shape;4146;p58"/>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7" name="Google Shape;4147;p58"/>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8" name="Google Shape;4148;p58"/>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9" name="Google Shape;4149;p58"/>
          <p:cNvGrpSpPr/>
          <p:nvPr/>
        </p:nvGrpSpPr>
        <p:grpSpPr>
          <a:xfrm>
            <a:off x="7161106" y="2441767"/>
            <a:ext cx="230698" cy="230698"/>
            <a:chOff x="1492675" y="4992125"/>
            <a:chExt cx="481825" cy="481825"/>
          </a:xfrm>
        </p:grpSpPr>
        <p:sp>
          <p:nvSpPr>
            <p:cNvPr id="4150" name="Google Shape;4150;p58"/>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1" name="Google Shape;4151;p58"/>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2" name="Google Shape;4152;p58"/>
          <p:cNvGrpSpPr/>
          <p:nvPr/>
        </p:nvGrpSpPr>
        <p:grpSpPr>
          <a:xfrm>
            <a:off x="7161118" y="2723724"/>
            <a:ext cx="230698" cy="230698"/>
            <a:chOff x="2085525" y="4992125"/>
            <a:chExt cx="481825" cy="481825"/>
          </a:xfrm>
        </p:grpSpPr>
        <p:sp>
          <p:nvSpPr>
            <p:cNvPr id="4153" name="Google Shape;4153;p58"/>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4" name="Google Shape;4154;p58"/>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5" name="Google Shape;4155;p58"/>
          <p:cNvGrpSpPr/>
          <p:nvPr/>
        </p:nvGrpSpPr>
        <p:grpSpPr>
          <a:xfrm>
            <a:off x="7449623" y="2153361"/>
            <a:ext cx="230698" cy="230698"/>
            <a:chOff x="2678350" y="4992125"/>
            <a:chExt cx="481825" cy="481825"/>
          </a:xfrm>
        </p:grpSpPr>
        <p:sp>
          <p:nvSpPr>
            <p:cNvPr id="4156" name="Google Shape;4156;p58"/>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7" name="Google Shape;4157;p58"/>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8" name="Google Shape;4158;p58"/>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9" name="Google Shape;4159;p58"/>
          <p:cNvGrpSpPr/>
          <p:nvPr/>
        </p:nvGrpSpPr>
        <p:grpSpPr>
          <a:xfrm>
            <a:off x="7161142" y="3004502"/>
            <a:ext cx="230698" cy="230698"/>
            <a:chOff x="3271200" y="4992125"/>
            <a:chExt cx="481825" cy="481825"/>
          </a:xfrm>
        </p:grpSpPr>
        <p:sp>
          <p:nvSpPr>
            <p:cNvPr id="4160" name="Google Shape;4160;p58"/>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1" name="Google Shape;4161;p58"/>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2" name="Google Shape;4162;p58"/>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3" name="Google Shape;4163;p58"/>
          <p:cNvGrpSpPr/>
          <p:nvPr/>
        </p:nvGrpSpPr>
        <p:grpSpPr>
          <a:xfrm>
            <a:off x="7449593" y="2442468"/>
            <a:ext cx="230806" cy="229297"/>
            <a:chOff x="3863900" y="4993625"/>
            <a:chExt cx="482050" cy="478900"/>
          </a:xfrm>
        </p:grpSpPr>
        <p:sp>
          <p:nvSpPr>
            <p:cNvPr id="4164" name="Google Shape;4164;p58"/>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5" name="Google Shape;4165;p58"/>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6" name="Google Shape;4166;p58"/>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7" name="Google Shape;4167;p58"/>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8" name="Google Shape;4168;p58"/>
          <p:cNvGrpSpPr/>
          <p:nvPr/>
        </p:nvGrpSpPr>
        <p:grpSpPr>
          <a:xfrm>
            <a:off x="7449605" y="2724424"/>
            <a:ext cx="230806" cy="229297"/>
            <a:chOff x="4456725" y="4993625"/>
            <a:chExt cx="482050" cy="478900"/>
          </a:xfrm>
        </p:grpSpPr>
        <p:sp>
          <p:nvSpPr>
            <p:cNvPr id="4169" name="Google Shape;4169;p58"/>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0" name="Google Shape;4170;p58"/>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1" name="Google Shape;4171;p58"/>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2" name="Google Shape;4172;p58"/>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3" name="Google Shape;4173;p58"/>
          <p:cNvGrpSpPr/>
          <p:nvPr/>
        </p:nvGrpSpPr>
        <p:grpSpPr>
          <a:xfrm>
            <a:off x="7449617" y="3005196"/>
            <a:ext cx="230806" cy="229309"/>
            <a:chOff x="5049575" y="4993600"/>
            <a:chExt cx="482050" cy="478925"/>
          </a:xfrm>
        </p:grpSpPr>
        <p:sp>
          <p:nvSpPr>
            <p:cNvPr id="4174" name="Google Shape;4174;p58"/>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5" name="Google Shape;4175;p58"/>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6" name="Google Shape;4176;p58"/>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7" name="Google Shape;4177;p58"/>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8" name="Google Shape;4178;p58"/>
          <p:cNvGrpSpPr/>
          <p:nvPr/>
        </p:nvGrpSpPr>
        <p:grpSpPr>
          <a:xfrm>
            <a:off x="1464620" y="3389882"/>
            <a:ext cx="231320" cy="203310"/>
            <a:chOff x="892750" y="267400"/>
            <a:chExt cx="483125" cy="424625"/>
          </a:xfrm>
        </p:grpSpPr>
        <p:sp>
          <p:nvSpPr>
            <p:cNvPr id="4179" name="Google Shape;4179;p58"/>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0" name="Google Shape;4180;p58"/>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1" name="Google Shape;4181;p58"/>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2" name="Google Shape;4182;p58"/>
          <p:cNvGrpSpPr/>
          <p:nvPr/>
        </p:nvGrpSpPr>
        <p:grpSpPr>
          <a:xfrm>
            <a:off x="1762763" y="3375865"/>
            <a:ext cx="203322" cy="231344"/>
            <a:chOff x="1516475" y="238075"/>
            <a:chExt cx="424650" cy="483175"/>
          </a:xfrm>
        </p:grpSpPr>
        <p:sp>
          <p:nvSpPr>
            <p:cNvPr id="4183" name="Google Shape;4183;p58"/>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4" name="Google Shape;4184;p58"/>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5" name="Google Shape;4185;p58"/>
          <p:cNvGrpSpPr/>
          <p:nvPr/>
        </p:nvGrpSpPr>
        <p:grpSpPr>
          <a:xfrm>
            <a:off x="2030071" y="3430538"/>
            <a:ext cx="232218" cy="121998"/>
            <a:chOff x="2080675" y="352325"/>
            <a:chExt cx="485000" cy="254800"/>
          </a:xfrm>
        </p:grpSpPr>
        <p:sp>
          <p:nvSpPr>
            <p:cNvPr id="4186" name="Google Shape;4186;p58"/>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7" name="Google Shape;4187;p58"/>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8" name="Google Shape;4188;p58"/>
          <p:cNvGrpSpPr/>
          <p:nvPr/>
        </p:nvGrpSpPr>
        <p:grpSpPr>
          <a:xfrm>
            <a:off x="2335521" y="3375877"/>
            <a:ext cx="203322" cy="231320"/>
            <a:chOff x="2705375" y="238125"/>
            <a:chExt cx="424650" cy="483125"/>
          </a:xfrm>
        </p:grpSpPr>
        <p:sp>
          <p:nvSpPr>
            <p:cNvPr id="4189" name="Google Shape;4189;p58"/>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0" name="Google Shape;4190;p58"/>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1" name="Google Shape;4191;p58"/>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2" name="Google Shape;4192;p58"/>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3" name="Google Shape;4193;p58"/>
          <p:cNvGrpSpPr/>
          <p:nvPr/>
        </p:nvGrpSpPr>
        <p:grpSpPr>
          <a:xfrm>
            <a:off x="2618504" y="3376093"/>
            <a:ext cx="204795" cy="230889"/>
            <a:chOff x="3299850" y="238575"/>
            <a:chExt cx="427725" cy="482225"/>
          </a:xfrm>
        </p:grpSpPr>
        <p:sp>
          <p:nvSpPr>
            <p:cNvPr id="4194" name="Google Shape;4194;p58"/>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5" name="Google Shape;4195;p58"/>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6" name="Google Shape;4196;p58"/>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7" name="Google Shape;4197;p58"/>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8" name="Google Shape;4198;p58"/>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9" name="Google Shape;4199;p58"/>
          <p:cNvGrpSpPr/>
          <p:nvPr/>
        </p:nvGrpSpPr>
        <p:grpSpPr>
          <a:xfrm>
            <a:off x="2881617" y="3375877"/>
            <a:ext cx="239675" cy="231320"/>
            <a:chOff x="3857225" y="238125"/>
            <a:chExt cx="500575" cy="483125"/>
          </a:xfrm>
        </p:grpSpPr>
        <p:sp>
          <p:nvSpPr>
            <p:cNvPr id="4200" name="Google Shape;4200;p58"/>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1" name="Google Shape;4201;p58"/>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2" name="Google Shape;4202;p58"/>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3" name="Google Shape;4203;p58"/>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4" name="Google Shape;4204;p58"/>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5" name="Google Shape;4205;p58"/>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6" name="Google Shape;4206;p58"/>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07" name="Google Shape;4207;p58"/>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08" name="Google Shape;4208;p58"/>
          <p:cNvGrpSpPr/>
          <p:nvPr/>
        </p:nvGrpSpPr>
        <p:grpSpPr>
          <a:xfrm>
            <a:off x="3457440" y="3375895"/>
            <a:ext cx="231332" cy="231284"/>
            <a:chOff x="5053900" y="238200"/>
            <a:chExt cx="483150" cy="483050"/>
          </a:xfrm>
        </p:grpSpPr>
        <p:sp>
          <p:nvSpPr>
            <p:cNvPr id="4209" name="Google Shape;4209;p58"/>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0" name="Google Shape;4210;p58"/>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1" name="Google Shape;4211;p58"/>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2" name="Google Shape;4212;p58"/>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3" name="Google Shape;4213;p58"/>
          <p:cNvGrpSpPr/>
          <p:nvPr/>
        </p:nvGrpSpPr>
        <p:grpSpPr>
          <a:xfrm>
            <a:off x="3738932" y="3375877"/>
            <a:ext cx="231320" cy="231320"/>
            <a:chOff x="5648375" y="238125"/>
            <a:chExt cx="483125" cy="483125"/>
          </a:xfrm>
        </p:grpSpPr>
        <p:sp>
          <p:nvSpPr>
            <p:cNvPr id="4214" name="Google Shape;4214;p58"/>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5" name="Google Shape;4215;p58"/>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6" name="Google Shape;4216;p58"/>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7" name="Google Shape;4217;p58"/>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8" name="Google Shape;4218;p58"/>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9" name="Google Shape;4219;p58"/>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0" name="Google Shape;4220;p58"/>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1" name="Google Shape;4221;p58"/>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2" name="Google Shape;4222;p58"/>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3" name="Google Shape;4223;p58"/>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4" name="Google Shape;4224;p58"/>
          <p:cNvGrpSpPr/>
          <p:nvPr/>
        </p:nvGrpSpPr>
        <p:grpSpPr>
          <a:xfrm>
            <a:off x="4022286" y="3375877"/>
            <a:ext cx="231320" cy="231320"/>
            <a:chOff x="6242825" y="238125"/>
            <a:chExt cx="483125" cy="483125"/>
          </a:xfrm>
        </p:grpSpPr>
        <p:sp>
          <p:nvSpPr>
            <p:cNvPr id="4225" name="Google Shape;4225;p58"/>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6" name="Google Shape;4226;p58"/>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7" name="Google Shape;4227;p58"/>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8" name="Google Shape;4228;p58"/>
          <p:cNvGrpSpPr/>
          <p:nvPr/>
        </p:nvGrpSpPr>
        <p:grpSpPr>
          <a:xfrm>
            <a:off x="1463465" y="3675236"/>
            <a:ext cx="233630" cy="203287"/>
            <a:chOff x="889275" y="861850"/>
            <a:chExt cx="487950" cy="424575"/>
          </a:xfrm>
        </p:grpSpPr>
        <p:sp>
          <p:nvSpPr>
            <p:cNvPr id="4229" name="Google Shape;4229;p58"/>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0" name="Google Shape;4230;p58"/>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1" name="Google Shape;4231;p58"/>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2" name="Google Shape;4232;p58"/>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33" name="Google Shape;4233;p58"/>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4" name="Google Shape;4234;p58"/>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35" name="Google Shape;4235;p58"/>
          <p:cNvGrpSpPr/>
          <p:nvPr/>
        </p:nvGrpSpPr>
        <p:grpSpPr>
          <a:xfrm>
            <a:off x="2321523" y="3661220"/>
            <a:ext cx="231320" cy="231320"/>
            <a:chOff x="2676100" y="832575"/>
            <a:chExt cx="483125" cy="483125"/>
          </a:xfrm>
        </p:grpSpPr>
        <p:sp>
          <p:nvSpPr>
            <p:cNvPr id="4236" name="Google Shape;4236;p58"/>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7" name="Google Shape;4237;p58"/>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8" name="Google Shape;4238;p58"/>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9" name="Google Shape;4239;p58"/>
          <p:cNvGrpSpPr/>
          <p:nvPr/>
        </p:nvGrpSpPr>
        <p:grpSpPr>
          <a:xfrm>
            <a:off x="2601351" y="3661220"/>
            <a:ext cx="239101" cy="231320"/>
            <a:chOff x="3270550" y="832575"/>
            <a:chExt cx="499375" cy="483125"/>
          </a:xfrm>
        </p:grpSpPr>
        <p:sp>
          <p:nvSpPr>
            <p:cNvPr id="4240" name="Google Shape;4240;p58"/>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1" name="Google Shape;4241;p58"/>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2" name="Google Shape;4242;p58"/>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3" name="Google Shape;4243;p58"/>
          <p:cNvGrpSpPr/>
          <p:nvPr/>
        </p:nvGrpSpPr>
        <p:grpSpPr>
          <a:xfrm>
            <a:off x="2885789" y="3668450"/>
            <a:ext cx="231332" cy="216860"/>
            <a:chOff x="3865000" y="847675"/>
            <a:chExt cx="483150" cy="452925"/>
          </a:xfrm>
        </p:grpSpPr>
        <p:sp>
          <p:nvSpPr>
            <p:cNvPr id="4244" name="Google Shape;4244;p58"/>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5" name="Google Shape;4245;p58"/>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6" name="Google Shape;4246;p58"/>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7" name="Google Shape;4247;p58"/>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8" name="Google Shape;4248;p58"/>
          <p:cNvGrpSpPr/>
          <p:nvPr/>
        </p:nvGrpSpPr>
        <p:grpSpPr>
          <a:xfrm>
            <a:off x="3168460" y="3675195"/>
            <a:ext cx="234468" cy="203370"/>
            <a:chOff x="4452900" y="861750"/>
            <a:chExt cx="489700" cy="424750"/>
          </a:xfrm>
        </p:grpSpPr>
        <p:sp>
          <p:nvSpPr>
            <p:cNvPr id="4249" name="Google Shape;4249;p58"/>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0" name="Google Shape;4250;p58"/>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1" name="Google Shape;4251;p58"/>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2" name="Google Shape;4252;p58"/>
          <p:cNvGrpSpPr/>
          <p:nvPr/>
        </p:nvGrpSpPr>
        <p:grpSpPr>
          <a:xfrm>
            <a:off x="3452185" y="3661226"/>
            <a:ext cx="241842" cy="231308"/>
            <a:chOff x="5049750" y="832600"/>
            <a:chExt cx="505100" cy="483100"/>
          </a:xfrm>
        </p:grpSpPr>
        <p:sp>
          <p:nvSpPr>
            <p:cNvPr id="4253" name="Google Shape;4253;p58"/>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4" name="Google Shape;4254;p58"/>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55" name="Google Shape;4255;p58"/>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56" name="Google Shape;4256;p58"/>
          <p:cNvGrpSpPr/>
          <p:nvPr/>
        </p:nvGrpSpPr>
        <p:grpSpPr>
          <a:xfrm>
            <a:off x="4036285" y="3661220"/>
            <a:ext cx="203322" cy="231320"/>
            <a:chOff x="6272100" y="832575"/>
            <a:chExt cx="424650" cy="483125"/>
          </a:xfrm>
        </p:grpSpPr>
        <p:sp>
          <p:nvSpPr>
            <p:cNvPr id="4257" name="Google Shape;4257;p58"/>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8" name="Google Shape;4258;p58"/>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9" name="Google Shape;4259;p58"/>
          <p:cNvGrpSpPr/>
          <p:nvPr/>
        </p:nvGrpSpPr>
        <p:grpSpPr>
          <a:xfrm>
            <a:off x="1464602" y="3946180"/>
            <a:ext cx="231356" cy="231332"/>
            <a:chOff x="893650" y="1428000"/>
            <a:chExt cx="483200" cy="483150"/>
          </a:xfrm>
        </p:grpSpPr>
        <p:sp>
          <p:nvSpPr>
            <p:cNvPr id="4260" name="Google Shape;4260;p58"/>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1" name="Google Shape;4261;p58"/>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2" name="Google Shape;4262;p58"/>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3" name="Google Shape;4263;p58"/>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64" name="Google Shape;4264;p58"/>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5" name="Google Shape;4265;p58"/>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66" name="Google Shape;4266;p58"/>
          <p:cNvGrpSpPr/>
          <p:nvPr/>
        </p:nvGrpSpPr>
        <p:grpSpPr>
          <a:xfrm>
            <a:off x="2317219" y="3960233"/>
            <a:ext cx="239927" cy="203227"/>
            <a:chOff x="2676100" y="1456375"/>
            <a:chExt cx="501100" cy="424450"/>
          </a:xfrm>
        </p:grpSpPr>
        <p:sp>
          <p:nvSpPr>
            <p:cNvPr id="4267" name="Google Shape;4267;p58"/>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8" name="Google Shape;4268;p58"/>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9" name="Google Shape;4269;p58"/>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0" name="Google Shape;4270;p58"/>
          <p:cNvGrpSpPr/>
          <p:nvPr/>
        </p:nvGrpSpPr>
        <p:grpSpPr>
          <a:xfrm>
            <a:off x="2605224" y="3946186"/>
            <a:ext cx="231356" cy="231320"/>
            <a:chOff x="3270475" y="1427025"/>
            <a:chExt cx="483200" cy="483125"/>
          </a:xfrm>
        </p:grpSpPr>
        <p:sp>
          <p:nvSpPr>
            <p:cNvPr id="4271" name="Google Shape;4271;p58"/>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2" name="Google Shape;4272;p58"/>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3" name="Google Shape;4273;p58"/>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4" name="Google Shape;4274;p58"/>
          <p:cNvGrpSpPr/>
          <p:nvPr/>
        </p:nvGrpSpPr>
        <p:grpSpPr>
          <a:xfrm>
            <a:off x="2884651" y="3946168"/>
            <a:ext cx="233607" cy="231356"/>
            <a:chOff x="3860250" y="1427025"/>
            <a:chExt cx="487900" cy="483200"/>
          </a:xfrm>
        </p:grpSpPr>
        <p:sp>
          <p:nvSpPr>
            <p:cNvPr id="4275" name="Google Shape;4275;p58"/>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6" name="Google Shape;4276;p58"/>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7" name="Google Shape;4277;p58"/>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78" name="Google Shape;4278;p58"/>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9" name="Google Shape;4279;p58"/>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80" name="Google Shape;4280;p58"/>
          <p:cNvGrpSpPr/>
          <p:nvPr/>
        </p:nvGrpSpPr>
        <p:grpSpPr>
          <a:xfrm>
            <a:off x="3738914" y="3946186"/>
            <a:ext cx="231356" cy="231320"/>
            <a:chOff x="5648375" y="1427025"/>
            <a:chExt cx="483200" cy="483125"/>
          </a:xfrm>
        </p:grpSpPr>
        <p:sp>
          <p:nvSpPr>
            <p:cNvPr id="4281" name="Google Shape;4281;p58"/>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2" name="Google Shape;4282;p58"/>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83" name="Google Shape;4283;p58"/>
          <p:cNvGrpSpPr/>
          <p:nvPr/>
        </p:nvGrpSpPr>
        <p:grpSpPr>
          <a:xfrm>
            <a:off x="4020772" y="3946174"/>
            <a:ext cx="234349" cy="231344"/>
            <a:chOff x="6238300" y="1426975"/>
            <a:chExt cx="489450" cy="483175"/>
          </a:xfrm>
        </p:grpSpPr>
        <p:sp>
          <p:nvSpPr>
            <p:cNvPr id="4284" name="Google Shape;4284;p58"/>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5" name="Google Shape;4285;p58"/>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6" name="Google Shape;4286;p58"/>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87" name="Google Shape;4287;p58"/>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88" name="Google Shape;4288;p58"/>
          <p:cNvGrpSpPr/>
          <p:nvPr/>
        </p:nvGrpSpPr>
        <p:grpSpPr>
          <a:xfrm>
            <a:off x="1748764" y="4231105"/>
            <a:ext cx="231320" cy="231332"/>
            <a:chOff x="1487200" y="2021475"/>
            <a:chExt cx="483125" cy="483150"/>
          </a:xfrm>
        </p:grpSpPr>
        <p:sp>
          <p:nvSpPr>
            <p:cNvPr id="4289" name="Google Shape;4289;p58"/>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0" name="Google Shape;4290;p58"/>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1" name="Google Shape;4291;p58"/>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2" name="Google Shape;4292;p58"/>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93" name="Google Shape;4293;p58"/>
          <p:cNvGrpSpPr/>
          <p:nvPr/>
        </p:nvGrpSpPr>
        <p:grpSpPr>
          <a:xfrm>
            <a:off x="2030520" y="4245116"/>
            <a:ext cx="231320" cy="203310"/>
            <a:chOff x="2081650" y="2050750"/>
            <a:chExt cx="483125" cy="424625"/>
          </a:xfrm>
        </p:grpSpPr>
        <p:sp>
          <p:nvSpPr>
            <p:cNvPr id="4294" name="Google Shape;4294;p58"/>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5" name="Google Shape;4295;p58"/>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6" name="Google Shape;4296;p58"/>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7" name="Google Shape;4297;p58"/>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8" name="Google Shape;4298;p58"/>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9" name="Google Shape;4299;p58"/>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0" name="Google Shape;4300;p58"/>
          <p:cNvGrpSpPr/>
          <p:nvPr/>
        </p:nvGrpSpPr>
        <p:grpSpPr>
          <a:xfrm>
            <a:off x="2321523" y="4260976"/>
            <a:ext cx="231320" cy="171590"/>
            <a:chOff x="2676100" y="2083800"/>
            <a:chExt cx="483125" cy="358375"/>
          </a:xfrm>
        </p:grpSpPr>
        <p:sp>
          <p:nvSpPr>
            <p:cNvPr id="4301" name="Google Shape;4301;p58"/>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2" name="Google Shape;4302;p58"/>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3" name="Google Shape;4303;p58"/>
          <p:cNvGrpSpPr/>
          <p:nvPr/>
        </p:nvGrpSpPr>
        <p:grpSpPr>
          <a:xfrm>
            <a:off x="2610879" y="4237886"/>
            <a:ext cx="220045" cy="217770"/>
            <a:chOff x="3282325" y="2035675"/>
            <a:chExt cx="459575" cy="454825"/>
          </a:xfrm>
        </p:grpSpPr>
        <p:sp>
          <p:nvSpPr>
            <p:cNvPr id="4304" name="Google Shape;4304;p58"/>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5" name="Google Shape;4305;p58"/>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6" name="Google Shape;4306;p58"/>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7" name="Google Shape;4307;p58"/>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08" name="Google Shape;4308;p58"/>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9" name="Google Shape;4309;p58"/>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10" name="Google Shape;4310;p58"/>
          <p:cNvGrpSpPr/>
          <p:nvPr/>
        </p:nvGrpSpPr>
        <p:grpSpPr>
          <a:xfrm>
            <a:off x="3457296" y="4231111"/>
            <a:ext cx="231619" cy="231320"/>
            <a:chOff x="5053900" y="2021500"/>
            <a:chExt cx="483750" cy="483125"/>
          </a:xfrm>
        </p:grpSpPr>
        <p:sp>
          <p:nvSpPr>
            <p:cNvPr id="4311" name="Google Shape;4311;p58"/>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2" name="Google Shape;4312;p58"/>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3" name="Google Shape;4313;p58"/>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4" name="Google Shape;4314;p58"/>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5" name="Google Shape;4315;p58"/>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6" name="Google Shape;4316;p58"/>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7" name="Google Shape;4317;p58"/>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8" name="Google Shape;4318;p58"/>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19" name="Google Shape;4319;p58"/>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20" name="Google Shape;4320;p58"/>
          <p:cNvGrpSpPr/>
          <p:nvPr/>
        </p:nvGrpSpPr>
        <p:grpSpPr>
          <a:xfrm>
            <a:off x="4018378" y="4233265"/>
            <a:ext cx="239137" cy="227011"/>
            <a:chOff x="6222125" y="2025975"/>
            <a:chExt cx="499450" cy="474125"/>
          </a:xfrm>
        </p:grpSpPr>
        <p:sp>
          <p:nvSpPr>
            <p:cNvPr id="4321" name="Google Shape;4321;p58"/>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2" name="Google Shape;4322;p58"/>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3" name="Google Shape;4323;p58"/>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4" name="Google Shape;4324;p58"/>
          <p:cNvGrpSpPr/>
          <p:nvPr/>
        </p:nvGrpSpPr>
        <p:grpSpPr>
          <a:xfrm>
            <a:off x="4329878" y="3428371"/>
            <a:ext cx="228148" cy="126451"/>
            <a:chOff x="896050" y="2725450"/>
            <a:chExt cx="476500" cy="264100"/>
          </a:xfrm>
        </p:grpSpPr>
        <p:sp>
          <p:nvSpPr>
            <p:cNvPr id="4325" name="Google Shape;4325;p58"/>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6" name="Google Shape;4326;p58"/>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7" name="Google Shape;4327;p58"/>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8" name="Google Shape;4328;p58"/>
          <p:cNvGrpSpPr/>
          <p:nvPr/>
        </p:nvGrpSpPr>
        <p:grpSpPr>
          <a:xfrm>
            <a:off x="4622790" y="3375930"/>
            <a:ext cx="231320" cy="231332"/>
            <a:chOff x="1487200" y="2615925"/>
            <a:chExt cx="483125" cy="483150"/>
          </a:xfrm>
        </p:grpSpPr>
        <p:sp>
          <p:nvSpPr>
            <p:cNvPr id="4329" name="Google Shape;4329;p58"/>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0" name="Google Shape;4330;p58"/>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1" name="Google Shape;4331;p58"/>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2" name="Google Shape;4332;p58"/>
          <p:cNvGrpSpPr/>
          <p:nvPr/>
        </p:nvGrpSpPr>
        <p:grpSpPr>
          <a:xfrm>
            <a:off x="4894761" y="3375930"/>
            <a:ext cx="240429" cy="231332"/>
            <a:chOff x="2077575" y="2615925"/>
            <a:chExt cx="502150" cy="483150"/>
          </a:xfrm>
        </p:grpSpPr>
        <p:sp>
          <p:nvSpPr>
            <p:cNvPr id="4333" name="Google Shape;4333;p58"/>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4" name="Google Shape;4334;p58"/>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5" name="Google Shape;4335;p58"/>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6" name="Google Shape;4336;p58"/>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7" name="Google Shape;4337;p58"/>
          <p:cNvGrpSpPr/>
          <p:nvPr/>
        </p:nvGrpSpPr>
        <p:grpSpPr>
          <a:xfrm>
            <a:off x="5182944" y="3386829"/>
            <a:ext cx="227490" cy="209535"/>
            <a:chOff x="2680100" y="2638725"/>
            <a:chExt cx="475125" cy="437625"/>
          </a:xfrm>
        </p:grpSpPr>
        <p:sp>
          <p:nvSpPr>
            <p:cNvPr id="4338" name="Google Shape;4338;p58"/>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9" name="Google Shape;4339;p58"/>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0" name="Google Shape;4340;p58"/>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1" name="Google Shape;4341;p58"/>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2" name="Google Shape;4342;p58"/>
          <p:cNvGrpSpPr/>
          <p:nvPr/>
        </p:nvGrpSpPr>
        <p:grpSpPr>
          <a:xfrm>
            <a:off x="5499587" y="3375930"/>
            <a:ext cx="162648" cy="231332"/>
            <a:chOff x="3342275" y="2615925"/>
            <a:chExt cx="339700" cy="483150"/>
          </a:xfrm>
        </p:grpSpPr>
        <p:sp>
          <p:nvSpPr>
            <p:cNvPr id="4343" name="Google Shape;4343;p58"/>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4" name="Google Shape;4344;p58"/>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45" name="Google Shape;4345;p58"/>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6" name="Google Shape;4346;p58"/>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7" name="Google Shape;4347;p58"/>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48" name="Google Shape;4348;p58"/>
          <p:cNvGrpSpPr/>
          <p:nvPr/>
        </p:nvGrpSpPr>
        <p:grpSpPr>
          <a:xfrm>
            <a:off x="6604544" y="3376241"/>
            <a:ext cx="230853" cy="230710"/>
            <a:chOff x="5648900" y="2616600"/>
            <a:chExt cx="482150" cy="481850"/>
          </a:xfrm>
        </p:grpSpPr>
        <p:sp>
          <p:nvSpPr>
            <p:cNvPr id="4349" name="Google Shape;4349;p58"/>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0" name="Google Shape;4350;p58"/>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1" name="Google Shape;4351;p58"/>
          <p:cNvGrpSpPr/>
          <p:nvPr/>
        </p:nvGrpSpPr>
        <p:grpSpPr>
          <a:xfrm>
            <a:off x="6889771" y="3375912"/>
            <a:ext cx="231320" cy="231368"/>
            <a:chOff x="6242825" y="2615925"/>
            <a:chExt cx="483125" cy="483225"/>
          </a:xfrm>
        </p:grpSpPr>
        <p:sp>
          <p:nvSpPr>
            <p:cNvPr id="4352" name="Google Shape;4352;p58"/>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3" name="Google Shape;4353;p58"/>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4" name="Google Shape;4354;p58"/>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5" name="Google Shape;4355;p58"/>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6" name="Google Shape;4356;p58"/>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57" name="Google Shape;4357;p58"/>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58" name="Google Shape;4358;p58"/>
          <p:cNvGrpSpPr/>
          <p:nvPr/>
        </p:nvGrpSpPr>
        <p:grpSpPr>
          <a:xfrm>
            <a:off x="4622138" y="3661273"/>
            <a:ext cx="232625" cy="231332"/>
            <a:chOff x="1487200" y="3210375"/>
            <a:chExt cx="485850" cy="483150"/>
          </a:xfrm>
        </p:grpSpPr>
        <p:sp>
          <p:nvSpPr>
            <p:cNvPr id="4359" name="Google Shape;4359;p58"/>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0" name="Google Shape;4360;p58"/>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1" name="Google Shape;4361;p58"/>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62" name="Google Shape;4362;p58"/>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3" name="Google Shape;4363;p58"/>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64" name="Google Shape;4364;p58"/>
          <p:cNvGrpSpPr/>
          <p:nvPr/>
        </p:nvGrpSpPr>
        <p:grpSpPr>
          <a:xfrm>
            <a:off x="5464922" y="3661267"/>
            <a:ext cx="231979" cy="231344"/>
            <a:chOff x="3269875" y="3210400"/>
            <a:chExt cx="484500" cy="483175"/>
          </a:xfrm>
        </p:grpSpPr>
        <p:sp>
          <p:nvSpPr>
            <p:cNvPr id="4365" name="Google Shape;4365;p58"/>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6" name="Google Shape;4366;p58"/>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7" name="Google Shape;4367;p58"/>
          <p:cNvGrpSpPr/>
          <p:nvPr/>
        </p:nvGrpSpPr>
        <p:grpSpPr>
          <a:xfrm>
            <a:off x="5804313" y="3661021"/>
            <a:ext cx="115750" cy="231835"/>
            <a:chOff x="3985700" y="3210375"/>
            <a:chExt cx="241750" cy="484200"/>
          </a:xfrm>
        </p:grpSpPr>
        <p:sp>
          <p:nvSpPr>
            <p:cNvPr id="4368" name="Google Shape;4368;p58"/>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9" name="Google Shape;4369;p58"/>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0" name="Google Shape;4370;p58"/>
          <p:cNvGrpSpPr/>
          <p:nvPr/>
        </p:nvGrpSpPr>
        <p:grpSpPr>
          <a:xfrm>
            <a:off x="6035023" y="3661709"/>
            <a:ext cx="230530" cy="230458"/>
            <a:chOff x="4460225" y="3211300"/>
            <a:chExt cx="481475" cy="481325"/>
          </a:xfrm>
        </p:grpSpPr>
        <p:sp>
          <p:nvSpPr>
            <p:cNvPr id="4371" name="Google Shape;4371;p58"/>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2" name="Google Shape;4372;p58"/>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73" name="Google Shape;4373;p58"/>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74" name="Google Shape;4374;p58"/>
          <p:cNvGrpSpPr/>
          <p:nvPr/>
        </p:nvGrpSpPr>
        <p:grpSpPr>
          <a:xfrm>
            <a:off x="6603676" y="3681514"/>
            <a:ext cx="232589" cy="190850"/>
            <a:chOff x="5647000" y="3252650"/>
            <a:chExt cx="485775" cy="398600"/>
          </a:xfrm>
        </p:grpSpPr>
        <p:sp>
          <p:nvSpPr>
            <p:cNvPr id="4375" name="Google Shape;4375;p58"/>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6" name="Google Shape;4376;p58"/>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7" name="Google Shape;4377;p58"/>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8" name="Google Shape;4378;p58"/>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9" name="Google Shape;4379;p58"/>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0" name="Google Shape;4380;p58"/>
          <p:cNvGrpSpPr/>
          <p:nvPr/>
        </p:nvGrpSpPr>
        <p:grpSpPr>
          <a:xfrm>
            <a:off x="6889448" y="3681586"/>
            <a:ext cx="231967" cy="190706"/>
            <a:chOff x="6242450" y="3252800"/>
            <a:chExt cx="484475" cy="398300"/>
          </a:xfrm>
        </p:grpSpPr>
        <p:sp>
          <p:nvSpPr>
            <p:cNvPr id="4381" name="Google Shape;4381;p58"/>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2" name="Google Shape;4382;p58"/>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3" name="Google Shape;4383;p58"/>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4" name="Google Shape;4384;p58"/>
          <p:cNvGrpSpPr/>
          <p:nvPr/>
        </p:nvGrpSpPr>
        <p:grpSpPr>
          <a:xfrm>
            <a:off x="4342297" y="3946245"/>
            <a:ext cx="203310" cy="231320"/>
            <a:chOff x="922025" y="3804850"/>
            <a:chExt cx="424625" cy="483125"/>
          </a:xfrm>
        </p:grpSpPr>
        <p:sp>
          <p:nvSpPr>
            <p:cNvPr id="4385" name="Google Shape;4385;p58"/>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6" name="Google Shape;4386;p58"/>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87" name="Google Shape;4387;p58"/>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88" name="Google Shape;4388;p58"/>
          <p:cNvGrpSpPr/>
          <p:nvPr/>
        </p:nvGrpSpPr>
        <p:grpSpPr>
          <a:xfrm>
            <a:off x="4908568" y="3946245"/>
            <a:ext cx="212815" cy="231320"/>
            <a:chOff x="2100300" y="3804850"/>
            <a:chExt cx="444475" cy="483125"/>
          </a:xfrm>
        </p:grpSpPr>
        <p:sp>
          <p:nvSpPr>
            <p:cNvPr id="4389" name="Google Shape;4389;p58"/>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0" name="Google Shape;4390;p58"/>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91" name="Google Shape;4391;p58"/>
          <p:cNvGrpSpPr/>
          <p:nvPr/>
        </p:nvGrpSpPr>
        <p:grpSpPr>
          <a:xfrm>
            <a:off x="5196638" y="3946245"/>
            <a:ext cx="200102" cy="231320"/>
            <a:chOff x="2708700" y="3804850"/>
            <a:chExt cx="417925" cy="483125"/>
          </a:xfrm>
        </p:grpSpPr>
        <p:sp>
          <p:nvSpPr>
            <p:cNvPr id="4392" name="Google Shape;4392;p58"/>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3" name="Google Shape;4393;p58"/>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4" name="Google Shape;4394;p58"/>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5" name="Google Shape;4395;p58"/>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96" name="Google Shape;4396;p58"/>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7" name="Google Shape;4397;p58"/>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98" name="Google Shape;4398;p58"/>
          <p:cNvGrpSpPr/>
          <p:nvPr/>
        </p:nvGrpSpPr>
        <p:grpSpPr>
          <a:xfrm>
            <a:off x="6037734" y="3947113"/>
            <a:ext cx="225108" cy="229585"/>
            <a:chOff x="4467450" y="3808475"/>
            <a:chExt cx="470150" cy="479500"/>
          </a:xfrm>
        </p:grpSpPr>
        <p:sp>
          <p:nvSpPr>
            <p:cNvPr id="4399" name="Google Shape;4399;p58"/>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0" name="Google Shape;4400;p58"/>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1" name="Google Shape;4401;p58"/>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2" name="Google Shape;4402;p58"/>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03" name="Google Shape;4403;p58"/>
          <p:cNvGrpSpPr/>
          <p:nvPr/>
        </p:nvGrpSpPr>
        <p:grpSpPr>
          <a:xfrm>
            <a:off x="6323578" y="3946245"/>
            <a:ext cx="231332" cy="231320"/>
            <a:chOff x="5053900" y="3804850"/>
            <a:chExt cx="483150" cy="483125"/>
          </a:xfrm>
        </p:grpSpPr>
        <p:sp>
          <p:nvSpPr>
            <p:cNvPr id="4404" name="Google Shape;4404;p58"/>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5" name="Google Shape;4405;p58"/>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6" name="Google Shape;4406;p58"/>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7" name="Google Shape;4407;p58"/>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08" name="Google Shape;4408;p58"/>
          <p:cNvGrpSpPr/>
          <p:nvPr/>
        </p:nvGrpSpPr>
        <p:grpSpPr>
          <a:xfrm>
            <a:off x="6604310" y="3946245"/>
            <a:ext cx="231320" cy="231320"/>
            <a:chOff x="5648375" y="3804850"/>
            <a:chExt cx="483125" cy="483125"/>
          </a:xfrm>
        </p:grpSpPr>
        <p:sp>
          <p:nvSpPr>
            <p:cNvPr id="4409" name="Google Shape;4409;p58"/>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0" name="Google Shape;4410;p58"/>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1" name="Google Shape;4411;p58"/>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2" name="Google Shape;4412;p58"/>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13" name="Google Shape;4413;p58"/>
          <p:cNvGrpSpPr/>
          <p:nvPr/>
        </p:nvGrpSpPr>
        <p:grpSpPr>
          <a:xfrm>
            <a:off x="6905649" y="3949860"/>
            <a:ext cx="199564" cy="224090"/>
            <a:chOff x="6276025" y="3812400"/>
            <a:chExt cx="416800" cy="468025"/>
          </a:xfrm>
        </p:grpSpPr>
        <p:sp>
          <p:nvSpPr>
            <p:cNvPr id="4414" name="Google Shape;4414;p58"/>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5" name="Google Shape;4415;p58"/>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6" name="Google Shape;4416;p58"/>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7" name="Google Shape;4417;p58"/>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18" name="Google Shape;4418;p58"/>
          <p:cNvGrpSpPr/>
          <p:nvPr/>
        </p:nvGrpSpPr>
        <p:grpSpPr>
          <a:xfrm>
            <a:off x="4327461" y="4231163"/>
            <a:ext cx="232984" cy="231332"/>
            <a:chOff x="890400" y="4399350"/>
            <a:chExt cx="486600" cy="483150"/>
          </a:xfrm>
        </p:grpSpPr>
        <p:sp>
          <p:nvSpPr>
            <p:cNvPr id="4419" name="Google Shape;4419;p58"/>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0" name="Google Shape;4420;p58"/>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1" name="Google Shape;4421;p58"/>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2" name="Google Shape;4422;p58"/>
          <p:cNvGrpSpPr/>
          <p:nvPr/>
        </p:nvGrpSpPr>
        <p:grpSpPr>
          <a:xfrm>
            <a:off x="4622790" y="4241553"/>
            <a:ext cx="231320" cy="210552"/>
            <a:chOff x="1487200" y="4421025"/>
            <a:chExt cx="483125" cy="439750"/>
          </a:xfrm>
        </p:grpSpPr>
        <p:sp>
          <p:nvSpPr>
            <p:cNvPr id="4423" name="Google Shape;4423;p58"/>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4" name="Google Shape;4424;p58"/>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5" name="Google Shape;4425;p58"/>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6" name="Google Shape;4426;p58"/>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7" name="Google Shape;4427;p58"/>
          <p:cNvGrpSpPr/>
          <p:nvPr/>
        </p:nvGrpSpPr>
        <p:grpSpPr>
          <a:xfrm>
            <a:off x="4897705" y="4231175"/>
            <a:ext cx="234540" cy="231308"/>
            <a:chOff x="2079300" y="4399325"/>
            <a:chExt cx="489850" cy="483100"/>
          </a:xfrm>
        </p:grpSpPr>
        <p:sp>
          <p:nvSpPr>
            <p:cNvPr id="4428" name="Google Shape;4428;p58"/>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9" name="Google Shape;4429;p58"/>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30" name="Google Shape;4430;p58"/>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31" name="Google Shape;4431;p58"/>
          <p:cNvGrpSpPr/>
          <p:nvPr/>
        </p:nvGrpSpPr>
        <p:grpSpPr>
          <a:xfrm>
            <a:off x="5486988" y="4231175"/>
            <a:ext cx="187845" cy="231308"/>
            <a:chOff x="3316000" y="4399325"/>
            <a:chExt cx="392325" cy="483100"/>
          </a:xfrm>
        </p:grpSpPr>
        <p:sp>
          <p:nvSpPr>
            <p:cNvPr id="4432" name="Google Shape;4432;p58"/>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3" name="Google Shape;4433;p58"/>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34" name="Google Shape;4434;p58"/>
          <p:cNvGrpSpPr/>
          <p:nvPr/>
        </p:nvGrpSpPr>
        <p:grpSpPr>
          <a:xfrm>
            <a:off x="5775819" y="4231163"/>
            <a:ext cx="172739" cy="231332"/>
            <a:chOff x="3926225" y="4399275"/>
            <a:chExt cx="360775" cy="483150"/>
          </a:xfrm>
        </p:grpSpPr>
        <p:sp>
          <p:nvSpPr>
            <p:cNvPr id="4435" name="Google Shape;4435;p58"/>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6" name="Google Shape;4436;p58"/>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37" name="Google Shape;4437;p58"/>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38" name="Google Shape;4438;p58"/>
          <p:cNvGrpSpPr/>
          <p:nvPr/>
        </p:nvGrpSpPr>
        <p:grpSpPr>
          <a:xfrm>
            <a:off x="6323614" y="4231205"/>
            <a:ext cx="231260" cy="231248"/>
            <a:chOff x="5053975" y="4399375"/>
            <a:chExt cx="483000" cy="482975"/>
          </a:xfrm>
        </p:grpSpPr>
        <p:sp>
          <p:nvSpPr>
            <p:cNvPr id="4439" name="Google Shape;4439;p58"/>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0" name="Google Shape;4440;p58"/>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1" name="Google Shape;4441;p58"/>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2" name="Google Shape;4442;p58"/>
          <p:cNvGrpSpPr/>
          <p:nvPr/>
        </p:nvGrpSpPr>
        <p:grpSpPr>
          <a:xfrm>
            <a:off x="6604310" y="4231169"/>
            <a:ext cx="231320" cy="231320"/>
            <a:chOff x="5648375" y="4399300"/>
            <a:chExt cx="483125" cy="483125"/>
          </a:xfrm>
        </p:grpSpPr>
        <p:sp>
          <p:nvSpPr>
            <p:cNvPr id="4443" name="Google Shape;4443;p58"/>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4" name="Google Shape;4444;p58"/>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5" name="Google Shape;4445;p58"/>
          <p:cNvGrpSpPr/>
          <p:nvPr/>
        </p:nvGrpSpPr>
        <p:grpSpPr>
          <a:xfrm>
            <a:off x="6888215" y="4239297"/>
            <a:ext cx="234432" cy="215065"/>
            <a:chOff x="6239575" y="4416275"/>
            <a:chExt cx="489625" cy="449175"/>
          </a:xfrm>
        </p:grpSpPr>
        <p:sp>
          <p:nvSpPr>
            <p:cNvPr id="4446" name="Google Shape;4446;p58"/>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7" name="Google Shape;4447;p58"/>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8" name="Google Shape;4448;p58"/>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9" name="Google Shape;4449;p58"/>
          <p:cNvGrpSpPr/>
          <p:nvPr/>
        </p:nvGrpSpPr>
        <p:grpSpPr>
          <a:xfrm>
            <a:off x="7160783" y="3375995"/>
            <a:ext cx="231320" cy="231320"/>
            <a:chOff x="892750" y="4993750"/>
            <a:chExt cx="483125" cy="483125"/>
          </a:xfrm>
        </p:grpSpPr>
        <p:sp>
          <p:nvSpPr>
            <p:cNvPr id="4450" name="Google Shape;4450;p58"/>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1" name="Google Shape;4451;p58"/>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2" name="Google Shape;4452;p58"/>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53" name="Google Shape;4453;p58"/>
          <p:cNvGrpSpPr/>
          <p:nvPr/>
        </p:nvGrpSpPr>
        <p:grpSpPr>
          <a:xfrm>
            <a:off x="7160795" y="3661323"/>
            <a:ext cx="231320" cy="231320"/>
            <a:chOff x="1487200" y="4993750"/>
            <a:chExt cx="483125" cy="483125"/>
          </a:xfrm>
        </p:grpSpPr>
        <p:sp>
          <p:nvSpPr>
            <p:cNvPr id="4454" name="Google Shape;4454;p58"/>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5" name="Google Shape;4455;p58"/>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56" name="Google Shape;4456;p58"/>
          <p:cNvGrpSpPr/>
          <p:nvPr/>
        </p:nvGrpSpPr>
        <p:grpSpPr>
          <a:xfrm>
            <a:off x="7160807" y="3946274"/>
            <a:ext cx="231320" cy="231320"/>
            <a:chOff x="2081650" y="4993750"/>
            <a:chExt cx="483125" cy="483125"/>
          </a:xfrm>
        </p:grpSpPr>
        <p:sp>
          <p:nvSpPr>
            <p:cNvPr id="4457" name="Google Shape;4457;p58"/>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8" name="Google Shape;4458;p58"/>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59" name="Google Shape;4459;p58"/>
          <p:cNvGrpSpPr/>
          <p:nvPr/>
        </p:nvGrpSpPr>
        <p:grpSpPr>
          <a:xfrm>
            <a:off x="7449312" y="3375995"/>
            <a:ext cx="231320" cy="231320"/>
            <a:chOff x="2676100" y="4993750"/>
            <a:chExt cx="483125" cy="483125"/>
          </a:xfrm>
        </p:grpSpPr>
        <p:sp>
          <p:nvSpPr>
            <p:cNvPr id="4460" name="Google Shape;4460;p58"/>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1" name="Google Shape;4461;p58"/>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2" name="Google Shape;4462;p58"/>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63" name="Google Shape;4463;p58"/>
          <p:cNvGrpSpPr/>
          <p:nvPr/>
        </p:nvGrpSpPr>
        <p:grpSpPr>
          <a:xfrm>
            <a:off x="7160831" y="4231184"/>
            <a:ext cx="231320" cy="231320"/>
            <a:chOff x="3270550" y="4993750"/>
            <a:chExt cx="483125" cy="483125"/>
          </a:xfrm>
        </p:grpSpPr>
        <p:sp>
          <p:nvSpPr>
            <p:cNvPr id="4464" name="Google Shape;4464;p58"/>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5" name="Google Shape;4465;p58"/>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6" name="Google Shape;4466;p58"/>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67" name="Google Shape;4467;p58"/>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68" name="Google Shape;4468;p58"/>
          <p:cNvGrpSpPr/>
          <p:nvPr/>
        </p:nvGrpSpPr>
        <p:grpSpPr>
          <a:xfrm>
            <a:off x="7449342" y="3946238"/>
            <a:ext cx="231332" cy="231392"/>
            <a:chOff x="4459450" y="4993700"/>
            <a:chExt cx="483150" cy="483275"/>
          </a:xfrm>
        </p:grpSpPr>
        <p:sp>
          <p:nvSpPr>
            <p:cNvPr id="4469" name="Google Shape;4469;p58"/>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0" name="Google Shape;4470;p58"/>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71" name="Google Shape;4471;p58"/>
          <p:cNvGrpSpPr/>
          <p:nvPr/>
        </p:nvGrpSpPr>
        <p:grpSpPr>
          <a:xfrm>
            <a:off x="7449354" y="4231148"/>
            <a:ext cx="231332" cy="231392"/>
            <a:chOff x="5053900" y="4993700"/>
            <a:chExt cx="483150" cy="483275"/>
          </a:xfrm>
        </p:grpSpPr>
        <p:sp>
          <p:nvSpPr>
            <p:cNvPr id="4472" name="Google Shape;4472;p58"/>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3" name="Google Shape;4473;p58"/>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77" name="Shape 4477"/>
        <p:cNvGrpSpPr/>
        <p:nvPr/>
      </p:nvGrpSpPr>
      <p:grpSpPr>
        <a:xfrm>
          <a:off x="0" y="0"/>
          <a:ext cx="0" cy="0"/>
          <a:chOff x="0" y="0"/>
          <a:chExt cx="0" cy="0"/>
        </a:xfrm>
      </p:grpSpPr>
      <p:sp>
        <p:nvSpPr>
          <p:cNvPr id="4478" name="Google Shape;4478;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479" name="Google Shape;4479;p59"/>
          <p:cNvGrpSpPr/>
          <p:nvPr/>
        </p:nvGrpSpPr>
        <p:grpSpPr>
          <a:xfrm>
            <a:off x="1012848" y="1674363"/>
            <a:ext cx="348568" cy="348541"/>
            <a:chOff x="-65131525" y="1914325"/>
            <a:chExt cx="316650" cy="316625"/>
          </a:xfrm>
        </p:grpSpPr>
        <p:sp>
          <p:nvSpPr>
            <p:cNvPr id="4480" name="Google Shape;4480;p59"/>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9"/>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2" name="Google Shape;4482;p59"/>
          <p:cNvGrpSpPr/>
          <p:nvPr/>
        </p:nvGrpSpPr>
        <p:grpSpPr>
          <a:xfrm>
            <a:off x="1012848" y="2079072"/>
            <a:ext cx="348568" cy="348568"/>
            <a:chOff x="-65131525" y="2281350"/>
            <a:chExt cx="316650" cy="316650"/>
          </a:xfrm>
        </p:grpSpPr>
        <p:sp>
          <p:nvSpPr>
            <p:cNvPr id="4483" name="Google Shape;4483;p59"/>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9"/>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59"/>
          <p:cNvGrpSpPr/>
          <p:nvPr/>
        </p:nvGrpSpPr>
        <p:grpSpPr>
          <a:xfrm>
            <a:off x="1015889" y="2481800"/>
            <a:ext cx="342486" cy="349421"/>
            <a:chOff x="-65129950" y="2646800"/>
            <a:chExt cx="311125" cy="317425"/>
          </a:xfrm>
        </p:grpSpPr>
        <p:sp>
          <p:nvSpPr>
            <p:cNvPr id="4486" name="Google Shape;4486;p59"/>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9"/>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8" name="Google Shape;4488;p59"/>
          <p:cNvGrpSpPr/>
          <p:nvPr/>
        </p:nvGrpSpPr>
        <p:grpSpPr>
          <a:xfrm>
            <a:off x="3112739" y="1673042"/>
            <a:ext cx="351155" cy="351183"/>
            <a:chOff x="-63252250" y="1930850"/>
            <a:chExt cx="319000" cy="319025"/>
          </a:xfrm>
        </p:grpSpPr>
        <p:sp>
          <p:nvSpPr>
            <p:cNvPr id="4489" name="Google Shape;4489;p59"/>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9"/>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1" name="Google Shape;4491;p59"/>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2" name="Google Shape;4492;p59"/>
          <p:cNvGrpSpPr/>
          <p:nvPr/>
        </p:nvGrpSpPr>
        <p:grpSpPr>
          <a:xfrm>
            <a:off x="3113606" y="2481359"/>
            <a:ext cx="349421" cy="350302"/>
            <a:chOff x="-63250675" y="2664125"/>
            <a:chExt cx="317425" cy="318225"/>
          </a:xfrm>
        </p:grpSpPr>
        <p:sp>
          <p:nvSpPr>
            <p:cNvPr id="4493" name="Google Shape;4493;p59"/>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9"/>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59"/>
          <p:cNvGrpSpPr/>
          <p:nvPr/>
        </p:nvGrpSpPr>
        <p:grpSpPr>
          <a:xfrm>
            <a:off x="5236493" y="1676729"/>
            <a:ext cx="345954" cy="343807"/>
            <a:chOff x="-61354075" y="1940500"/>
            <a:chExt cx="314275" cy="312325"/>
          </a:xfrm>
        </p:grpSpPr>
        <p:sp>
          <p:nvSpPr>
            <p:cNvPr id="4496" name="Google Shape;4496;p59"/>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9"/>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9"/>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9"/>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0" name="Google Shape;4500;p59"/>
          <p:cNvGrpSpPr/>
          <p:nvPr/>
        </p:nvGrpSpPr>
        <p:grpSpPr>
          <a:xfrm>
            <a:off x="5235185" y="2093382"/>
            <a:ext cx="348568" cy="319948"/>
            <a:chOff x="-61354875" y="2322300"/>
            <a:chExt cx="316650" cy="290650"/>
          </a:xfrm>
        </p:grpSpPr>
        <p:sp>
          <p:nvSpPr>
            <p:cNvPr id="4501" name="Google Shape;4501;p59"/>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9"/>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9"/>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59"/>
          <p:cNvGrpSpPr/>
          <p:nvPr/>
        </p:nvGrpSpPr>
        <p:grpSpPr>
          <a:xfrm>
            <a:off x="5235185" y="2482226"/>
            <a:ext cx="348568" cy="348568"/>
            <a:chOff x="-61354875" y="2671225"/>
            <a:chExt cx="316650" cy="316650"/>
          </a:xfrm>
        </p:grpSpPr>
        <p:sp>
          <p:nvSpPr>
            <p:cNvPr id="4505" name="Google Shape;4505;p59"/>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9"/>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9"/>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9"/>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9"/>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59"/>
          <p:cNvGrpSpPr/>
          <p:nvPr/>
        </p:nvGrpSpPr>
        <p:grpSpPr>
          <a:xfrm>
            <a:off x="7343521" y="1672781"/>
            <a:ext cx="351155" cy="351706"/>
            <a:chOff x="-59502375" y="1904375"/>
            <a:chExt cx="319000" cy="319500"/>
          </a:xfrm>
        </p:grpSpPr>
        <p:sp>
          <p:nvSpPr>
            <p:cNvPr id="4511" name="Google Shape;4511;p59"/>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9"/>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9"/>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59"/>
          <p:cNvGrpSpPr/>
          <p:nvPr/>
        </p:nvGrpSpPr>
        <p:grpSpPr>
          <a:xfrm>
            <a:off x="1435629" y="1675588"/>
            <a:ext cx="351155" cy="346092"/>
            <a:chOff x="-64774725" y="1916550"/>
            <a:chExt cx="319000" cy="314400"/>
          </a:xfrm>
        </p:grpSpPr>
        <p:sp>
          <p:nvSpPr>
            <p:cNvPr id="4515" name="Google Shape;4515;p59"/>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9"/>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7" name="Google Shape;4517;p59"/>
          <p:cNvGrpSpPr/>
          <p:nvPr/>
        </p:nvGrpSpPr>
        <p:grpSpPr>
          <a:xfrm>
            <a:off x="1436923" y="2077338"/>
            <a:ext cx="348568" cy="352036"/>
            <a:chOff x="-64764500" y="2280550"/>
            <a:chExt cx="316650" cy="319800"/>
          </a:xfrm>
        </p:grpSpPr>
        <p:sp>
          <p:nvSpPr>
            <p:cNvPr id="4518" name="Google Shape;4518;p59"/>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9"/>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0" name="Google Shape;4520;p59"/>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1" name="Google Shape;4521;p59"/>
          <p:cNvGrpSpPr/>
          <p:nvPr/>
        </p:nvGrpSpPr>
        <p:grpSpPr>
          <a:xfrm>
            <a:off x="3542063" y="1710757"/>
            <a:ext cx="347688" cy="275750"/>
            <a:chOff x="-62882850" y="1999375"/>
            <a:chExt cx="315850" cy="250500"/>
          </a:xfrm>
        </p:grpSpPr>
        <p:sp>
          <p:nvSpPr>
            <p:cNvPr id="4522" name="Google Shape;4522;p59"/>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9"/>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4" name="Google Shape;4524;p59"/>
          <p:cNvGrpSpPr/>
          <p:nvPr/>
        </p:nvGrpSpPr>
        <p:grpSpPr>
          <a:xfrm>
            <a:off x="3533821" y="2078631"/>
            <a:ext cx="364172" cy="349449"/>
            <a:chOff x="-62890750" y="2296300"/>
            <a:chExt cx="330825" cy="317450"/>
          </a:xfrm>
        </p:grpSpPr>
        <p:sp>
          <p:nvSpPr>
            <p:cNvPr id="4525" name="Google Shape;4525;p59"/>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9"/>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9"/>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59"/>
          <p:cNvGrpSpPr/>
          <p:nvPr/>
        </p:nvGrpSpPr>
        <p:grpSpPr>
          <a:xfrm>
            <a:off x="3542063" y="2481799"/>
            <a:ext cx="347688" cy="349421"/>
            <a:chOff x="-62882850" y="2664925"/>
            <a:chExt cx="315850" cy="317425"/>
          </a:xfrm>
        </p:grpSpPr>
        <p:sp>
          <p:nvSpPr>
            <p:cNvPr id="4529" name="Google Shape;4529;p59"/>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9"/>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1" name="Google Shape;4531;p59"/>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2" name="Google Shape;4532;p59"/>
          <p:cNvGrpSpPr/>
          <p:nvPr/>
        </p:nvGrpSpPr>
        <p:grpSpPr>
          <a:xfrm>
            <a:off x="5659701" y="2082099"/>
            <a:ext cx="348568" cy="342514"/>
            <a:chOff x="-60988625" y="2310475"/>
            <a:chExt cx="316650" cy="311150"/>
          </a:xfrm>
        </p:grpSpPr>
        <p:sp>
          <p:nvSpPr>
            <p:cNvPr id="4533" name="Google Shape;4533;p59"/>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9"/>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9"/>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9"/>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9"/>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9"/>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59"/>
          <p:cNvGrpSpPr/>
          <p:nvPr/>
        </p:nvGrpSpPr>
        <p:grpSpPr>
          <a:xfrm>
            <a:off x="5660141" y="2481029"/>
            <a:ext cx="347688" cy="350963"/>
            <a:chOff x="-60987050" y="2671400"/>
            <a:chExt cx="315850" cy="318825"/>
          </a:xfrm>
        </p:grpSpPr>
        <p:sp>
          <p:nvSpPr>
            <p:cNvPr id="4540" name="Google Shape;4540;p59"/>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9"/>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59"/>
          <p:cNvGrpSpPr/>
          <p:nvPr/>
        </p:nvGrpSpPr>
        <p:grpSpPr>
          <a:xfrm>
            <a:off x="7343520" y="2082980"/>
            <a:ext cx="351155" cy="340753"/>
            <a:chOff x="-59481900" y="2290800"/>
            <a:chExt cx="319000" cy="309550"/>
          </a:xfrm>
        </p:grpSpPr>
        <p:sp>
          <p:nvSpPr>
            <p:cNvPr id="4543" name="Google Shape;4543;p59"/>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9"/>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9"/>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9"/>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9"/>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9"/>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59"/>
          <p:cNvGrpSpPr/>
          <p:nvPr/>
        </p:nvGrpSpPr>
        <p:grpSpPr>
          <a:xfrm>
            <a:off x="1857395" y="1674005"/>
            <a:ext cx="351155" cy="349256"/>
            <a:chOff x="-64401400" y="1914475"/>
            <a:chExt cx="319000" cy="317275"/>
          </a:xfrm>
        </p:grpSpPr>
        <p:sp>
          <p:nvSpPr>
            <p:cNvPr id="4550" name="Google Shape;4550;p59"/>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9"/>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9"/>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 name="Google Shape;4553;p59"/>
          <p:cNvGrpSpPr/>
          <p:nvPr/>
        </p:nvGrpSpPr>
        <p:grpSpPr>
          <a:xfrm>
            <a:off x="1918957" y="2079430"/>
            <a:ext cx="228031" cy="347853"/>
            <a:chOff x="-64343900" y="2282125"/>
            <a:chExt cx="207150" cy="316000"/>
          </a:xfrm>
        </p:grpSpPr>
        <p:sp>
          <p:nvSpPr>
            <p:cNvPr id="4554" name="Google Shape;4554;p59"/>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9"/>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6" name="Google Shape;4556;p59"/>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7" name="Google Shape;4557;p59"/>
          <p:cNvGrpSpPr/>
          <p:nvPr/>
        </p:nvGrpSpPr>
        <p:grpSpPr>
          <a:xfrm>
            <a:off x="3994027" y="1674252"/>
            <a:ext cx="303463" cy="348761"/>
            <a:chOff x="-62496925" y="1931475"/>
            <a:chExt cx="275675" cy="316825"/>
          </a:xfrm>
        </p:grpSpPr>
        <p:sp>
          <p:nvSpPr>
            <p:cNvPr id="4558" name="Google Shape;4558;p59"/>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9"/>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0" name="Google Shape;4560;p59"/>
          <p:cNvGrpSpPr/>
          <p:nvPr/>
        </p:nvGrpSpPr>
        <p:grpSpPr>
          <a:xfrm>
            <a:off x="3971901" y="2078521"/>
            <a:ext cx="347715" cy="349669"/>
            <a:chOff x="-62516625" y="2297875"/>
            <a:chExt cx="315875" cy="317650"/>
          </a:xfrm>
        </p:grpSpPr>
        <p:sp>
          <p:nvSpPr>
            <p:cNvPr id="4561" name="Google Shape;4561;p59"/>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9"/>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3" name="Google Shape;4563;p59"/>
          <p:cNvGrpSpPr/>
          <p:nvPr/>
        </p:nvGrpSpPr>
        <p:grpSpPr>
          <a:xfrm>
            <a:off x="3970608" y="2497389"/>
            <a:ext cx="350302" cy="318241"/>
            <a:chOff x="-62518200" y="2692475"/>
            <a:chExt cx="318225" cy="289100"/>
          </a:xfrm>
        </p:grpSpPr>
        <p:sp>
          <p:nvSpPr>
            <p:cNvPr id="4564" name="Google Shape;4564;p59"/>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9"/>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59"/>
          <p:cNvGrpSpPr/>
          <p:nvPr/>
        </p:nvGrpSpPr>
        <p:grpSpPr>
          <a:xfrm>
            <a:off x="6103002" y="1674789"/>
            <a:ext cx="294822" cy="347688"/>
            <a:chOff x="-60597975" y="1939525"/>
            <a:chExt cx="267825" cy="315850"/>
          </a:xfrm>
        </p:grpSpPr>
        <p:sp>
          <p:nvSpPr>
            <p:cNvPr id="4567" name="Google Shape;4567;p59"/>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9"/>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59"/>
          <p:cNvGrpSpPr/>
          <p:nvPr/>
        </p:nvGrpSpPr>
        <p:grpSpPr>
          <a:xfrm>
            <a:off x="6074836" y="2077998"/>
            <a:ext cx="351155" cy="350715"/>
            <a:chOff x="-60620800" y="2304600"/>
            <a:chExt cx="319000" cy="318600"/>
          </a:xfrm>
        </p:grpSpPr>
        <p:sp>
          <p:nvSpPr>
            <p:cNvPr id="4570" name="Google Shape;4570;p59"/>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9"/>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9"/>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59"/>
          <p:cNvGrpSpPr/>
          <p:nvPr/>
        </p:nvGrpSpPr>
        <p:grpSpPr>
          <a:xfrm>
            <a:off x="6076129" y="2531638"/>
            <a:ext cx="348568" cy="249744"/>
            <a:chOff x="-60621600" y="2716100"/>
            <a:chExt cx="316650" cy="226875"/>
          </a:xfrm>
        </p:grpSpPr>
        <p:sp>
          <p:nvSpPr>
            <p:cNvPr id="4574" name="Google Shape;4574;p59"/>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9"/>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59"/>
          <p:cNvGrpSpPr/>
          <p:nvPr/>
        </p:nvGrpSpPr>
        <p:grpSpPr>
          <a:xfrm>
            <a:off x="7348722" y="2482240"/>
            <a:ext cx="340753" cy="348541"/>
            <a:chOff x="-59475600" y="2658625"/>
            <a:chExt cx="309550" cy="316625"/>
          </a:xfrm>
        </p:grpSpPr>
        <p:sp>
          <p:nvSpPr>
            <p:cNvPr id="4577" name="Google Shape;4577;p59"/>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9"/>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9"/>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9"/>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9"/>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9"/>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9"/>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4" name="Google Shape;4584;p59"/>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9"/>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6" name="Google Shape;4586;p59"/>
          <p:cNvGrpSpPr/>
          <p:nvPr/>
        </p:nvGrpSpPr>
        <p:grpSpPr>
          <a:xfrm>
            <a:off x="2324934" y="2481800"/>
            <a:ext cx="250570" cy="349421"/>
            <a:chOff x="-63987100" y="2646800"/>
            <a:chExt cx="227625" cy="317425"/>
          </a:xfrm>
        </p:grpSpPr>
        <p:sp>
          <p:nvSpPr>
            <p:cNvPr id="4587" name="Google Shape;4587;p59"/>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9"/>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9" name="Google Shape;4589;p59"/>
          <p:cNvGrpSpPr/>
          <p:nvPr/>
        </p:nvGrpSpPr>
        <p:grpSpPr>
          <a:xfrm>
            <a:off x="4393267" y="1672615"/>
            <a:ext cx="340753" cy="352036"/>
            <a:chOff x="-62148000" y="1930075"/>
            <a:chExt cx="309550" cy="319800"/>
          </a:xfrm>
        </p:grpSpPr>
        <p:sp>
          <p:nvSpPr>
            <p:cNvPr id="4590" name="Google Shape;4590;p59"/>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9"/>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2" name="Google Shape;4592;p59"/>
          <p:cNvGrpSpPr/>
          <p:nvPr/>
        </p:nvGrpSpPr>
        <p:grpSpPr>
          <a:xfrm>
            <a:off x="4390667" y="2079498"/>
            <a:ext cx="345954" cy="347715"/>
            <a:chOff x="-62150375" y="2297875"/>
            <a:chExt cx="314275" cy="315875"/>
          </a:xfrm>
        </p:grpSpPr>
        <p:sp>
          <p:nvSpPr>
            <p:cNvPr id="4593" name="Google Shape;4593;p59"/>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9"/>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9"/>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9"/>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9"/>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8" name="Google Shape;4598;p59"/>
          <p:cNvGrpSpPr/>
          <p:nvPr/>
        </p:nvGrpSpPr>
        <p:grpSpPr>
          <a:xfrm>
            <a:off x="4389359" y="2481359"/>
            <a:ext cx="348568" cy="350302"/>
            <a:chOff x="-62150375" y="2664925"/>
            <a:chExt cx="316650" cy="318225"/>
          </a:xfrm>
        </p:grpSpPr>
        <p:sp>
          <p:nvSpPr>
            <p:cNvPr id="4599" name="Google Shape;4599;p59"/>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9"/>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9"/>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9"/>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59"/>
          <p:cNvGrpSpPr/>
          <p:nvPr/>
        </p:nvGrpSpPr>
        <p:grpSpPr>
          <a:xfrm>
            <a:off x="6499777" y="1673096"/>
            <a:ext cx="349421" cy="351073"/>
            <a:chOff x="-60254550" y="1938025"/>
            <a:chExt cx="317425" cy="318925"/>
          </a:xfrm>
        </p:grpSpPr>
        <p:sp>
          <p:nvSpPr>
            <p:cNvPr id="4604" name="Google Shape;4604;p59"/>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9"/>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9"/>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9"/>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59"/>
          <p:cNvGrpSpPr/>
          <p:nvPr/>
        </p:nvGrpSpPr>
        <p:grpSpPr>
          <a:xfrm>
            <a:off x="6479471" y="2079003"/>
            <a:ext cx="348923" cy="348706"/>
            <a:chOff x="6479471" y="2079003"/>
            <a:chExt cx="348923" cy="348706"/>
          </a:xfrm>
        </p:grpSpPr>
        <p:sp>
          <p:nvSpPr>
            <p:cNvPr id="4609" name="Google Shape;4609;p59"/>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0" name="Google Shape;4610;p59"/>
            <p:cNvGrpSpPr/>
            <p:nvPr/>
          </p:nvGrpSpPr>
          <p:grpSpPr>
            <a:xfrm>
              <a:off x="6520582" y="2079003"/>
              <a:ext cx="307811" cy="348706"/>
              <a:chOff x="-60218325" y="2304850"/>
              <a:chExt cx="279625" cy="316775"/>
            </a:xfrm>
          </p:grpSpPr>
          <p:sp>
            <p:nvSpPr>
              <p:cNvPr id="4611" name="Google Shape;4611;p59"/>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9"/>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9"/>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9"/>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9"/>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9"/>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9"/>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8" name="Google Shape;4618;p59"/>
          <p:cNvGrpSpPr/>
          <p:nvPr/>
        </p:nvGrpSpPr>
        <p:grpSpPr>
          <a:xfrm>
            <a:off x="6526651" y="2480932"/>
            <a:ext cx="295675" cy="351155"/>
            <a:chOff x="-60232500" y="2671225"/>
            <a:chExt cx="268600" cy="319000"/>
          </a:xfrm>
        </p:grpSpPr>
        <p:sp>
          <p:nvSpPr>
            <p:cNvPr id="4619" name="Google Shape;4619;p59"/>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9"/>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59"/>
          <p:cNvGrpSpPr/>
          <p:nvPr/>
        </p:nvGrpSpPr>
        <p:grpSpPr>
          <a:xfrm>
            <a:off x="7768638" y="1673056"/>
            <a:ext cx="347715" cy="351155"/>
            <a:chOff x="-59100700" y="1911950"/>
            <a:chExt cx="315875" cy="319000"/>
          </a:xfrm>
        </p:grpSpPr>
        <p:sp>
          <p:nvSpPr>
            <p:cNvPr id="4622" name="Google Shape;4622;p59"/>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9"/>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9"/>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9"/>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9"/>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9"/>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9"/>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9"/>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9"/>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9"/>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2" name="Google Shape;4632;p59"/>
          <p:cNvGrpSpPr/>
          <p:nvPr/>
        </p:nvGrpSpPr>
        <p:grpSpPr>
          <a:xfrm>
            <a:off x="2694871" y="1674459"/>
            <a:ext cx="361558" cy="348348"/>
            <a:chOff x="-63665750" y="1914325"/>
            <a:chExt cx="328450" cy="316450"/>
          </a:xfrm>
        </p:grpSpPr>
        <p:sp>
          <p:nvSpPr>
            <p:cNvPr id="4633" name="Google Shape;4633;p59"/>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9"/>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5" name="Google Shape;4635;p59"/>
          <p:cNvGrpSpPr/>
          <p:nvPr/>
        </p:nvGrpSpPr>
        <p:grpSpPr>
          <a:xfrm>
            <a:off x="2699632" y="2077985"/>
            <a:ext cx="352036" cy="350742"/>
            <a:chOff x="-63666550" y="2278975"/>
            <a:chExt cx="319800" cy="318625"/>
          </a:xfrm>
        </p:grpSpPr>
        <p:sp>
          <p:nvSpPr>
            <p:cNvPr id="4636" name="Google Shape;4636;p59"/>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9"/>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8" name="Google Shape;4638;p59"/>
          <p:cNvGrpSpPr/>
          <p:nvPr/>
        </p:nvGrpSpPr>
        <p:grpSpPr>
          <a:xfrm>
            <a:off x="2697031" y="2481690"/>
            <a:ext cx="357237" cy="349642"/>
            <a:chOff x="-63669700" y="2646600"/>
            <a:chExt cx="324525" cy="317625"/>
          </a:xfrm>
        </p:grpSpPr>
        <p:sp>
          <p:nvSpPr>
            <p:cNvPr id="4639" name="Google Shape;4639;p59"/>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9"/>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1" name="Google Shape;4641;p59"/>
          <p:cNvGrpSpPr/>
          <p:nvPr/>
        </p:nvGrpSpPr>
        <p:grpSpPr>
          <a:xfrm>
            <a:off x="4806228" y="1674129"/>
            <a:ext cx="348568" cy="349009"/>
            <a:chOff x="-61784125" y="1931250"/>
            <a:chExt cx="316650" cy="317050"/>
          </a:xfrm>
        </p:grpSpPr>
        <p:sp>
          <p:nvSpPr>
            <p:cNvPr id="4642" name="Google Shape;4642;p59"/>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9"/>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9"/>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9"/>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59"/>
          <p:cNvGrpSpPr/>
          <p:nvPr/>
        </p:nvGrpSpPr>
        <p:grpSpPr>
          <a:xfrm>
            <a:off x="4806228" y="2079072"/>
            <a:ext cx="348568" cy="348568"/>
            <a:chOff x="-61783350" y="2297100"/>
            <a:chExt cx="316650" cy="316650"/>
          </a:xfrm>
        </p:grpSpPr>
        <p:sp>
          <p:nvSpPr>
            <p:cNvPr id="4647" name="Google Shape;4647;p59"/>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9"/>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59"/>
          <p:cNvGrpSpPr/>
          <p:nvPr/>
        </p:nvGrpSpPr>
        <p:grpSpPr>
          <a:xfrm>
            <a:off x="4806228" y="2480781"/>
            <a:ext cx="348568" cy="351458"/>
            <a:chOff x="-61782550" y="2664925"/>
            <a:chExt cx="316650" cy="319275"/>
          </a:xfrm>
        </p:grpSpPr>
        <p:sp>
          <p:nvSpPr>
            <p:cNvPr id="4650" name="Google Shape;4650;p59"/>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9"/>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9"/>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59"/>
          <p:cNvGrpSpPr/>
          <p:nvPr/>
        </p:nvGrpSpPr>
        <p:grpSpPr>
          <a:xfrm>
            <a:off x="6920631" y="1682426"/>
            <a:ext cx="349421" cy="332414"/>
            <a:chOff x="-59889100" y="1945025"/>
            <a:chExt cx="317425" cy="301975"/>
          </a:xfrm>
        </p:grpSpPr>
        <p:sp>
          <p:nvSpPr>
            <p:cNvPr id="4654" name="Google Shape;4654;p59"/>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9"/>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9"/>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9"/>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8" name="Google Shape;4658;p59"/>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9" name="Google Shape;4659;p59"/>
          <p:cNvGrpSpPr/>
          <p:nvPr/>
        </p:nvGrpSpPr>
        <p:grpSpPr>
          <a:xfrm>
            <a:off x="6919764" y="2482611"/>
            <a:ext cx="351155" cy="347798"/>
            <a:chOff x="-59889100" y="2671925"/>
            <a:chExt cx="319000" cy="315950"/>
          </a:xfrm>
        </p:grpSpPr>
        <p:sp>
          <p:nvSpPr>
            <p:cNvPr id="4660" name="Google Shape;4660;p59"/>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9"/>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9"/>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9"/>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4" name="Google Shape;4664;p59"/>
          <p:cNvGrpSpPr/>
          <p:nvPr/>
        </p:nvGrpSpPr>
        <p:grpSpPr>
          <a:xfrm>
            <a:off x="7767785" y="2079072"/>
            <a:ext cx="349421" cy="348568"/>
            <a:chOff x="-59092025" y="2296300"/>
            <a:chExt cx="317425" cy="316650"/>
          </a:xfrm>
        </p:grpSpPr>
        <p:sp>
          <p:nvSpPr>
            <p:cNvPr id="4665" name="Google Shape;4665;p59"/>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9"/>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7" name="Google Shape;4667;p59"/>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8" name="Google Shape;4668;p59"/>
          <p:cNvGrpSpPr/>
          <p:nvPr/>
        </p:nvGrpSpPr>
        <p:grpSpPr>
          <a:xfrm>
            <a:off x="1012422" y="3464550"/>
            <a:ext cx="349421" cy="349421"/>
            <a:chOff x="-65145700" y="3727425"/>
            <a:chExt cx="317425" cy="317425"/>
          </a:xfrm>
        </p:grpSpPr>
        <p:sp>
          <p:nvSpPr>
            <p:cNvPr id="4669" name="Google Shape;4669;p59"/>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9"/>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59"/>
          <p:cNvGrpSpPr/>
          <p:nvPr/>
        </p:nvGrpSpPr>
        <p:grpSpPr>
          <a:xfrm>
            <a:off x="1015463" y="3872630"/>
            <a:ext cx="343340" cy="349421"/>
            <a:chOff x="-65144125" y="4094450"/>
            <a:chExt cx="311900" cy="317425"/>
          </a:xfrm>
        </p:grpSpPr>
        <p:sp>
          <p:nvSpPr>
            <p:cNvPr id="4672" name="Google Shape;4672;p59"/>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9"/>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9"/>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5" name="Google Shape;4675;p59"/>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6" name="Google Shape;4676;p59"/>
          <p:cNvGrpSpPr/>
          <p:nvPr/>
        </p:nvGrpSpPr>
        <p:grpSpPr>
          <a:xfrm>
            <a:off x="3111996" y="3464178"/>
            <a:ext cx="352641" cy="350164"/>
            <a:chOff x="-63250675" y="3744075"/>
            <a:chExt cx="320350" cy="318100"/>
          </a:xfrm>
        </p:grpSpPr>
        <p:sp>
          <p:nvSpPr>
            <p:cNvPr id="4677" name="Google Shape;4677;p59"/>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9"/>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9"/>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59"/>
          <p:cNvGrpSpPr/>
          <p:nvPr/>
        </p:nvGrpSpPr>
        <p:grpSpPr>
          <a:xfrm>
            <a:off x="3113606" y="3872630"/>
            <a:ext cx="349421" cy="349421"/>
            <a:chOff x="-63250675" y="4110200"/>
            <a:chExt cx="317425" cy="317425"/>
          </a:xfrm>
        </p:grpSpPr>
        <p:sp>
          <p:nvSpPr>
            <p:cNvPr id="4681" name="Google Shape;4681;p59"/>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9"/>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9"/>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9"/>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9"/>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9"/>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9"/>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9"/>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9"/>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59"/>
          <p:cNvGrpSpPr/>
          <p:nvPr/>
        </p:nvGrpSpPr>
        <p:grpSpPr>
          <a:xfrm>
            <a:off x="5238653" y="3047071"/>
            <a:ext cx="341633" cy="341413"/>
            <a:chOff x="-61351725" y="3372400"/>
            <a:chExt cx="310350" cy="310150"/>
          </a:xfrm>
        </p:grpSpPr>
        <p:sp>
          <p:nvSpPr>
            <p:cNvPr id="4691" name="Google Shape;4691;p59"/>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9"/>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9"/>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59"/>
          <p:cNvGrpSpPr/>
          <p:nvPr/>
        </p:nvGrpSpPr>
        <p:grpSpPr>
          <a:xfrm>
            <a:off x="5235185" y="3480594"/>
            <a:ext cx="348568" cy="317333"/>
            <a:chOff x="-61354875" y="3751050"/>
            <a:chExt cx="316650" cy="288275"/>
          </a:xfrm>
        </p:grpSpPr>
        <p:sp>
          <p:nvSpPr>
            <p:cNvPr id="4695" name="Google Shape;4695;p59"/>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9"/>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9"/>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 name="Google Shape;4698;p59"/>
          <p:cNvGrpSpPr/>
          <p:nvPr/>
        </p:nvGrpSpPr>
        <p:grpSpPr>
          <a:xfrm>
            <a:off x="5235185" y="3872616"/>
            <a:ext cx="348568" cy="349449"/>
            <a:chOff x="-61354875" y="4101525"/>
            <a:chExt cx="316650" cy="317450"/>
          </a:xfrm>
        </p:grpSpPr>
        <p:sp>
          <p:nvSpPr>
            <p:cNvPr id="4699" name="Google Shape;4699;p59"/>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9"/>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59"/>
          <p:cNvGrpSpPr/>
          <p:nvPr/>
        </p:nvGrpSpPr>
        <p:grpSpPr>
          <a:xfrm>
            <a:off x="7343960" y="3043811"/>
            <a:ext cx="350275" cy="347935"/>
            <a:chOff x="-59470075" y="3308975"/>
            <a:chExt cx="318200" cy="316075"/>
          </a:xfrm>
        </p:grpSpPr>
        <p:sp>
          <p:nvSpPr>
            <p:cNvPr id="4702" name="Google Shape;4702;p59"/>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9"/>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9"/>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9"/>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9"/>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9"/>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9"/>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9"/>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9"/>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59"/>
          <p:cNvGrpSpPr/>
          <p:nvPr/>
        </p:nvGrpSpPr>
        <p:grpSpPr>
          <a:xfrm>
            <a:off x="1436496" y="3044291"/>
            <a:ext cx="349421" cy="346972"/>
            <a:chOff x="-64781025" y="3361050"/>
            <a:chExt cx="317425" cy="315200"/>
          </a:xfrm>
        </p:grpSpPr>
        <p:sp>
          <p:nvSpPr>
            <p:cNvPr id="4712" name="Google Shape;4712;p59"/>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9"/>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9"/>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9"/>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6" name="Google Shape;4716;p59"/>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9"/>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9"/>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9" name="Google Shape;4719;p59"/>
          <p:cNvGrpSpPr/>
          <p:nvPr/>
        </p:nvGrpSpPr>
        <p:grpSpPr>
          <a:xfrm>
            <a:off x="3533821" y="3464288"/>
            <a:ext cx="364172" cy="349944"/>
            <a:chOff x="-62890750" y="3747425"/>
            <a:chExt cx="330825" cy="317900"/>
          </a:xfrm>
        </p:grpSpPr>
        <p:sp>
          <p:nvSpPr>
            <p:cNvPr id="4720" name="Google Shape;4720;p59"/>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9"/>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9"/>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9"/>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9"/>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9"/>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9"/>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9"/>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9"/>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9"/>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9"/>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9"/>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9"/>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9"/>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59"/>
          <p:cNvGrpSpPr/>
          <p:nvPr/>
        </p:nvGrpSpPr>
        <p:grpSpPr>
          <a:xfrm>
            <a:off x="3541196" y="3873056"/>
            <a:ext cx="349421" cy="348568"/>
            <a:chOff x="-62884425" y="4111775"/>
            <a:chExt cx="317425" cy="316650"/>
          </a:xfrm>
        </p:grpSpPr>
        <p:sp>
          <p:nvSpPr>
            <p:cNvPr id="4735" name="Google Shape;4735;p59"/>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9"/>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59"/>
          <p:cNvGrpSpPr/>
          <p:nvPr/>
        </p:nvGrpSpPr>
        <p:grpSpPr>
          <a:xfrm>
            <a:off x="5660141" y="3046520"/>
            <a:ext cx="347688" cy="342514"/>
            <a:chOff x="-60991775" y="3376900"/>
            <a:chExt cx="315850" cy="311150"/>
          </a:xfrm>
        </p:grpSpPr>
        <p:sp>
          <p:nvSpPr>
            <p:cNvPr id="4738" name="Google Shape;4738;p59"/>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9"/>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9"/>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9"/>
          <p:cNvGrpSpPr/>
          <p:nvPr/>
        </p:nvGrpSpPr>
        <p:grpSpPr>
          <a:xfrm>
            <a:off x="5659701" y="3468443"/>
            <a:ext cx="348568" cy="341633"/>
            <a:chOff x="-60988625" y="3740800"/>
            <a:chExt cx="316650" cy="310350"/>
          </a:xfrm>
        </p:grpSpPr>
        <p:sp>
          <p:nvSpPr>
            <p:cNvPr id="4742" name="Google Shape;4742;p59"/>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9"/>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9"/>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59"/>
          <p:cNvGrpSpPr/>
          <p:nvPr/>
        </p:nvGrpSpPr>
        <p:grpSpPr>
          <a:xfrm>
            <a:off x="5659701" y="3873607"/>
            <a:ext cx="348568" cy="347468"/>
            <a:chOff x="-60987850" y="4100950"/>
            <a:chExt cx="316650" cy="315650"/>
          </a:xfrm>
        </p:grpSpPr>
        <p:sp>
          <p:nvSpPr>
            <p:cNvPr id="4746" name="Google Shape;4746;p59"/>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9"/>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9"/>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9"/>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9"/>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59"/>
          <p:cNvGrpSpPr/>
          <p:nvPr/>
        </p:nvGrpSpPr>
        <p:grpSpPr>
          <a:xfrm>
            <a:off x="7343519" y="3469311"/>
            <a:ext cx="351155" cy="339900"/>
            <a:chOff x="-59447250" y="3706150"/>
            <a:chExt cx="319000" cy="308775"/>
          </a:xfrm>
        </p:grpSpPr>
        <p:sp>
          <p:nvSpPr>
            <p:cNvPr id="4752" name="Google Shape;4752;p59"/>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9"/>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9"/>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9"/>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 name="Google Shape;4756;p59"/>
          <p:cNvGrpSpPr/>
          <p:nvPr/>
        </p:nvGrpSpPr>
        <p:grpSpPr>
          <a:xfrm>
            <a:off x="1857821" y="3044511"/>
            <a:ext cx="350302" cy="346532"/>
            <a:chOff x="-64406125" y="3362225"/>
            <a:chExt cx="318225" cy="314800"/>
          </a:xfrm>
        </p:grpSpPr>
        <p:sp>
          <p:nvSpPr>
            <p:cNvPr id="4757" name="Google Shape;4757;p59"/>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9"/>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9" name="Google Shape;4759;p59"/>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0" name="Google Shape;4760;p59"/>
          <p:cNvGrpSpPr/>
          <p:nvPr/>
        </p:nvGrpSpPr>
        <p:grpSpPr>
          <a:xfrm>
            <a:off x="1858262" y="3873057"/>
            <a:ext cx="349421" cy="348568"/>
            <a:chOff x="-64410850" y="4094450"/>
            <a:chExt cx="317425" cy="316650"/>
          </a:xfrm>
        </p:grpSpPr>
        <p:sp>
          <p:nvSpPr>
            <p:cNvPr id="4761" name="Google Shape;4761;p59"/>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9"/>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9"/>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4" name="Google Shape;4764;p59"/>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5" name="Google Shape;4765;p59"/>
          <p:cNvGrpSpPr/>
          <p:nvPr/>
        </p:nvGrpSpPr>
        <p:grpSpPr>
          <a:xfrm>
            <a:off x="3971901" y="3464013"/>
            <a:ext cx="347715" cy="350495"/>
            <a:chOff x="-62516625" y="3743175"/>
            <a:chExt cx="315875" cy="318400"/>
          </a:xfrm>
        </p:grpSpPr>
        <p:sp>
          <p:nvSpPr>
            <p:cNvPr id="4766" name="Google Shape;4766;p59"/>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9"/>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8" name="Google Shape;4768;p59"/>
          <p:cNvGrpSpPr/>
          <p:nvPr/>
        </p:nvGrpSpPr>
        <p:grpSpPr>
          <a:xfrm>
            <a:off x="3978410" y="3892128"/>
            <a:ext cx="334698" cy="310426"/>
            <a:chOff x="-62511900" y="4129100"/>
            <a:chExt cx="304050" cy="282000"/>
          </a:xfrm>
        </p:grpSpPr>
        <p:sp>
          <p:nvSpPr>
            <p:cNvPr id="4769" name="Google Shape;4769;p59"/>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9"/>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9"/>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9"/>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9"/>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59"/>
          <p:cNvGrpSpPr/>
          <p:nvPr/>
        </p:nvGrpSpPr>
        <p:grpSpPr>
          <a:xfrm>
            <a:off x="6102576" y="3043066"/>
            <a:ext cx="295675" cy="349421"/>
            <a:chOff x="-60597975" y="3367475"/>
            <a:chExt cx="268600" cy="317425"/>
          </a:xfrm>
        </p:grpSpPr>
        <p:sp>
          <p:nvSpPr>
            <p:cNvPr id="4775" name="Google Shape;4775;p59"/>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9"/>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9"/>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9"/>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9"/>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0" name="Google Shape;4780;p59"/>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1" name="Google Shape;4781;p59"/>
          <p:cNvGrpSpPr/>
          <p:nvPr/>
        </p:nvGrpSpPr>
        <p:grpSpPr>
          <a:xfrm>
            <a:off x="6076129" y="3922482"/>
            <a:ext cx="348568" cy="249716"/>
            <a:chOff x="-60621600" y="4145650"/>
            <a:chExt cx="316650" cy="226850"/>
          </a:xfrm>
        </p:grpSpPr>
        <p:sp>
          <p:nvSpPr>
            <p:cNvPr id="4782" name="Google Shape;4782;p59"/>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9"/>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9"/>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59"/>
          <p:cNvGrpSpPr/>
          <p:nvPr/>
        </p:nvGrpSpPr>
        <p:grpSpPr>
          <a:xfrm>
            <a:off x="7347852" y="3873484"/>
            <a:ext cx="342486" cy="347715"/>
            <a:chOff x="-59400775" y="4084200"/>
            <a:chExt cx="311125" cy="315875"/>
          </a:xfrm>
        </p:grpSpPr>
        <p:sp>
          <p:nvSpPr>
            <p:cNvPr id="4786" name="Google Shape;4786;p59"/>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9"/>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9"/>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9"/>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9"/>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9"/>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59"/>
          <p:cNvGrpSpPr/>
          <p:nvPr/>
        </p:nvGrpSpPr>
        <p:grpSpPr>
          <a:xfrm>
            <a:off x="2276375" y="3043493"/>
            <a:ext cx="347688" cy="348568"/>
            <a:chOff x="-64044600" y="3360375"/>
            <a:chExt cx="315850" cy="316650"/>
          </a:xfrm>
        </p:grpSpPr>
        <p:sp>
          <p:nvSpPr>
            <p:cNvPr id="4793" name="Google Shape;4793;p59"/>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9"/>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9"/>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 name="Google Shape;4796;p59"/>
          <p:cNvGrpSpPr/>
          <p:nvPr/>
        </p:nvGrpSpPr>
        <p:grpSpPr>
          <a:xfrm>
            <a:off x="2301514" y="3464550"/>
            <a:ext cx="297409" cy="349421"/>
            <a:chOff x="-64022550" y="3727425"/>
            <a:chExt cx="270175" cy="317425"/>
          </a:xfrm>
        </p:grpSpPr>
        <p:sp>
          <p:nvSpPr>
            <p:cNvPr id="4797" name="Google Shape;4797;p59"/>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9"/>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9"/>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59"/>
          <p:cNvGrpSpPr/>
          <p:nvPr/>
        </p:nvGrpSpPr>
        <p:grpSpPr>
          <a:xfrm>
            <a:off x="2324480" y="3872616"/>
            <a:ext cx="251478" cy="349449"/>
            <a:chOff x="-64001300" y="4093650"/>
            <a:chExt cx="228450" cy="317450"/>
          </a:xfrm>
        </p:grpSpPr>
        <p:sp>
          <p:nvSpPr>
            <p:cNvPr id="4801" name="Google Shape;4801;p59"/>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9"/>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9"/>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9"/>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59"/>
          <p:cNvGrpSpPr/>
          <p:nvPr/>
        </p:nvGrpSpPr>
        <p:grpSpPr>
          <a:xfrm>
            <a:off x="4392400" y="3043438"/>
            <a:ext cx="342486" cy="348678"/>
            <a:chOff x="-62148800" y="3377700"/>
            <a:chExt cx="311125" cy="316750"/>
          </a:xfrm>
        </p:grpSpPr>
        <p:sp>
          <p:nvSpPr>
            <p:cNvPr id="4806" name="Google Shape;4806;p59"/>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9"/>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59"/>
          <p:cNvGrpSpPr/>
          <p:nvPr/>
        </p:nvGrpSpPr>
        <p:grpSpPr>
          <a:xfrm>
            <a:off x="4388506" y="3464535"/>
            <a:ext cx="350275" cy="349449"/>
            <a:chOff x="-62154300" y="3743950"/>
            <a:chExt cx="318200" cy="317450"/>
          </a:xfrm>
        </p:grpSpPr>
        <p:sp>
          <p:nvSpPr>
            <p:cNvPr id="4809" name="Google Shape;4809;p59"/>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9"/>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1" name="Google Shape;4811;p59"/>
          <p:cNvGrpSpPr/>
          <p:nvPr/>
        </p:nvGrpSpPr>
        <p:grpSpPr>
          <a:xfrm>
            <a:off x="4388493" y="3873056"/>
            <a:ext cx="350302" cy="348568"/>
            <a:chOff x="-62151950" y="4111775"/>
            <a:chExt cx="318225" cy="316650"/>
          </a:xfrm>
        </p:grpSpPr>
        <p:sp>
          <p:nvSpPr>
            <p:cNvPr id="4812" name="Google Shape;4812;p59"/>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9"/>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9"/>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9"/>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6" name="Google Shape;4816;p59"/>
          <p:cNvGrpSpPr/>
          <p:nvPr/>
        </p:nvGrpSpPr>
        <p:grpSpPr>
          <a:xfrm>
            <a:off x="6499351" y="3042984"/>
            <a:ext cx="350275" cy="349587"/>
            <a:chOff x="-60254550" y="3367325"/>
            <a:chExt cx="318200" cy="317575"/>
          </a:xfrm>
        </p:grpSpPr>
        <p:sp>
          <p:nvSpPr>
            <p:cNvPr id="4817" name="Google Shape;4817;p59"/>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9"/>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9"/>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9"/>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59"/>
          <p:cNvGrpSpPr/>
          <p:nvPr/>
        </p:nvGrpSpPr>
        <p:grpSpPr>
          <a:xfrm>
            <a:off x="6500204" y="3465031"/>
            <a:ext cx="348568" cy="348458"/>
            <a:chOff x="-60255350" y="3733825"/>
            <a:chExt cx="316650" cy="316550"/>
          </a:xfrm>
        </p:grpSpPr>
        <p:sp>
          <p:nvSpPr>
            <p:cNvPr id="4822" name="Google Shape;4822;p59"/>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9"/>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9"/>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9"/>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9"/>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9"/>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9"/>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9" name="Google Shape;4829;p59"/>
          <p:cNvGrpSpPr/>
          <p:nvPr/>
        </p:nvGrpSpPr>
        <p:grpSpPr>
          <a:xfrm>
            <a:off x="6526651" y="3873483"/>
            <a:ext cx="295675" cy="347715"/>
            <a:chOff x="-60232500" y="4101525"/>
            <a:chExt cx="268600" cy="315875"/>
          </a:xfrm>
        </p:grpSpPr>
        <p:sp>
          <p:nvSpPr>
            <p:cNvPr id="4830" name="Google Shape;4830;p59"/>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9"/>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2" name="Google Shape;4832;p59"/>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3" name="Google Shape;4833;p59"/>
          <p:cNvGrpSpPr/>
          <p:nvPr/>
        </p:nvGrpSpPr>
        <p:grpSpPr>
          <a:xfrm>
            <a:off x="2700499" y="3043493"/>
            <a:ext cx="350302" cy="348568"/>
            <a:chOff x="-63679950" y="3360375"/>
            <a:chExt cx="318225" cy="316650"/>
          </a:xfrm>
        </p:grpSpPr>
        <p:sp>
          <p:nvSpPr>
            <p:cNvPr id="4834" name="Google Shape;4834;p59"/>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9"/>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9"/>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9"/>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8" name="Google Shape;4838;p59"/>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9" name="Google Shape;4839;p59"/>
          <p:cNvGrpSpPr/>
          <p:nvPr/>
        </p:nvGrpSpPr>
        <p:grpSpPr>
          <a:xfrm>
            <a:off x="2699192" y="3872506"/>
            <a:ext cx="352916" cy="349669"/>
            <a:chOff x="-63679950" y="4093450"/>
            <a:chExt cx="320600" cy="317650"/>
          </a:xfrm>
        </p:grpSpPr>
        <p:sp>
          <p:nvSpPr>
            <p:cNvPr id="4840" name="Google Shape;4840;p59"/>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9"/>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9"/>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59"/>
          <p:cNvGrpSpPr/>
          <p:nvPr/>
        </p:nvGrpSpPr>
        <p:grpSpPr>
          <a:xfrm>
            <a:off x="4806228" y="3043052"/>
            <a:ext cx="348568" cy="349449"/>
            <a:chOff x="-61784125" y="3377700"/>
            <a:chExt cx="316650" cy="317450"/>
          </a:xfrm>
        </p:grpSpPr>
        <p:sp>
          <p:nvSpPr>
            <p:cNvPr id="4844" name="Google Shape;4844;p59"/>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9"/>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9"/>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9"/>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9"/>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9"/>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9"/>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59"/>
          <p:cNvGrpSpPr/>
          <p:nvPr/>
        </p:nvGrpSpPr>
        <p:grpSpPr>
          <a:xfrm>
            <a:off x="4806228" y="3464535"/>
            <a:ext cx="348568" cy="349449"/>
            <a:chOff x="-61783350" y="3743950"/>
            <a:chExt cx="316650" cy="317450"/>
          </a:xfrm>
        </p:grpSpPr>
        <p:sp>
          <p:nvSpPr>
            <p:cNvPr id="4852" name="Google Shape;4852;p59"/>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9"/>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4" name="Google Shape;4854;p59"/>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9"/>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9"/>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7" name="Google Shape;4857;p59"/>
          <p:cNvGrpSpPr/>
          <p:nvPr/>
        </p:nvGrpSpPr>
        <p:grpSpPr>
          <a:xfrm>
            <a:off x="6919750" y="3873868"/>
            <a:ext cx="351183" cy="346945"/>
            <a:chOff x="-59869425" y="4102225"/>
            <a:chExt cx="319025" cy="315175"/>
          </a:xfrm>
        </p:grpSpPr>
        <p:sp>
          <p:nvSpPr>
            <p:cNvPr id="4858" name="Google Shape;4858;p59"/>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9"/>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9"/>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9"/>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59"/>
          <p:cNvGrpSpPr/>
          <p:nvPr/>
        </p:nvGrpSpPr>
        <p:grpSpPr>
          <a:xfrm>
            <a:off x="7768209" y="3465403"/>
            <a:ext cx="348568" cy="347715"/>
            <a:chOff x="-59029025" y="3711650"/>
            <a:chExt cx="316650" cy="315875"/>
          </a:xfrm>
        </p:grpSpPr>
        <p:sp>
          <p:nvSpPr>
            <p:cNvPr id="4863" name="Google Shape;4863;p59"/>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9"/>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9"/>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9"/>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9"/>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9"/>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9"/>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73" name="Shape 4873"/>
        <p:cNvGrpSpPr/>
        <p:nvPr/>
      </p:nvGrpSpPr>
      <p:grpSpPr>
        <a:xfrm>
          <a:off x="0" y="0"/>
          <a:ext cx="0" cy="0"/>
          <a:chOff x="0" y="0"/>
          <a:chExt cx="0" cy="0"/>
        </a:xfrm>
      </p:grpSpPr>
      <p:sp>
        <p:nvSpPr>
          <p:cNvPr id="4874" name="Google Shape;4874;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4875" name="Google Shape;4875;p60"/>
          <p:cNvGrpSpPr/>
          <p:nvPr/>
        </p:nvGrpSpPr>
        <p:grpSpPr>
          <a:xfrm>
            <a:off x="1095363" y="1685939"/>
            <a:ext cx="336332" cy="336332"/>
            <a:chOff x="-57970450" y="1903275"/>
            <a:chExt cx="318225" cy="318225"/>
          </a:xfrm>
        </p:grpSpPr>
        <p:sp>
          <p:nvSpPr>
            <p:cNvPr id="4876" name="Google Shape;4876;p60"/>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0"/>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0"/>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0"/>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60"/>
          <p:cNvGrpSpPr/>
          <p:nvPr/>
        </p:nvGrpSpPr>
        <p:grpSpPr>
          <a:xfrm>
            <a:off x="1115761" y="2101328"/>
            <a:ext cx="295536" cy="334667"/>
            <a:chOff x="-57950750" y="2296300"/>
            <a:chExt cx="279625" cy="316650"/>
          </a:xfrm>
        </p:grpSpPr>
        <p:sp>
          <p:nvSpPr>
            <p:cNvPr id="4881" name="Google Shape;4881;p60"/>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0"/>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0"/>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0"/>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60"/>
          <p:cNvGrpSpPr/>
          <p:nvPr/>
        </p:nvGrpSpPr>
        <p:grpSpPr>
          <a:xfrm>
            <a:off x="1095469" y="2515051"/>
            <a:ext cx="336121" cy="335513"/>
            <a:chOff x="-57969675" y="2687750"/>
            <a:chExt cx="318025" cy="317450"/>
          </a:xfrm>
        </p:grpSpPr>
        <p:sp>
          <p:nvSpPr>
            <p:cNvPr id="4886" name="Google Shape;4886;p60"/>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0"/>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0"/>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0"/>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0" name="Google Shape;4890;p60"/>
          <p:cNvGrpSpPr/>
          <p:nvPr/>
        </p:nvGrpSpPr>
        <p:grpSpPr>
          <a:xfrm>
            <a:off x="3153180" y="1685939"/>
            <a:ext cx="338842" cy="336332"/>
            <a:chOff x="-56012425" y="1903275"/>
            <a:chExt cx="320600" cy="318225"/>
          </a:xfrm>
        </p:grpSpPr>
        <p:sp>
          <p:nvSpPr>
            <p:cNvPr id="4891" name="Google Shape;4891;p60"/>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0"/>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60"/>
          <p:cNvGrpSpPr/>
          <p:nvPr/>
        </p:nvGrpSpPr>
        <p:grpSpPr>
          <a:xfrm>
            <a:off x="3154013" y="2099663"/>
            <a:ext cx="337178" cy="337178"/>
            <a:chOff x="-56010850" y="2294725"/>
            <a:chExt cx="319025" cy="319025"/>
          </a:xfrm>
        </p:grpSpPr>
        <p:sp>
          <p:nvSpPr>
            <p:cNvPr id="4894" name="Google Shape;4894;p60"/>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0"/>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0"/>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0"/>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8" name="Google Shape;4898;p60"/>
          <p:cNvGrpSpPr/>
          <p:nvPr/>
        </p:nvGrpSpPr>
        <p:grpSpPr>
          <a:xfrm>
            <a:off x="3154026" y="2514232"/>
            <a:ext cx="337151" cy="336332"/>
            <a:chOff x="-56010050" y="2686975"/>
            <a:chExt cx="319000" cy="318225"/>
          </a:xfrm>
        </p:grpSpPr>
        <p:sp>
          <p:nvSpPr>
            <p:cNvPr id="4899" name="Google Shape;4899;p60"/>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0"/>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0"/>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0"/>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60"/>
          <p:cNvGrpSpPr/>
          <p:nvPr/>
        </p:nvGrpSpPr>
        <p:grpSpPr>
          <a:xfrm>
            <a:off x="5231050" y="1685939"/>
            <a:ext cx="337178" cy="336332"/>
            <a:chOff x="-54081175" y="1903275"/>
            <a:chExt cx="319025" cy="318225"/>
          </a:xfrm>
        </p:grpSpPr>
        <p:sp>
          <p:nvSpPr>
            <p:cNvPr id="4904" name="Google Shape;4904;p60"/>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0"/>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60"/>
          <p:cNvGrpSpPr/>
          <p:nvPr/>
        </p:nvGrpSpPr>
        <p:grpSpPr>
          <a:xfrm>
            <a:off x="5251871" y="2101328"/>
            <a:ext cx="295536" cy="335513"/>
            <a:chOff x="-54063050" y="2296300"/>
            <a:chExt cx="279625" cy="317450"/>
          </a:xfrm>
        </p:grpSpPr>
        <p:sp>
          <p:nvSpPr>
            <p:cNvPr id="4907" name="Google Shape;4907;p60"/>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0"/>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0"/>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0"/>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60"/>
          <p:cNvGrpSpPr/>
          <p:nvPr/>
        </p:nvGrpSpPr>
        <p:grpSpPr>
          <a:xfrm>
            <a:off x="5251871" y="2512620"/>
            <a:ext cx="295536" cy="336279"/>
            <a:chOff x="-54061475" y="2685450"/>
            <a:chExt cx="279625" cy="318175"/>
          </a:xfrm>
        </p:grpSpPr>
        <p:sp>
          <p:nvSpPr>
            <p:cNvPr id="4912" name="Google Shape;4912;p60"/>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0"/>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0"/>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0"/>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60"/>
          <p:cNvGrpSpPr/>
          <p:nvPr/>
        </p:nvGrpSpPr>
        <p:grpSpPr>
          <a:xfrm>
            <a:off x="7350894" y="1695108"/>
            <a:ext cx="256404" cy="337151"/>
            <a:chOff x="-52074300" y="1911950"/>
            <a:chExt cx="242600" cy="319000"/>
          </a:xfrm>
        </p:grpSpPr>
        <p:sp>
          <p:nvSpPr>
            <p:cNvPr id="4917" name="Google Shape;4917;p60"/>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0"/>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0"/>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0"/>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1" name="Google Shape;4921;p60"/>
          <p:cNvGrpSpPr/>
          <p:nvPr/>
        </p:nvGrpSpPr>
        <p:grpSpPr>
          <a:xfrm>
            <a:off x="1495497" y="1686785"/>
            <a:ext cx="337178" cy="336332"/>
            <a:chOff x="-57578225" y="1904075"/>
            <a:chExt cx="319025" cy="318225"/>
          </a:xfrm>
        </p:grpSpPr>
        <p:sp>
          <p:nvSpPr>
            <p:cNvPr id="4922" name="Google Shape;4922;p60"/>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0"/>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0"/>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0"/>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60"/>
          <p:cNvGrpSpPr/>
          <p:nvPr/>
        </p:nvGrpSpPr>
        <p:grpSpPr>
          <a:xfrm>
            <a:off x="1516317" y="2099663"/>
            <a:ext cx="295536" cy="336332"/>
            <a:chOff x="-57558525" y="2294725"/>
            <a:chExt cx="279625" cy="318225"/>
          </a:xfrm>
        </p:grpSpPr>
        <p:sp>
          <p:nvSpPr>
            <p:cNvPr id="4927" name="Google Shape;4927;p60"/>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0"/>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0"/>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0"/>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0"/>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60"/>
          <p:cNvGrpSpPr/>
          <p:nvPr/>
        </p:nvGrpSpPr>
        <p:grpSpPr>
          <a:xfrm>
            <a:off x="1493832" y="2514232"/>
            <a:ext cx="340507" cy="337151"/>
            <a:chOff x="-57579800" y="2686975"/>
            <a:chExt cx="322175" cy="319000"/>
          </a:xfrm>
        </p:grpSpPr>
        <p:sp>
          <p:nvSpPr>
            <p:cNvPr id="4933" name="Google Shape;4933;p60"/>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0"/>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60"/>
          <p:cNvGrpSpPr/>
          <p:nvPr/>
        </p:nvGrpSpPr>
        <p:grpSpPr>
          <a:xfrm>
            <a:off x="3566071" y="2099663"/>
            <a:ext cx="342171" cy="336332"/>
            <a:chOff x="-55620975" y="2294725"/>
            <a:chExt cx="323750" cy="318225"/>
          </a:xfrm>
        </p:grpSpPr>
        <p:sp>
          <p:nvSpPr>
            <p:cNvPr id="4936" name="Google Shape;4936;p60"/>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0"/>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0"/>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0"/>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0"/>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0"/>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60"/>
          <p:cNvGrpSpPr/>
          <p:nvPr/>
        </p:nvGrpSpPr>
        <p:grpSpPr>
          <a:xfrm>
            <a:off x="3568159" y="2514153"/>
            <a:ext cx="337997" cy="336411"/>
            <a:chOff x="-55620175" y="2686900"/>
            <a:chExt cx="319800" cy="318300"/>
          </a:xfrm>
        </p:grpSpPr>
        <p:sp>
          <p:nvSpPr>
            <p:cNvPr id="4943" name="Google Shape;4943;p60"/>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0"/>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0"/>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0"/>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60"/>
          <p:cNvGrpSpPr/>
          <p:nvPr/>
        </p:nvGrpSpPr>
        <p:grpSpPr>
          <a:xfrm>
            <a:off x="5645619" y="1685939"/>
            <a:ext cx="337151" cy="336332"/>
            <a:chOff x="-53690500" y="1903275"/>
            <a:chExt cx="319000" cy="318225"/>
          </a:xfrm>
        </p:grpSpPr>
        <p:sp>
          <p:nvSpPr>
            <p:cNvPr id="4948" name="Google Shape;4948;p60"/>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0"/>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0"/>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0"/>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60"/>
          <p:cNvGrpSpPr/>
          <p:nvPr/>
        </p:nvGrpSpPr>
        <p:grpSpPr>
          <a:xfrm>
            <a:off x="5666427" y="2101328"/>
            <a:ext cx="295536" cy="334667"/>
            <a:chOff x="-53670800" y="2296300"/>
            <a:chExt cx="279625" cy="316650"/>
          </a:xfrm>
        </p:grpSpPr>
        <p:sp>
          <p:nvSpPr>
            <p:cNvPr id="4953" name="Google Shape;4953;p60"/>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0"/>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0"/>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0"/>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60"/>
          <p:cNvGrpSpPr/>
          <p:nvPr/>
        </p:nvGrpSpPr>
        <p:grpSpPr>
          <a:xfrm>
            <a:off x="5645619" y="2513809"/>
            <a:ext cx="337151" cy="336755"/>
            <a:chOff x="-53690500" y="2686575"/>
            <a:chExt cx="319000" cy="318625"/>
          </a:xfrm>
        </p:grpSpPr>
        <p:sp>
          <p:nvSpPr>
            <p:cNvPr id="4958" name="Google Shape;4958;p60"/>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0"/>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0"/>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0"/>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60"/>
          <p:cNvGrpSpPr/>
          <p:nvPr/>
        </p:nvGrpSpPr>
        <p:grpSpPr>
          <a:xfrm>
            <a:off x="7331315" y="2108964"/>
            <a:ext cx="295562" cy="336200"/>
            <a:chOff x="-52092425" y="2303525"/>
            <a:chExt cx="279650" cy="318100"/>
          </a:xfrm>
        </p:grpSpPr>
        <p:sp>
          <p:nvSpPr>
            <p:cNvPr id="4963" name="Google Shape;4963;p60"/>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0"/>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0"/>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0"/>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0"/>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60"/>
          <p:cNvGrpSpPr/>
          <p:nvPr/>
        </p:nvGrpSpPr>
        <p:grpSpPr>
          <a:xfrm>
            <a:off x="1905365" y="1687604"/>
            <a:ext cx="338816" cy="336332"/>
            <a:chOff x="-57189125" y="1904850"/>
            <a:chExt cx="320575" cy="318225"/>
          </a:xfrm>
        </p:grpSpPr>
        <p:sp>
          <p:nvSpPr>
            <p:cNvPr id="4969" name="Google Shape;4969;p60"/>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0"/>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0"/>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0"/>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0"/>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60"/>
          <p:cNvGrpSpPr/>
          <p:nvPr/>
        </p:nvGrpSpPr>
        <p:grpSpPr>
          <a:xfrm>
            <a:off x="1906197" y="2120484"/>
            <a:ext cx="337151" cy="294717"/>
            <a:chOff x="-57187550" y="2314425"/>
            <a:chExt cx="319000" cy="278850"/>
          </a:xfrm>
        </p:grpSpPr>
        <p:sp>
          <p:nvSpPr>
            <p:cNvPr id="4975" name="Google Shape;4975;p60"/>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0"/>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0"/>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0"/>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60"/>
          <p:cNvGrpSpPr/>
          <p:nvPr/>
        </p:nvGrpSpPr>
        <p:grpSpPr>
          <a:xfrm>
            <a:off x="1921997" y="2513598"/>
            <a:ext cx="305550" cy="336966"/>
            <a:chOff x="-57172600" y="2686375"/>
            <a:chExt cx="289100" cy="318825"/>
          </a:xfrm>
        </p:grpSpPr>
        <p:sp>
          <p:nvSpPr>
            <p:cNvPr id="4980" name="Google Shape;4980;p60"/>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0"/>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2" name="Google Shape;4982;p60"/>
          <p:cNvGrpSpPr/>
          <p:nvPr/>
        </p:nvGrpSpPr>
        <p:grpSpPr>
          <a:xfrm>
            <a:off x="3983124" y="1685939"/>
            <a:ext cx="336332" cy="334667"/>
            <a:chOff x="-55225575" y="1903275"/>
            <a:chExt cx="318225" cy="316650"/>
          </a:xfrm>
        </p:grpSpPr>
        <p:sp>
          <p:nvSpPr>
            <p:cNvPr id="4983" name="Google Shape;4983;p60"/>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0"/>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0"/>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0"/>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0"/>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60"/>
          <p:cNvGrpSpPr/>
          <p:nvPr/>
        </p:nvGrpSpPr>
        <p:grpSpPr>
          <a:xfrm>
            <a:off x="3993535" y="2101328"/>
            <a:ext cx="315511" cy="334667"/>
            <a:chOff x="-55217700" y="2296300"/>
            <a:chExt cx="298525" cy="316650"/>
          </a:xfrm>
        </p:grpSpPr>
        <p:sp>
          <p:nvSpPr>
            <p:cNvPr id="4989" name="Google Shape;4989;p60"/>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0"/>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0"/>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0"/>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60"/>
          <p:cNvGrpSpPr/>
          <p:nvPr/>
        </p:nvGrpSpPr>
        <p:grpSpPr>
          <a:xfrm>
            <a:off x="3982292" y="2515897"/>
            <a:ext cx="337997" cy="334667"/>
            <a:chOff x="-55229525" y="2688550"/>
            <a:chExt cx="319800" cy="316650"/>
          </a:xfrm>
        </p:grpSpPr>
        <p:sp>
          <p:nvSpPr>
            <p:cNvPr id="4994" name="Google Shape;4994;p60"/>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0"/>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0"/>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0"/>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 name="Google Shape;4998;p60"/>
          <p:cNvGrpSpPr/>
          <p:nvPr/>
        </p:nvGrpSpPr>
        <p:grpSpPr>
          <a:xfrm>
            <a:off x="6069304" y="1685939"/>
            <a:ext cx="315537" cy="336332"/>
            <a:chOff x="-53288825" y="1903275"/>
            <a:chExt cx="298550" cy="318225"/>
          </a:xfrm>
        </p:grpSpPr>
        <p:sp>
          <p:nvSpPr>
            <p:cNvPr id="4999" name="Google Shape;4999;p60"/>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0"/>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0"/>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60"/>
          <p:cNvGrpSpPr/>
          <p:nvPr/>
        </p:nvGrpSpPr>
        <p:grpSpPr>
          <a:xfrm>
            <a:off x="6058484" y="2099663"/>
            <a:ext cx="337178" cy="336332"/>
            <a:chOff x="-53299850" y="2294725"/>
            <a:chExt cx="319025" cy="318225"/>
          </a:xfrm>
        </p:grpSpPr>
        <p:sp>
          <p:nvSpPr>
            <p:cNvPr id="5003" name="Google Shape;5003;p60"/>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0"/>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60"/>
          <p:cNvGrpSpPr/>
          <p:nvPr/>
        </p:nvGrpSpPr>
        <p:grpSpPr>
          <a:xfrm>
            <a:off x="6079715" y="2515051"/>
            <a:ext cx="294717" cy="335513"/>
            <a:chOff x="-53278575" y="2687750"/>
            <a:chExt cx="278850" cy="317450"/>
          </a:xfrm>
        </p:grpSpPr>
        <p:sp>
          <p:nvSpPr>
            <p:cNvPr id="5006" name="Google Shape;5006;p60"/>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0"/>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0"/>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0"/>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60"/>
          <p:cNvGrpSpPr/>
          <p:nvPr/>
        </p:nvGrpSpPr>
        <p:grpSpPr>
          <a:xfrm>
            <a:off x="7310508" y="2514760"/>
            <a:ext cx="337178" cy="337468"/>
            <a:chOff x="-52101875" y="2687475"/>
            <a:chExt cx="319025" cy="319300"/>
          </a:xfrm>
        </p:grpSpPr>
        <p:sp>
          <p:nvSpPr>
            <p:cNvPr id="5011" name="Google Shape;5011;p60"/>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0"/>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0"/>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0"/>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60"/>
          <p:cNvGrpSpPr/>
          <p:nvPr/>
        </p:nvGrpSpPr>
        <p:grpSpPr>
          <a:xfrm>
            <a:off x="2346261" y="1686785"/>
            <a:ext cx="295536" cy="336332"/>
            <a:chOff x="-56774050" y="1904075"/>
            <a:chExt cx="279625" cy="318225"/>
          </a:xfrm>
        </p:grpSpPr>
        <p:sp>
          <p:nvSpPr>
            <p:cNvPr id="5016" name="Google Shape;5016;p60"/>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0"/>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60"/>
          <p:cNvGrpSpPr/>
          <p:nvPr/>
        </p:nvGrpSpPr>
        <p:grpSpPr>
          <a:xfrm>
            <a:off x="2346261" y="2099663"/>
            <a:ext cx="295536" cy="336332"/>
            <a:chOff x="-56774850" y="2294725"/>
            <a:chExt cx="279625" cy="318225"/>
          </a:xfrm>
        </p:grpSpPr>
        <p:sp>
          <p:nvSpPr>
            <p:cNvPr id="5019" name="Google Shape;5019;p60"/>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0"/>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0"/>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60"/>
          <p:cNvGrpSpPr/>
          <p:nvPr/>
        </p:nvGrpSpPr>
        <p:grpSpPr>
          <a:xfrm>
            <a:off x="2365827" y="2514232"/>
            <a:ext cx="256404" cy="335486"/>
            <a:chOff x="-56756725" y="2686975"/>
            <a:chExt cx="242600" cy="317425"/>
          </a:xfrm>
        </p:grpSpPr>
        <p:sp>
          <p:nvSpPr>
            <p:cNvPr id="5023" name="Google Shape;5023;p60"/>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0"/>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0"/>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 name="Google Shape;5026;p60"/>
          <p:cNvGrpSpPr/>
          <p:nvPr/>
        </p:nvGrpSpPr>
        <p:grpSpPr>
          <a:xfrm>
            <a:off x="4408328" y="1685939"/>
            <a:ext cx="314216" cy="337178"/>
            <a:chOff x="-54826975" y="1903275"/>
            <a:chExt cx="297300" cy="319025"/>
          </a:xfrm>
        </p:grpSpPr>
        <p:sp>
          <p:nvSpPr>
            <p:cNvPr id="5027" name="Google Shape;5027;p60"/>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0"/>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0"/>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60"/>
          <p:cNvGrpSpPr/>
          <p:nvPr/>
        </p:nvGrpSpPr>
        <p:grpSpPr>
          <a:xfrm>
            <a:off x="4396861" y="2101328"/>
            <a:ext cx="337151" cy="334641"/>
            <a:chOff x="-54836500" y="2296300"/>
            <a:chExt cx="319000" cy="316625"/>
          </a:xfrm>
        </p:grpSpPr>
        <p:sp>
          <p:nvSpPr>
            <p:cNvPr id="5031" name="Google Shape;5031;p60"/>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0"/>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0"/>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0"/>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60"/>
          <p:cNvGrpSpPr/>
          <p:nvPr/>
        </p:nvGrpSpPr>
        <p:grpSpPr>
          <a:xfrm>
            <a:off x="4416836" y="2515051"/>
            <a:ext cx="297200" cy="336332"/>
            <a:chOff x="-54817600" y="2687750"/>
            <a:chExt cx="281200" cy="318225"/>
          </a:xfrm>
        </p:grpSpPr>
        <p:sp>
          <p:nvSpPr>
            <p:cNvPr id="5036" name="Google Shape;5036;p60"/>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0"/>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0"/>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0"/>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60"/>
          <p:cNvGrpSpPr/>
          <p:nvPr/>
        </p:nvGrpSpPr>
        <p:grpSpPr>
          <a:xfrm>
            <a:off x="6494706" y="1685939"/>
            <a:ext cx="295536" cy="334667"/>
            <a:chOff x="-52887125" y="1903275"/>
            <a:chExt cx="279625" cy="316650"/>
          </a:xfrm>
        </p:grpSpPr>
        <p:sp>
          <p:nvSpPr>
            <p:cNvPr id="5041" name="Google Shape;5041;p60"/>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0"/>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60"/>
          <p:cNvGrpSpPr/>
          <p:nvPr/>
        </p:nvGrpSpPr>
        <p:grpSpPr>
          <a:xfrm>
            <a:off x="6474731" y="2098844"/>
            <a:ext cx="335486" cy="337151"/>
            <a:chOff x="-52906025" y="2293950"/>
            <a:chExt cx="317425" cy="319000"/>
          </a:xfrm>
        </p:grpSpPr>
        <p:sp>
          <p:nvSpPr>
            <p:cNvPr id="5044" name="Google Shape;5044;p60"/>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0"/>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0"/>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60"/>
          <p:cNvGrpSpPr/>
          <p:nvPr/>
        </p:nvGrpSpPr>
        <p:grpSpPr>
          <a:xfrm>
            <a:off x="6494706" y="2514232"/>
            <a:ext cx="295536" cy="336332"/>
            <a:chOff x="-52887125" y="2686975"/>
            <a:chExt cx="279625" cy="318225"/>
          </a:xfrm>
        </p:grpSpPr>
        <p:sp>
          <p:nvSpPr>
            <p:cNvPr id="5048" name="Google Shape;5048;p60"/>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0"/>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0"/>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0"/>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60"/>
          <p:cNvGrpSpPr/>
          <p:nvPr/>
        </p:nvGrpSpPr>
        <p:grpSpPr>
          <a:xfrm>
            <a:off x="7742828" y="1698437"/>
            <a:ext cx="296355" cy="334667"/>
            <a:chOff x="-51722225" y="1915100"/>
            <a:chExt cx="280400" cy="316650"/>
          </a:xfrm>
        </p:grpSpPr>
        <p:sp>
          <p:nvSpPr>
            <p:cNvPr id="5053" name="Google Shape;5053;p60"/>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0"/>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0"/>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0"/>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60"/>
          <p:cNvGrpSpPr/>
          <p:nvPr/>
        </p:nvGrpSpPr>
        <p:grpSpPr>
          <a:xfrm>
            <a:off x="2733364" y="1685226"/>
            <a:ext cx="345474" cy="336226"/>
            <a:chOff x="-56407800" y="1902600"/>
            <a:chExt cx="326875" cy="318125"/>
          </a:xfrm>
        </p:grpSpPr>
        <p:sp>
          <p:nvSpPr>
            <p:cNvPr id="5058" name="Google Shape;5058;p60"/>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0"/>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0"/>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60"/>
          <p:cNvGrpSpPr/>
          <p:nvPr/>
        </p:nvGrpSpPr>
        <p:grpSpPr>
          <a:xfrm>
            <a:off x="2738768" y="2110496"/>
            <a:ext cx="334667" cy="315511"/>
            <a:chOff x="-56401500" y="2304975"/>
            <a:chExt cx="316650" cy="298525"/>
          </a:xfrm>
        </p:grpSpPr>
        <p:sp>
          <p:nvSpPr>
            <p:cNvPr id="5062" name="Google Shape;5062;p60"/>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0"/>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0"/>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0"/>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60"/>
          <p:cNvGrpSpPr/>
          <p:nvPr/>
        </p:nvGrpSpPr>
        <p:grpSpPr>
          <a:xfrm>
            <a:off x="4835248" y="1684275"/>
            <a:ext cx="298046" cy="336332"/>
            <a:chOff x="-54426150" y="1901700"/>
            <a:chExt cx="282000" cy="318225"/>
          </a:xfrm>
        </p:grpSpPr>
        <p:sp>
          <p:nvSpPr>
            <p:cNvPr id="5067" name="Google Shape;5067;p60"/>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0"/>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0"/>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0"/>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60"/>
          <p:cNvGrpSpPr/>
          <p:nvPr/>
        </p:nvGrpSpPr>
        <p:grpSpPr>
          <a:xfrm>
            <a:off x="4835248" y="2099663"/>
            <a:ext cx="298046" cy="337178"/>
            <a:chOff x="-54426150" y="2294725"/>
            <a:chExt cx="282000" cy="319025"/>
          </a:xfrm>
        </p:grpSpPr>
        <p:sp>
          <p:nvSpPr>
            <p:cNvPr id="5072" name="Google Shape;5072;p60"/>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0"/>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0"/>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0"/>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0"/>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60"/>
          <p:cNvGrpSpPr/>
          <p:nvPr/>
        </p:nvGrpSpPr>
        <p:grpSpPr>
          <a:xfrm>
            <a:off x="4833583" y="2514232"/>
            <a:ext cx="301375" cy="337151"/>
            <a:chOff x="-54427725" y="2686975"/>
            <a:chExt cx="285150" cy="319000"/>
          </a:xfrm>
        </p:grpSpPr>
        <p:sp>
          <p:nvSpPr>
            <p:cNvPr id="5078" name="Google Shape;5078;p60"/>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0"/>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0"/>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0"/>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0"/>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60"/>
          <p:cNvGrpSpPr/>
          <p:nvPr/>
        </p:nvGrpSpPr>
        <p:grpSpPr>
          <a:xfrm>
            <a:off x="6888851" y="1686151"/>
            <a:ext cx="334667" cy="335302"/>
            <a:chOff x="-52513800" y="1903475"/>
            <a:chExt cx="316650" cy="317250"/>
          </a:xfrm>
        </p:grpSpPr>
        <p:sp>
          <p:nvSpPr>
            <p:cNvPr id="5084" name="Google Shape;5084;p60"/>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0"/>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60"/>
          <p:cNvGrpSpPr/>
          <p:nvPr/>
        </p:nvGrpSpPr>
        <p:grpSpPr>
          <a:xfrm>
            <a:off x="6898006" y="2100509"/>
            <a:ext cx="316357" cy="335486"/>
            <a:chOff x="-52505925" y="2295525"/>
            <a:chExt cx="299325" cy="317425"/>
          </a:xfrm>
        </p:grpSpPr>
        <p:sp>
          <p:nvSpPr>
            <p:cNvPr id="5087" name="Google Shape;5087;p60"/>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0"/>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0"/>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0"/>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1" name="Google Shape;5091;p60"/>
          <p:cNvGrpSpPr/>
          <p:nvPr/>
        </p:nvGrpSpPr>
        <p:grpSpPr>
          <a:xfrm>
            <a:off x="6908417" y="2514232"/>
            <a:ext cx="295536" cy="336332"/>
            <a:chOff x="-52494100" y="2686975"/>
            <a:chExt cx="279625" cy="318225"/>
          </a:xfrm>
        </p:grpSpPr>
        <p:sp>
          <p:nvSpPr>
            <p:cNvPr id="5092" name="Google Shape;5092;p60"/>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0"/>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0"/>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0"/>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60"/>
          <p:cNvGrpSpPr/>
          <p:nvPr/>
        </p:nvGrpSpPr>
        <p:grpSpPr>
          <a:xfrm>
            <a:off x="7744070" y="2111315"/>
            <a:ext cx="293871" cy="336332"/>
            <a:chOff x="-51708850" y="2305750"/>
            <a:chExt cx="278050" cy="318225"/>
          </a:xfrm>
        </p:grpSpPr>
        <p:sp>
          <p:nvSpPr>
            <p:cNvPr id="5097" name="Google Shape;5097;p60"/>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0"/>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0"/>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60"/>
          <p:cNvGrpSpPr/>
          <p:nvPr/>
        </p:nvGrpSpPr>
        <p:grpSpPr>
          <a:xfrm>
            <a:off x="1094954" y="3054255"/>
            <a:ext cx="337151" cy="337389"/>
            <a:chOff x="-57956275" y="3197925"/>
            <a:chExt cx="319000" cy="319225"/>
          </a:xfrm>
        </p:grpSpPr>
        <p:sp>
          <p:nvSpPr>
            <p:cNvPr id="5101" name="Google Shape;5101;p60"/>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0"/>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0"/>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0"/>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0"/>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0"/>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0"/>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60"/>
          <p:cNvGrpSpPr/>
          <p:nvPr/>
        </p:nvGrpSpPr>
        <p:grpSpPr>
          <a:xfrm>
            <a:off x="1115761" y="3469035"/>
            <a:ext cx="295536" cy="337151"/>
            <a:chOff x="-57940525" y="3590375"/>
            <a:chExt cx="279625" cy="319000"/>
          </a:xfrm>
        </p:grpSpPr>
        <p:sp>
          <p:nvSpPr>
            <p:cNvPr id="5109" name="Google Shape;5109;p60"/>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0"/>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0"/>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0"/>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0"/>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60"/>
          <p:cNvGrpSpPr/>
          <p:nvPr/>
        </p:nvGrpSpPr>
        <p:grpSpPr>
          <a:xfrm>
            <a:off x="1095363" y="3883578"/>
            <a:ext cx="336332" cy="337178"/>
            <a:chOff x="-57959425" y="3982600"/>
            <a:chExt cx="318225" cy="319025"/>
          </a:xfrm>
        </p:grpSpPr>
        <p:sp>
          <p:nvSpPr>
            <p:cNvPr id="5115" name="Google Shape;5115;p60"/>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0"/>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0"/>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0"/>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9" name="Google Shape;5119;p60"/>
          <p:cNvGrpSpPr/>
          <p:nvPr/>
        </p:nvGrpSpPr>
        <p:grpSpPr>
          <a:xfrm>
            <a:off x="3154845" y="3055312"/>
            <a:ext cx="335513" cy="335513"/>
            <a:chOff x="-55987225" y="3198925"/>
            <a:chExt cx="317450" cy="317450"/>
          </a:xfrm>
        </p:grpSpPr>
        <p:sp>
          <p:nvSpPr>
            <p:cNvPr id="5120" name="Google Shape;5120;p60"/>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0"/>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0"/>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0"/>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60"/>
          <p:cNvGrpSpPr/>
          <p:nvPr/>
        </p:nvGrpSpPr>
        <p:grpSpPr>
          <a:xfrm>
            <a:off x="3154845" y="3469722"/>
            <a:ext cx="335513" cy="335645"/>
            <a:chOff x="-55987225" y="3591025"/>
            <a:chExt cx="317450" cy="317575"/>
          </a:xfrm>
        </p:grpSpPr>
        <p:sp>
          <p:nvSpPr>
            <p:cNvPr id="5125" name="Google Shape;5125;p60"/>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0"/>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0"/>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0"/>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0"/>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0" name="Google Shape;5130;p60"/>
          <p:cNvGrpSpPr/>
          <p:nvPr/>
        </p:nvGrpSpPr>
        <p:grpSpPr>
          <a:xfrm>
            <a:off x="3154013" y="3883578"/>
            <a:ext cx="337178" cy="337178"/>
            <a:chOff x="-55988800" y="3982600"/>
            <a:chExt cx="319025" cy="319025"/>
          </a:xfrm>
        </p:grpSpPr>
        <p:sp>
          <p:nvSpPr>
            <p:cNvPr id="5131" name="Google Shape;5131;p60"/>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0"/>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0"/>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0"/>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0"/>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60"/>
          <p:cNvGrpSpPr/>
          <p:nvPr/>
        </p:nvGrpSpPr>
        <p:grpSpPr>
          <a:xfrm>
            <a:off x="5232305" y="3048653"/>
            <a:ext cx="334667" cy="337151"/>
            <a:chOff x="-54026025" y="3192625"/>
            <a:chExt cx="316650" cy="319000"/>
          </a:xfrm>
        </p:grpSpPr>
        <p:sp>
          <p:nvSpPr>
            <p:cNvPr id="5137" name="Google Shape;5137;p60"/>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0"/>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0"/>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0"/>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0"/>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0"/>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0"/>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0"/>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60"/>
          <p:cNvGrpSpPr/>
          <p:nvPr/>
        </p:nvGrpSpPr>
        <p:grpSpPr>
          <a:xfrm>
            <a:off x="5251039" y="3463196"/>
            <a:ext cx="297200" cy="336332"/>
            <a:chOff x="-54007925" y="3584850"/>
            <a:chExt cx="281200" cy="318225"/>
          </a:xfrm>
        </p:grpSpPr>
        <p:sp>
          <p:nvSpPr>
            <p:cNvPr id="5146" name="Google Shape;5146;p60"/>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0"/>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0"/>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0"/>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0"/>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0"/>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60"/>
          <p:cNvGrpSpPr/>
          <p:nvPr/>
        </p:nvGrpSpPr>
        <p:grpSpPr>
          <a:xfrm>
            <a:off x="5251039" y="3876153"/>
            <a:ext cx="297200" cy="337098"/>
            <a:chOff x="-54007925" y="3975575"/>
            <a:chExt cx="281200" cy="318950"/>
          </a:xfrm>
        </p:grpSpPr>
        <p:sp>
          <p:nvSpPr>
            <p:cNvPr id="5153" name="Google Shape;5153;p60"/>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0"/>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0"/>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0"/>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60"/>
          <p:cNvGrpSpPr/>
          <p:nvPr/>
        </p:nvGrpSpPr>
        <p:grpSpPr>
          <a:xfrm>
            <a:off x="7350062" y="3064930"/>
            <a:ext cx="258069" cy="336702"/>
            <a:chOff x="-52005775" y="3208025"/>
            <a:chExt cx="244175" cy="318575"/>
          </a:xfrm>
        </p:grpSpPr>
        <p:sp>
          <p:nvSpPr>
            <p:cNvPr id="5158" name="Google Shape;5158;p60"/>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0"/>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0"/>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0"/>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0"/>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0"/>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0"/>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0"/>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0"/>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0"/>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0"/>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9" name="Google Shape;5169;p60"/>
          <p:cNvGrpSpPr/>
          <p:nvPr/>
        </p:nvGrpSpPr>
        <p:grpSpPr>
          <a:xfrm>
            <a:off x="1495919" y="3055312"/>
            <a:ext cx="336332" cy="336332"/>
            <a:chOff x="-57568775" y="3198925"/>
            <a:chExt cx="318225" cy="318225"/>
          </a:xfrm>
        </p:grpSpPr>
        <p:sp>
          <p:nvSpPr>
            <p:cNvPr id="5170" name="Google Shape;5170;p60"/>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0"/>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0"/>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0"/>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0"/>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0"/>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60"/>
          <p:cNvGrpSpPr/>
          <p:nvPr/>
        </p:nvGrpSpPr>
        <p:grpSpPr>
          <a:xfrm>
            <a:off x="1516317" y="3469035"/>
            <a:ext cx="295536" cy="336332"/>
            <a:chOff x="-57549075" y="3590375"/>
            <a:chExt cx="279625" cy="318225"/>
          </a:xfrm>
        </p:grpSpPr>
        <p:sp>
          <p:nvSpPr>
            <p:cNvPr id="5177" name="Google Shape;5177;p60"/>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0"/>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0"/>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0"/>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60"/>
          <p:cNvGrpSpPr/>
          <p:nvPr/>
        </p:nvGrpSpPr>
        <p:grpSpPr>
          <a:xfrm>
            <a:off x="1495087" y="3883578"/>
            <a:ext cx="337997" cy="337997"/>
            <a:chOff x="-57570350" y="3982600"/>
            <a:chExt cx="319800" cy="319800"/>
          </a:xfrm>
        </p:grpSpPr>
        <p:sp>
          <p:nvSpPr>
            <p:cNvPr id="5182" name="Google Shape;5182;p60"/>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0"/>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0"/>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0"/>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60"/>
          <p:cNvGrpSpPr/>
          <p:nvPr/>
        </p:nvGrpSpPr>
        <p:grpSpPr>
          <a:xfrm>
            <a:off x="3589389" y="3054466"/>
            <a:ext cx="295536" cy="337178"/>
            <a:chOff x="-55576850" y="3198125"/>
            <a:chExt cx="279625" cy="319025"/>
          </a:xfrm>
        </p:grpSpPr>
        <p:sp>
          <p:nvSpPr>
            <p:cNvPr id="5187" name="Google Shape;5187;p60"/>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0"/>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0"/>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0"/>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60"/>
          <p:cNvGrpSpPr/>
          <p:nvPr/>
        </p:nvGrpSpPr>
        <p:grpSpPr>
          <a:xfrm>
            <a:off x="3568159" y="3468824"/>
            <a:ext cx="337997" cy="336543"/>
            <a:chOff x="-55596550" y="3590175"/>
            <a:chExt cx="319800" cy="318425"/>
          </a:xfrm>
        </p:grpSpPr>
        <p:sp>
          <p:nvSpPr>
            <p:cNvPr id="5192" name="Google Shape;5192;p60"/>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0"/>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0"/>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0"/>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60"/>
          <p:cNvGrpSpPr/>
          <p:nvPr/>
        </p:nvGrpSpPr>
        <p:grpSpPr>
          <a:xfrm>
            <a:off x="3568568" y="3883340"/>
            <a:ext cx="337178" cy="337415"/>
            <a:chOff x="-55595775" y="3982375"/>
            <a:chExt cx="319025" cy="319250"/>
          </a:xfrm>
        </p:grpSpPr>
        <p:sp>
          <p:nvSpPr>
            <p:cNvPr id="5197" name="Google Shape;5197;p60"/>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0"/>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0"/>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0"/>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0"/>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0"/>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60"/>
          <p:cNvGrpSpPr/>
          <p:nvPr/>
        </p:nvGrpSpPr>
        <p:grpSpPr>
          <a:xfrm>
            <a:off x="5645606" y="3048653"/>
            <a:ext cx="337178" cy="336332"/>
            <a:chOff x="-53635375" y="3192625"/>
            <a:chExt cx="319025" cy="318225"/>
          </a:xfrm>
        </p:grpSpPr>
        <p:sp>
          <p:nvSpPr>
            <p:cNvPr id="5204" name="Google Shape;5204;p60"/>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0"/>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0"/>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60"/>
          <p:cNvGrpSpPr/>
          <p:nvPr/>
        </p:nvGrpSpPr>
        <p:grpSpPr>
          <a:xfrm>
            <a:off x="5666427" y="3463196"/>
            <a:ext cx="295536" cy="337178"/>
            <a:chOff x="-53615675" y="3584850"/>
            <a:chExt cx="279625" cy="319025"/>
          </a:xfrm>
        </p:grpSpPr>
        <p:sp>
          <p:nvSpPr>
            <p:cNvPr id="5208" name="Google Shape;5208;p60"/>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0"/>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0"/>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60"/>
          <p:cNvGrpSpPr/>
          <p:nvPr/>
        </p:nvGrpSpPr>
        <p:grpSpPr>
          <a:xfrm>
            <a:off x="5645619" y="3877131"/>
            <a:ext cx="337151" cy="336121"/>
            <a:chOff x="-53634575" y="3976500"/>
            <a:chExt cx="319000" cy="318025"/>
          </a:xfrm>
        </p:grpSpPr>
        <p:sp>
          <p:nvSpPr>
            <p:cNvPr id="5212" name="Google Shape;5212;p60"/>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0"/>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0"/>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0"/>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0"/>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0"/>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0"/>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0"/>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60"/>
          <p:cNvGrpSpPr/>
          <p:nvPr/>
        </p:nvGrpSpPr>
        <p:grpSpPr>
          <a:xfrm>
            <a:off x="7331328" y="3468718"/>
            <a:ext cx="295536" cy="336649"/>
            <a:chOff x="-52023900" y="3590075"/>
            <a:chExt cx="279625" cy="318525"/>
          </a:xfrm>
        </p:grpSpPr>
        <p:sp>
          <p:nvSpPr>
            <p:cNvPr id="5221" name="Google Shape;5221;p60"/>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0"/>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0"/>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0"/>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0"/>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0"/>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0"/>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60"/>
          <p:cNvGrpSpPr/>
          <p:nvPr/>
        </p:nvGrpSpPr>
        <p:grpSpPr>
          <a:xfrm>
            <a:off x="1906197" y="3055312"/>
            <a:ext cx="337151" cy="337151"/>
            <a:chOff x="-57173375" y="3198925"/>
            <a:chExt cx="319000" cy="319000"/>
          </a:xfrm>
        </p:grpSpPr>
        <p:sp>
          <p:nvSpPr>
            <p:cNvPr id="5229" name="Google Shape;5229;p60"/>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0"/>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0"/>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0"/>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60"/>
          <p:cNvGrpSpPr/>
          <p:nvPr/>
        </p:nvGrpSpPr>
        <p:grpSpPr>
          <a:xfrm>
            <a:off x="1907029" y="3489830"/>
            <a:ext cx="335486" cy="295562"/>
            <a:chOff x="-57176525" y="3610050"/>
            <a:chExt cx="317425" cy="279650"/>
          </a:xfrm>
        </p:grpSpPr>
        <p:sp>
          <p:nvSpPr>
            <p:cNvPr id="5234" name="Google Shape;5234;p60"/>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0"/>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0"/>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0"/>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0"/>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60"/>
          <p:cNvGrpSpPr/>
          <p:nvPr/>
        </p:nvGrpSpPr>
        <p:grpSpPr>
          <a:xfrm>
            <a:off x="1922843" y="3882944"/>
            <a:ext cx="303859" cy="336966"/>
            <a:chOff x="-57162350" y="3982000"/>
            <a:chExt cx="287500" cy="318825"/>
          </a:xfrm>
        </p:grpSpPr>
        <p:sp>
          <p:nvSpPr>
            <p:cNvPr id="5240" name="Google Shape;5240;p60"/>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0"/>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0"/>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0"/>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0"/>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0"/>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0"/>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0"/>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8" name="Google Shape;5248;p60"/>
          <p:cNvGrpSpPr/>
          <p:nvPr/>
        </p:nvGrpSpPr>
        <p:grpSpPr>
          <a:xfrm>
            <a:off x="3983124" y="3055312"/>
            <a:ext cx="336332" cy="334667"/>
            <a:chOff x="-55202750" y="3198925"/>
            <a:chExt cx="318225" cy="316650"/>
          </a:xfrm>
        </p:grpSpPr>
        <p:sp>
          <p:nvSpPr>
            <p:cNvPr id="5249" name="Google Shape;5249;p60"/>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0"/>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60"/>
          <p:cNvGrpSpPr/>
          <p:nvPr/>
        </p:nvGrpSpPr>
        <p:grpSpPr>
          <a:xfrm>
            <a:off x="3993112" y="3469035"/>
            <a:ext cx="316357" cy="336332"/>
            <a:chOff x="-55194875" y="3590375"/>
            <a:chExt cx="299325" cy="318225"/>
          </a:xfrm>
        </p:grpSpPr>
        <p:sp>
          <p:nvSpPr>
            <p:cNvPr id="5252" name="Google Shape;5252;p60"/>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0"/>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0"/>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0"/>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0"/>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7" name="Google Shape;5257;p60"/>
          <p:cNvGrpSpPr/>
          <p:nvPr/>
        </p:nvGrpSpPr>
        <p:grpSpPr>
          <a:xfrm>
            <a:off x="3983547" y="3884424"/>
            <a:ext cx="335486" cy="335486"/>
            <a:chOff x="-55203525" y="3983400"/>
            <a:chExt cx="317425" cy="317425"/>
          </a:xfrm>
        </p:grpSpPr>
        <p:sp>
          <p:nvSpPr>
            <p:cNvPr id="5258" name="Google Shape;5258;p60"/>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0"/>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0"/>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60"/>
          <p:cNvGrpSpPr/>
          <p:nvPr/>
        </p:nvGrpSpPr>
        <p:grpSpPr>
          <a:xfrm>
            <a:off x="6069317" y="3048653"/>
            <a:ext cx="315511" cy="337151"/>
            <a:chOff x="-53232900" y="3192625"/>
            <a:chExt cx="298525" cy="319000"/>
          </a:xfrm>
        </p:grpSpPr>
        <p:sp>
          <p:nvSpPr>
            <p:cNvPr id="5262" name="Google Shape;5262;p60"/>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0"/>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0"/>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0"/>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0"/>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0"/>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0"/>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0"/>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60"/>
          <p:cNvGrpSpPr/>
          <p:nvPr/>
        </p:nvGrpSpPr>
        <p:grpSpPr>
          <a:xfrm>
            <a:off x="6059330" y="3463196"/>
            <a:ext cx="335486" cy="334667"/>
            <a:chOff x="-53242350" y="3584850"/>
            <a:chExt cx="317425" cy="316650"/>
          </a:xfrm>
        </p:grpSpPr>
        <p:sp>
          <p:nvSpPr>
            <p:cNvPr id="5271" name="Google Shape;5271;p60"/>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0"/>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0"/>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0"/>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0"/>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6" name="Google Shape;5276;p60"/>
          <p:cNvGrpSpPr/>
          <p:nvPr/>
        </p:nvGrpSpPr>
        <p:grpSpPr>
          <a:xfrm>
            <a:off x="6079305" y="3876920"/>
            <a:ext cx="295536" cy="337178"/>
            <a:chOff x="-53224225" y="3976300"/>
            <a:chExt cx="279625" cy="319025"/>
          </a:xfrm>
        </p:grpSpPr>
        <p:sp>
          <p:nvSpPr>
            <p:cNvPr id="5277" name="Google Shape;5277;p60"/>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0"/>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0"/>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0"/>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0"/>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0"/>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0"/>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60"/>
          <p:cNvGrpSpPr/>
          <p:nvPr/>
        </p:nvGrpSpPr>
        <p:grpSpPr>
          <a:xfrm>
            <a:off x="7310521" y="3884133"/>
            <a:ext cx="337151" cy="336623"/>
            <a:chOff x="-52043575" y="3983125"/>
            <a:chExt cx="319000" cy="318500"/>
          </a:xfrm>
        </p:grpSpPr>
        <p:sp>
          <p:nvSpPr>
            <p:cNvPr id="5285" name="Google Shape;5285;p60"/>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0"/>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0"/>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0"/>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0"/>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0"/>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0"/>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0"/>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0"/>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60"/>
          <p:cNvGrpSpPr/>
          <p:nvPr/>
        </p:nvGrpSpPr>
        <p:grpSpPr>
          <a:xfrm>
            <a:off x="2346261" y="3055312"/>
            <a:ext cx="295536" cy="337151"/>
            <a:chOff x="-56766175" y="3198925"/>
            <a:chExt cx="279625" cy="319000"/>
          </a:xfrm>
        </p:grpSpPr>
        <p:sp>
          <p:nvSpPr>
            <p:cNvPr id="5295" name="Google Shape;5295;p60"/>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0"/>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0"/>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0"/>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0"/>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0"/>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0"/>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60"/>
          <p:cNvGrpSpPr/>
          <p:nvPr/>
        </p:nvGrpSpPr>
        <p:grpSpPr>
          <a:xfrm>
            <a:off x="2345429" y="3469035"/>
            <a:ext cx="297200" cy="336332"/>
            <a:chOff x="-56766175" y="3590375"/>
            <a:chExt cx="281200" cy="318225"/>
          </a:xfrm>
        </p:grpSpPr>
        <p:sp>
          <p:nvSpPr>
            <p:cNvPr id="5303" name="Google Shape;5303;p60"/>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0"/>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0"/>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0"/>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60"/>
          <p:cNvGrpSpPr/>
          <p:nvPr/>
        </p:nvGrpSpPr>
        <p:grpSpPr>
          <a:xfrm>
            <a:off x="2366237" y="3883578"/>
            <a:ext cx="255585" cy="336332"/>
            <a:chOff x="-56747275" y="3982600"/>
            <a:chExt cx="241825" cy="318225"/>
          </a:xfrm>
        </p:grpSpPr>
        <p:sp>
          <p:nvSpPr>
            <p:cNvPr id="5308" name="Google Shape;5308;p60"/>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0"/>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0"/>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0"/>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0"/>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0"/>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0"/>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60"/>
          <p:cNvGrpSpPr/>
          <p:nvPr/>
        </p:nvGrpSpPr>
        <p:grpSpPr>
          <a:xfrm>
            <a:off x="4417669" y="3055312"/>
            <a:ext cx="295536" cy="337151"/>
            <a:chOff x="-54793175" y="3198925"/>
            <a:chExt cx="279625" cy="319000"/>
          </a:xfrm>
        </p:grpSpPr>
        <p:sp>
          <p:nvSpPr>
            <p:cNvPr id="5316" name="Google Shape;5316;p60"/>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0"/>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0"/>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0"/>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0"/>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0"/>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0"/>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 name="Google Shape;5323;p60"/>
          <p:cNvGrpSpPr/>
          <p:nvPr/>
        </p:nvGrpSpPr>
        <p:grpSpPr>
          <a:xfrm>
            <a:off x="4396848" y="3475694"/>
            <a:ext cx="337178" cy="322143"/>
            <a:chOff x="-54812875" y="3596675"/>
            <a:chExt cx="319025" cy="304800"/>
          </a:xfrm>
        </p:grpSpPr>
        <p:sp>
          <p:nvSpPr>
            <p:cNvPr id="5324" name="Google Shape;5324;p60"/>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0"/>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0"/>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0"/>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0"/>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0"/>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0"/>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1" name="Google Shape;5331;p60"/>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0"/>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3" name="Google Shape;5333;p60"/>
          <p:cNvGrpSpPr/>
          <p:nvPr/>
        </p:nvGrpSpPr>
        <p:grpSpPr>
          <a:xfrm>
            <a:off x="4417669" y="3883578"/>
            <a:ext cx="295536" cy="336332"/>
            <a:chOff x="-54793175" y="3982600"/>
            <a:chExt cx="279625" cy="318225"/>
          </a:xfrm>
        </p:grpSpPr>
        <p:sp>
          <p:nvSpPr>
            <p:cNvPr id="5334" name="Google Shape;5334;p60"/>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0"/>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0"/>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0"/>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0"/>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0"/>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0"/>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60"/>
          <p:cNvGrpSpPr/>
          <p:nvPr/>
        </p:nvGrpSpPr>
        <p:grpSpPr>
          <a:xfrm>
            <a:off x="6494706" y="3048653"/>
            <a:ext cx="295536" cy="336332"/>
            <a:chOff x="-52832000" y="3192625"/>
            <a:chExt cx="279625" cy="318225"/>
          </a:xfrm>
        </p:grpSpPr>
        <p:sp>
          <p:nvSpPr>
            <p:cNvPr id="5342" name="Google Shape;5342;p60"/>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0"/>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0"/>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0"/>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0"/>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0"/>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0"/>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0"/>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60"/>
          <p:cNvGrpSpPr/>
          <p:nvPr/>
        </p:nvGrpSpPr>
        <p:grpSpPr>
          <a:xfrm>
            <a:off x="6473899" y="3464042"/>
            <a:ext cx="337151" cy="335486"/>
            <a:chOff x="-52851675" y="3585650"/>
            <a:chExt cx="319000" cy="317425"/>
          </a:xfrm>
        </p:grpSpPr>
        <p:sp>
          <p:nvSpPr>
            <p:cNvPr id="5351" name="Google Shape;5351;p60"/>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0"/>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0"/>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0"/>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0"/>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0"/>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60"/>
          <p:cNvGrpSpPr/>
          <p:nvPr/>
        </p:nvGrpSpPr>
        <p:grpSpPr>
          <a:xfrm>
            <a:off x="6494706" y="3876920"/>
            <a:ext cx="295536" cy="337178"/>
            <a:chOff x="-52832000" y="3976300"/>
            <a:chExt cx="279625" cy="319025"/>
          </a:xfrm>
        </p:grpSpPr>
        <p:sp>
          <p:nvSpPr>
            <p:cNvPr id="5358" name="Google Shape;5358;p60"/>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0"/>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0"/>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0"/>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0"/>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60"/>
          <p:cNvGrpSpPr/>
          <p:nvPr/>
        </p:nvGrpSpPr>
        <p:grpSpPr>
          <a:xfrm>
            <a:off x="7742405" y="3055312"/>
            <a:ext cx="297200" cy="336332"/>
            <a:chOff x="-51633225" y="3198925"/>
            <a:chExt cx="281200" cy="318225"/>
          </a:xfrm>
        </p:grpSpPr>
        <p:sp>
          <p:nvSpPr>
            <p:cNvPr id="5364" name="Google Shape;5364;p60"/>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0"/>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0"/>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0"/>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0"/>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0"/>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0"/>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60"/>
          <p:cNvGrpSpPr/>
          <p:nvPr/>
        </p:nvGrpSpPr>
        <p:grpSpPr>
          <a:xfrm>
            <a:off x="2734606" y="3056131"/>
            <a:ext cx="342990" cy="335513"/>
            <a:chOff x="-56396775" y="3199700"/>
            <a:chExt cx="324525" cy="317450"/>
          </a:xfrm>
        </p:grpSpPr>
        <p:sp>
          <p:nvSpPr>
            <p:cNvPr id="5372" name="Google Shape;5372;p60"/>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0"/>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0"/>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0"/>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0"/>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0"/>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60"/>
          <p:cNvGrpSpPr/>
          <p:nvPr/>
        </p:nvGrpSpPr>
        <p:grpSpPr>
          <a:xfrm>
            <a:off x="2737513" y="3479842"/>
            <a:ext cx="337178" cy="315537"/>
            <a:chOff x="-56394425" y="3600600"/>
            <a:chExt cx="319025" cy="298550"/>
          </a:xfrm>
        </p:grpSpPr>
        <p:sp>
          <p:nvSpPr>
            <p:cNvPr id="5379" name="Google Shape;5379;p60"/>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0"/>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0"/>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60"/>
          <p:cNvGrpSpPr/>
          <p:nvPr/>
        </p:nvGrpSpPr>
        <p:grpSpPr>
          <a:xfrm>
            <a:off x="2752507" y="3884424"/>
            <a:ext cx="307188" cy="335486"/>
            <a:chOff x="-56379450" y="3983400"/>
            <a:chExt cx="290650" cy="317425"/>
          </a:xfrm>
        </p:grpSpPr>
        <p:sp>
          <p:nvSpPr>
            <p:cNvPr id="5383" name="Google Shape;5383;p60"/>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0"/>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0"/>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0"/>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0"/>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0"/>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0"/>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0"/>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60"/>
          <p:cNvGrpSpPr/>
          <p:nvPr/>
        </p:nvGrpSpPr>
        <p:grpSpPr>
          <a:xfrm>
            <a:off x="4835670" y="3055312"/>
            <a:ext cx="297200" cy="337151"/>
            <a:chOff x="-54401725" y="3198925"/>
            <a:chExt cx="281200" cy="319000"/>
          </a:xfrm>
        </p:grpSpPr>
        <p:sp>
          <p:nvSpPr>
            <p:cNvPr id="5392" name="Google Shape;5392;p60"/>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0"/>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0"/>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0"/>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0"/>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0"/>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0"/>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0"/>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0"/>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0"/>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0"/>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60"/>
          <p:cNvGrpSpPr/>
          <p:nvPr/>
        </p:nvGrpSpPr>
        <p:grpSpPr>
          <a:xfrm>
            <a:off x="4836503" y="3469035"/>
            <a:ext cx="295536" cy="336332"/>
            <a:chOff x="-54401725" y="3590375"/>
            <a:chExt cx="279625" cy="318225"/>
          </a:xfrm>
        </p:grpSpPr>
        <p:sp>
          <p:nvSpPr>
            <p:cNvPr id="5404" name="Google Shape;5404;p60"/>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0"/>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0"/>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0"/>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0"/>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0"/>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0" name="Google Shape;5410;p60"/>
          <p:cNvGrpSpPr/>
          <p:nvPr/>
        </p:nvGrpSpPr>
        <p:grpSpPr>
          <a:xfrm>
            <a:off x="4834429" y="3883578"/>
            <a:ext cx="299684" cy="336332"/>
            <a:chOff x="-54403300" y="3982600"/>
            <a:chExt cx="283550" cy="318225"/>
          </a:xfrm>
        </p:grpSpPr>
        <p:sp>
          <p:nvSpPr>
            <p:cNvPr id="5411" name="Google Shape;5411;p60"/>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0"/>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0"/>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0"/>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0"/>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60"/>
          <p:cNvGrpSpPr/>
          <p:nvPr/>
        </p:nvGrpSpPr>
        <p:grpSpPr>
          <a:xfrm>
            <a:off x="6888864" y="3050529"/>
            <a:ext cx="334641" cy="335275"/>
            <a:chOff x="-52458650" y="3194400"/>
            <a:chExt cx="316625" cy="317225"/>
          </a:xfrm>
        </p:grpSpPr>
        <p:sp>
          <p:nvSpPr>
            <p:cNvPr id="5417" name="Google Shape;5417;p60"/>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0"/>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0"/>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0"/>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0"/>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0"/>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0"/>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0"/>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60"/>
          <p:cNvGrpSpPr/>
          <p:nvPr/>
        </p:nvGrpSpPr>
        <p:grpSpPr>
          <a:xfrm>
            <a:off x="6897597" y="3463196"/>
            <a:ext cx="317176" cy="336094"/>
            <a:chOff x="-52450000" y="3584850"/>
            <a:chExt cx="300100" cy="318000"/>
          </a:xfrm>
        </p:grpSpPr>
        <p:sp>
          <p:nvSpPr>
            <p:cNvPr id="5426" name="Google Shape;5426;p60"/>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0"/>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0"/>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0"/>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0"/>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0"/>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0"/>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60"/>
          <p:cNvGrpSpPr/>
          <p:nvPr/>
        </p:nvGrpSpPr>
        <p:grpSpPr>
          <a:xfrm>
            <a:off x="6908417" y="3878584"/>
            <a:ext cx="295536" cy="335513"/>
            <a:chOff x="-52440550" y="3977875"/>
            <a:chExt cx="279625" cy="317450"/>
          </a:xfrm>
        </p:grpSpPr>
        <p:sp>
          <p:nvSpPr>
            <p:cNvPr id="5434" name="Google Shape;5434;p60"/>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0"/>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0"/>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0"/>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0"/>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0"/>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0"/>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0"/>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60"/>
          <p:cNvGrpSpPr/>
          <p:nvPr/>
        </p:nvGrpSpPr>
        <p:grpSpPr>
          <a:xfrm>
            <a:off x="7743238" y="3463196"/>
            <a:ext cx="295536" cy="337178"/>
            <a:chOff x="-51623775" y="3584850"/>
            <a:chExt cx="279625" cy="319025"/>
          </a:xfrm>
        </p:grpSpPr>
        <p:sp>
          <p:nvSpPr>
            <p:cNvPr id="5443" name="Google Shape;5443;p60"/>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0"/>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0"/>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0"/>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0"/>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0"/>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0"/>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0"/>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0"/>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60"/>
          <p:cNvGrpSpPr/>
          <p:nvPr/>
        </p:nvGrpSpPr>
        <p:grpSpPr>
          <a:xfrm>
            <a:off x="3589004" y="1687377"/>
            <a:ext cx="297204" cy="337241"/>
            <a:chOff x="1044400" y="2917425"/>
            <a:chExt cx="248125" cy="281550"/>
          </a:xfrm>
        </p:grpSpPr>
        <p:sp>
          <p:nvSpPr>
            <p:cNvPr id="5453" name="Google Shape;5453;p60"/>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0"/>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0"/>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0"/>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0"/>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458" name="Google Shape;5458;p60"/>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459" name="Google Shape;5459;p60"/>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460" name="Google Shape;5460;p60"/>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0"/>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60"/>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66" name="Shape 5466"/>
        <p:cNvGrpSpPr/>
        <p:nvPr/>
      </p:nvGrpSpPr>
      <p:grpSpPr>
        <a:xfrm>
          <a:off x="0" y="0"/>
          <a:ext cx="0" cy="0"/>
          <a:chOff x="0" y="0"/>
          <a:chExt cx="0" cy="0"/>
        </a:xfrm>
      </p:grpSpPr>
      <p:sp>
        <p:nvSpPr>
          <p:cNvPr id="5467" name="Google Shape;5467;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5468" name="Google Shape;5468;p61"/>
          <p:cNvGrpSpPr/>
          <p:nvPr/>
        </p:nvGrpSpPr>
        <p:grpSpPr>
          <a:xfrm>
            <a:off x="1133421" y="1688547"/>
            <a:ext cx="257794" cy="330743"/>
            <a:chOff x="-50489600" y="1947400"/>
            <a:chExt cx="233150" cy="299125"/>
          </a:xfrm>
        </p:grpSpPr>
        <p:sp>
          <p:nvSpPr>
            <p:cNvPr id="5469" name="Google Shape;5469;p61"/>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61"/>
          <p:cNvGrpSpPr/>
          <p:nvPr/>
        </p:nvGrpSpPr>
        <p:grpSpPr>
          <a:xfrm>
            <a:off x="1096836" y="2096108"/>
            <a:ext cx="330964" cy="331821"/>
            <a:chOff x="-50523475" y="2316000"/>
            <a:chExt cx="299325" cy="300100"/>
          </a:xfrm>
        </p:grpSpPr>
        <p:sp>
          <p:nvSpPr>
            <p:cNvPr id="5472" name="Google Shape;5472;p61"/>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61"/>
          <p:cNvGrpSpPr/>
          <p:nvPr/>
        </p:nvGrpSpPr>
        <p:grpSpPr>
          <a:xfrm>
            <a:off x="1095537" y="2505383"/>
            <a:ext cx="333562" cy="330991"/>
            <a:chOff x="-50524250" y="2686150"/>
            <a:chExt cx="301675" cy="299350"/>
          </a:xfrm>
        </p:grpSpPr>
        <p:sp>
          <p:nvSpPr>
            <p:cNvPr id="5475" name="Google Shape;5475;p61"/>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1"/>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1"/>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61"/>
          <p:cNvGrpSpPr/>
          <p:nvPr/>
        </p:nvGrpSpPr>
        <p:grpSpPr>
          <a:xfrm>
            <a:off x="3154610" y="1716411"/>
            <a:ext cx="331821" cy="332705"/>
            <a:chOff x="-48633950" y="1972600"/>
            <a:chExt cx="300100" cy="300900"/>
          </a:xfrm>
        </p:grpSpPr>
        <p:sp>
          <p:nvSpPr>
            <p:cNvPr id="5482" name="Google Shape;5482;p61"/>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1"/>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61"/>
          <p:cNvGrpSpPr/>
          <p:nvPr/>
        </p:nvGrpSpPr>
        <p:grpSpPr>
          <a:xfrm>
            <a:off x="3154167" y="2124856"/>
            <a:ext cx="332705" cy="334419"/>
            <a:chOff x="-48634750" y="2342000"/>
            <a:chExt cx="300900" cy="302450"/>
          </a:xfrm>
        </p:grpSpPr>
        <p:sp>
          <p:nvSpPr>
            <p:cNvPr id="5485" name="Google Shape;5485;p61"/>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61"/>
          <p:cNvGrpSpPr/>
          <p:nvPr/>
        </p:nvGrpSpPr>
        <p:grpSpPr>
          <a:xfrm>
            <a:off x="3155038" y="2533274"/>
            <a:ext cx="330964" cy="330964"/>
            <a:chOff x="-48633175" y="2711375"/>
            <a:chExt cx="299325" cy="299325"/>
          </a:xfrm>
        </p:grpSpPr>
        <p:sp>
          <p:nvSpPr>
            <p:cNvPr id="5494" name="Google Shape;5494;p61"/>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61"/>
          <p:cNvGrpSpPr/>
          <p:nvPr/>
        </p:nvGrpSpPr>
        <p:grpSpPr>
          <a:xfrm>
            <a:off x="5238891" y="1708560"/>
            <a:ext cx="290882" cy="331848"/>
            <a:chOff x="-46753100" y="1965500"/>
            <a:chExt cx="263075" cy="300125"/>
          </a:xfrm>
        </p:grpSpPr>
        <p:sp>
          <p:nvSpPr>
            <p:cNvPr id="5497" name="Google Shape;5497;p61"/>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61"/>
          <p:cNvGrpSpPr/>
          <p:nvPr/>
        </p:nvGrpSpPr>
        <p:grpSpPr>
          <a:xfrm>
            <a:off x="5217979" y="2134421"/>
            <a:ext cx="332705" cy="292651"/>
            <a:chOff x="-46772025" y="2350650"/>
            <a:chExt cx="300900" cy="264675"/>
          </a:xfrm>
        </p:grpSpPr>
        <p:sp>
          <p:nvSpPr>
            <p:cNvPr id="5500" name="Google Shape;5500;p61"/>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61"/>
          <p:cNvGrpSpPr/>
          <p:nvPr/>
        </p:nvGrpSpPr>
        <p:grpSpPr>
          <a:xfrm>
            <a:off x="5217979" y="2522825"/>
            <a:ext cx="332705" cy="332705"/>
            <a:chOff x="-46772025" y="2701925"/>
            <a:chExt cx="300900" cy="300900"/>
          </a:xfrm>
        </p:grpSpPr>
        <p:sp>
          <p:nvSpPr>
            <p:cNvPr id="5503" name="Google Shape;5503;p61"/>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5" name="Google Shape;5505;p61"/>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6" name="Google Shape;5506;p61"/>
          <p:cNvGrpSpPr/>
          <p:nvPr/>
        </p:nvGrpSpPr>
        <p:grpSpPr>
          <a:xfrm>
            <a:off x="1507602" y="1689404"/>
            <a:ext cx="331821" cy="332705"/>
            <a:chOff x="-50154075" y="1948175"/>
            <a:chExt cx="300100" cy="300900"/>
          </a:xfrm>
        </p:grpSpPr>
        <p:sp>
          <p:nvSpPr>
            <p:cNvPr id="5507" name="Google Shape;5507;p61"/>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61"/>
          <p:cNvGrpSpPr/>
          <p:nvPr/>
        </p:nvGrpSpPr>
        <p:grpSpPr>
          <a:xfrm>
            <a:off x="1507602" y="2096965"/>
            <a:ext cx="331821" cy="331848"/>
            <a:chOff x="-50154850" y="2316775"/>
            <a:chExt cx="300100" cy="300125"/>
          </a:xfrm>
        </p:grpSpPr>
        <p:sp>
          <p:nvSpPr>
            <p:cNvPr id="5510" name="Google Shape;5510;p61"/>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61"/>
          <p:cNvGrpSpPr/>
          <p:nvPr/>
        </p:nvGrpSpPr>
        <p:grpSpPr>
          <a:xfrm>
            <a:off x="1503690" y="2504112"/>
            <a:ext cx="339643" cy="330300"/>
            <a:chOff x="-50158000" y="2685000"/>
            <a:chExt cx="307175" cy="298725"/>
          </a:xfrm>
        </p:grpSpPr>
        <p:sp>
          <p:nvSpPr>
            <p:cNvPr id="5513" name="Google Shape;5513;p61"/>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5" name="Google Shape;5515;p61"/>
          <p:cNvGrpSpPr/>
          <p:nvPr/>
        </p:nvGrpSpPr>
        <p:grpSpPr>
          <a:xfrm>
            <a:off x="3572048" y="1717268"/>
            <a:ext cx="334419" cy="331848"/>
            <a:chOff x="-48266125" y="1973375"/>
            <a:chExt cx="302450" cy="300125"/>
          </a:xfrm>
        </p:grpSpPr>
        <p:sp>
          <p:nvSpPr>
            <p:cNvPr id="5516" name="Google Shape;5516;p61"/>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61"/>
          <p:cNvGrpSpPr/>
          <p:nvPr/>
        </p:nvGrpSpPr>
        <p:grpSpPr>
          <a:xfrm>
            <a:off x="3597286" y="2125575"/>
            <a:ext cx="283944" cy="331959"/>
            <a:chOff x="-48237000" y="2342650"/>
            <a:chExt cx="256800" cy="300225"/>
          </a:xfrm>
        </p:grpSpPr>
        <p:sp>
          <p:nvSpPr>
            <p:cNvPr id="5523" name="Google Shape;5523;p61"/>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61"/>
          <p:cNvGrpSpPr/>
          <p:nvPr/>
        </p:nvGrpSpPr>
        <p:grpSpPr>
          <a:xfrm>
            <a:off x="5630194" y="1709224"/>
            <a:ext cx="334447" cy="329443"/>
            <a:chOff x="-46404975" y="1966100"/>
            <a:chExt cx="302475" cy="297950"/>
          </a:xfrm>
        </p:grpSpPr>
        <p:sp>
          <p:nvSpPr>
            <p:cNvPr id="5527" name="Google Shape;5527;p61"/>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61"/>
          <p:cNvGrpSpPr/>
          <p:nvPr/>
        </p:nvGrpSpPr>
        <p:grpSpPr>
          <a:xfrm>
            <a:off x="5631493" y="2115264"/>
            <a:ext cx="331848" cy="331821"/>
            <a:chOff x="-46401050" y="2333325"/>
            <a:chExt cx="300125" cy="300100"/>
          </a:xfrm>
        </p:grpSpPr>
        <p:sp>
          <p:nvSpPr>
            <p:cNvPr id="5532" name="Google Shape;5532;p61"/>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6" name="Google Shape;5536;p61"/>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7" name="Google Shape;5537;p61"/>
          <p:cNvGrpSpPr/>
          <p:nvPr/>
        </p:nvGrpSpPr>
        <p:grpSpPr>
          <a:xfrm>
            <a:off x="7280492" y="2124856"/>
            <a:ext cx="332705" cy="332677"/>
            <a:chOff x="-44914800" y="2342000"/>
            <a:chExt cx="300900" cy="300875"/>
          </a:xfrm>
        </p:grpSpPr>
        <p:sp>
          <p:nvSpPr>
            <p:cNvPr id="5538" name="Google Shape;5538;p61"/>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1"/>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1" name="Google Shape;5541;p61"/>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2" name="Google Shape;5542;p61"/>
          <p:cNvGrpSpPr/>
          <p:nvPr/>
        </p:nvGrpSpPr>
        <p:grpSpPr>
          <a:xfrm>
            <a:off x="1917775" y="2096827"/>
            <a:ext cx="332705" cy="331102"/>
            <a:chOff x="-49786250" y="2316650"/>
            <a:chExt cx="300900" cy="299450"/>
          </a:xfrm>
        </p:grpSpPr>
        <p:sp>
          <p:nvSpPr>
            <p:cNvPr id="5543" name="Google Shape;5543;p61"/>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0" name="Google Shape;5550;p61"/>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2" name="Google Shape;5552;p61"/>
          <p:cNvGrpSpPr/>
          <p:nvPr/>
        </p:nvGrpSpPr>
        <p:grpSpPr>
          <a:xfrm>
            <a:off x="4045921" y="2124856"/>
            <a:ext cx="213400" cy="332677"/>
            <a:chOff x="-47842400" y="2342000"/>
            <a:chExt cx="193000" cy="300875"/>
          </a:xfrm>
        </p:grpSpPr>
        <p:sp>
          <p:nvSpPr>
            <p:cNvPr id="5553" name="Google Shape;5553;p61"/>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61"/>
          <p:cNvGrpSpPr/>
          <p:nvPr/>
        </p:nvGrpSpPr>
        <p:grpSpPr>
          <a:xfrm>
            <a:off x="3986697" y="2532417"/>
            <a:ext cx="331848" cy="332705"/>
            <a:chOff x="-47896750" y="2710600"/>
            <a:chExt cx="300125" cy="300900"/>
          </a:xfrm>
        </p:grpSpPr>
        <p:sp>
          <p:nvSpPr>
            <p:cNvPr id="5557" name="Google Shape;5557;p61"/>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61"/>
          <p:cNvGrpSpPr/>
          <p:nvPr/>
        </p:nvGrpSpPr>
        <p:grpSpPr>
          <a:xfrm>
            <a:off x="6041972" y="1727717"/>
            <a:ext cx="332705" cy="291794"/>
            <a:chOff x="-46033225" y="1982825"/>
            <a:chExt cx="300900" cy="263900"/>
          </a:xfrm>
        </p:grpSpPr>
        <p:sp>
          <p:nvSpPr>
            <p:cNvPr id="5562" name="Google Shape;5562;p61"/>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1"/>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61"/>
          <p:cNvGrpSpPr/>
          <p:nvPr/>
        </p:nvGrpSpPr>
        <p:grpSpPr>
          <a:xfrm>
            <a:off x="6038932" y="2116564"/>
            <a:ext cx="338786" cy="302133"/>
            <a:chOff x="-46034000" y="2334500"/>
            <a:chExt cx="306400" cy="273250"/>
          </a:xfrm>
        </p:grpSpPr>
        <p:sp>
          <p:nvSpPr>
            <p:cNvPr id="5566" name="Google Shape;5566;p61"/>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9" name="Google Shape;5569;p61"/>
          <p:cNvGrpSpPr/>
          <p:nvPr/>
        </p:nvGrpSpPr>
        <p:grpSpPr>
          <a:xfrm>
            <a:off x="6081598" y="2523599"/>
            <a:ext cx="253454" cy="330190"/>
            <a:chOff x="-45998575" y="2702625"/>
            <a:chExt cx="229225" cy="298625"/>
          </a:xfrm>
        </p:grpSpPr>
        <p:sp>
          <p:nvSpPr>
            <p:cNvPr id="5570" name="Google Shape;5570;p61"/>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1"/>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1"/>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1"/>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1"/>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1"/>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7" name="Google Shape;5577;p61"/>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1"/>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1"/>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2" name="Google Shape;5582;p61"/>
          <p:cNvGrpSpPr/>
          <p:nvPr/>
        </p:nvGrpSpPr>
        <p:grpSpPr>
          <a:xfrm>
            <a:off x="2350737" y="2503669"/>
            <a:ext cx="291767" cy="334447"/>
            <a:chOff x="-49398750" y="2684600"/>
            <a:chExt cx="263875" cy="302475"/>
          </a:xfrm>
        </p:grpSpPr>
        <p:sp>
          <p:nvSpPr>
            <p:cNvPr id="5583" name="Google Shape;5583;p61"/>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61"/>
          <p:cNvGrpSpPr/>
          <p:nvPr/>
        </p:nvGrpSpPr>
        <p:grpSpPr>
          <a:xfrm>
            <a:off x="4419244" y="1718152"/>
            <a:ext cx="290882" cy="332705"/>
            <a:chOff x="-47509225" y="1974175"/>
            <a:chExt cx="263075" cy="300900"/>
          </a:xfrm>
        </p:grpSpPr>
        <p:sp>
          <p:nvSpPr>
            <p:cNvPr id="5587" name="Google Shape;5587;p61"/>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1"/>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61"/>
          <p:cNvGrpSpPr/>
          <p:nvPr/>
        </p:nvGrpSpPr>
        <p:grpSpPr>
          <a:xfrm>
            <a:off x="4397476" y="2124856"/>
            <a:ext cx="334419" cy="331599"/>
            <a:chOff x="-47529700" y="2342000"/>
            <a:chExt cx="302450" cy="299900"/>
          </a:xfrm>
        </p:grpSpPr>
        <p:sp>
          <p:nvSpPr>
            <p:cNvPr id="5593" name="Google Shape;5593;p61"/>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61"/>
          <p:cNvGrpSpPr/>
          <p:nvPr/>
        </p:nvGrpSpPr>
        <p:grpSpPr>
          <a:xfrm>
            <a:off x="4398775" y="2573356"/>
            <a:ext cx="331821" cy="252570"/>
            <a:chOff x="-47527350" y="2747625"/>
            <a:chExt cx="300100" cy="228425"/>
          </a:xfrm>
        </p:grpSpPr>
        <p:sp>
          <p:nvSpPr>
            <p:cNvPr id="5596" name="Google Shape;5596;p61"/>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2" name="Google Shape;5602;p61"/>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3" name="Google Shape;5603;p61"/>
          <p:cNvGrpSpPr/>
          <p:nvPr/>
        </p:nvGrpSpPr>
        <p:grpSpPr>
          <a:xfrm>
            <a:off x="6457973" y="2136162"/>
            <a:ext cx="331848" cy="291767"/>
            <a:chOff x="-45664625" y="2352225"/>
            <a:chExt cx="300125" cy="263875"/>
          </a:xfrm>
        </p:grpSpPr>
        <p:sp>
          <p:nvSpPr>
            <p:cNvPr id="5604" name="Google Shape;5604;p61"/>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61"/>
          <p:cNvGrpSpPr/>
          <p:nvPr/>
        </p:nvGrpSpPr>
        <p:grpSpPr>
          <a:xfrm>
            <a:off x="6457213" y="2524291"/>
            <a:ext cx="333369" cy="331240"/>
            <a:chOff x="-45665400" y="2703250"/>
            <a:chExt cx="301500" cy="299575"/>
          </a:xfrm>
        </p:grpSpPr>
        <p:sp>
          <p:nvSpPr>
            <p:cNvPr id="5612" name="Google Shape;5612;p61"/>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61"/>
          <p:cNvGrpSpPr/>
          <p:nvPr/>
        </p:nvGrpSpPr>
        <p:grpSpPr>
          <a:xfrm>
            <a:off x="7727678" y="1727717"/>
            <a:ext cx="332705" cy="333590"/>
            <a:chOff x="-44528075" y="1982825"/>
            <a:chExt cx="300900" cy="301700"/>
          </a:xfrm>
        </p:grpSpPr>
        <p:sp>
          <p:nvSpPr>
            <p:cNvPr id="5617" name="Google Shape;5617;p61"/>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1"/>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4" name="Google Shape;5624;p61"/>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5" name="Google Shape;5625;p61"/>
          <p:cNvGrpSpPr/>
          <p:nvPr/>
        </p:nvGrpSpPr>
        <p:grpSpPr>
          <a:xfrm>
            <a:off x="2742332" y="2096965"/>
            <a:ext cx="331821" cy="331848"/>
            <a:chOff x="-49048250" y="2316775"/>
            <a:chExt cx="300100" cy="300125"/>
          </a:xfrm>
        </p:grpSpPr>
        <p:sp>
          <p:nvSpPr>
            <p:cNvPr id="5626" name="Google Shape;5626;p61"/>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0" name="Google Shape;5630;p61"/>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1" name="Google Shape;5631;p61"/>
          <p:cNvGrpSpPr/>
          <p:nvPr/>
        </p:nvGrpSpPr>
        <p:grpSpPr>
          <a:xfrm>
            <a:off x="4805880" y="1718152"/>
            <a:ext cx="333590" cy="331821"/>
            <a:chOff x="-47160325" y="1974175"/>
            <a:chExt cx="301700" cy="300100"/>
          </a:xfrm>
        </p:grpSpPr>
        <p:sp>
          <p:nvSpPr>
            <p:cNvPr id="5632" name="Google Shape;5632;p61"/>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61"/>
          <p:cNvGrpSpPr/>
          <p:nvPr/>
        </p:nvGrpSpPr>
        <p:grpSpPr>
          <a:xfrm>
            <a:off x="4806322" y="2124856"/>
            <a:ext cx="332705" cy="332677"/>
            <a:chOff x="-47159525" y="2342000"/>
            <a:chExt cx="300900" cy="300875"/>
          </a:xfrm>
        </p:grpSpPr>
        <p:sp>
          <p:nvSpPr>
            <p:cNvPr id="5635" name="Google Shape;5635;p61"/>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1"/>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61"/>
          <p:cNvGrpSpPr/>
          <p:nvPr/>
        </p:nvGrpSpPr>
        <p:grpSpPr>
          <a:xfrm>
            <a:off x="4806765" y="2534159"/>
            <a:ext cx="331821" cy="332705"/>
            <a:chOff x="-47157950" y="2712175"/>
            <a:chExt cx="300100" cy="300900"/>
          </a:xfrm>
        </p:grpSpPr>
        <p:sp>
          <p:nvSpPr>
            <p:cNvPr id="5641" name="Google Shape;5641;p61"/>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1"/>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8" name="Google Shape;5648;p61"/>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9" name="Google Shape;5649;p61"/>
          <p:cNvGrpSpPr/>
          <p:nvPr/>
        </p:nvGrpSpPr>
        <p:grpSpPr>
          <a:xfrm>
            <a:off x="6885257" y="2115264"/>
            <a:ext cx="292624" cy="331821"/>
            <a:chOff x="-45278675" y="2333325"/>
            <a:chExt cx="264650" cy="300100"/>
          </a:xfrm>
        </p:grpSpPr>
        <p:sp>
          <p:nvSpPr>
            <p:cNvPr id="5650" name="Google Shape;5650;p61"/>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61"/>
          <p:cNvGrpSpPr/>
          <p:nvPr/>
        </p:nvGrpSpPr>
        <p:grpSpPr>
          <a:xfrm>
            <a:off x="6894821" y="2522825"/>
            <a:ext cx="273495" cy="331848"/>
            <a:chOff x="-45270025" y="2701925"/>
            <a:chExt cx="247350" cy="300125"/>
          </a:xfrm>
        </p:grpSpPr>
        <p:sp>
          <p:nvSpPr>
            <p:cNvPr id="5655" name="Google Shape;5655;p61"/>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9" name="Google Shape;5659;p61"/>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0" name="Google Shape;5660;p61"/>
          <p:cNvGrpSpPr/>
          <p:nvPr/>
        </p:nvGrpSpPr>
        <p:grpSpPr>
          <a:xfrm>
            <a:off x="1133422" y="3054944"/>
            <a:ext cx="257794" cy="333728"/>
            <a:chOff x="-50469125" y="3183175"/>
            <a:chExt cx="233150" cy="301825"/>
          </a:xfrm>
        </p:grpSpPr>
        <p:sp>
          <p:nvSpPr>
            <p:cNvPr id="5661" name="Google Shape;5661;p61"/>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61"/>
          <p:cNvGrpSpPr/>
          <p:nvPr/>
        </p:nvGrpSpPr>
        <p:grpSpPr>
          <a:xfrm>
            <a:off x="1095967" y="3461620"/>
            <a:ext cx="332705" cy="331848"/>
            <a:chOff x="-50504575" y="3550975"/>
            <a:chExt cx="300900" cy="300125"/>
          </a:xfrm>
        </p:grpSpPr>
        <p:sp>
          <p:nvSpPr>
            <p:cNvPr id="5665" name="Google Shape;5665;p61"/>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1"/>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1"/>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61"/>
          <p:cNvGrpSpPr/>
          <p:nvPr/>
        </p:nvGrpSpPr>
        <p:grpSpPr>
          <a:xfrm>
            <a:off x="1095967" y="3870950"/>
            <a:ext cx="332705" cy="330964"/>
            <a:chOff x="-50503000" y="3921175"/>
            <a:chExt cx="300900" cy="299325"/>
          </a:xfrm>
        </p:grpSpPr>
        <p:sp>
          <p:nvSpPr>
            <p:cNvPr id="5670" name="Google Shape;5670;p61"/>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61"/>
          <p:cNvGrpSpPr/>
          <p:nvPr/>
        </p:nvGrpSpPr>
        <p:grpSpPr>
          <a:xfrm>
            <a:off x="3154610" y="3073215"/>
            <a:ext cx="331821" cy="332705"/>
            <a:chOff x="-48630025" y="3199700"/>
            <a:chExt cx="300100" cy="300900"/>
          </a:xfrm>
        </p:grpSpPr>
        <p:sp>
          <p:nvSpPr>
            <p:cNvPr id="5676" name="Google Shape;5676;p61"/>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61"/>
          <p:cNvGrpSpPr/>
          <p:nvPr/>
        </p:nvGrpSpPr>
        <p:grpSpPr>
          <a:xfrm>
            <a:off x="3154610" y="3481661"/>
            <a:ext cx="331821" cy="331821"/>
            <a:chOff x="-48630025" y="3569100"/>
            <a:chExt cx="300100" cy="300100"/>
          </a:xfrm>
        </p:grpSpPr>
        <p:sp>
          <p:nvSpPr>
            <p:cNvPr id="5680" name="Google Shape;5680;p61"/>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1"/>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1"/>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1"/>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1"/>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1"/>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61"/>
          <p:cNvGrpSpPr/>
          <p:nvPr/>
        </p:nvGrpSpPr>
        <p:grpSpPr>
          <a:xfrm>
            <a:off x="3155052" y="3890106"/>
            <a:ext cx="330936" cy="330079"/>
            <a:chOff x="-48629225" y="3938500"/>
            <a:chExt cx="299300" cy="298525"/>
          </a:xfrm>
        </p:grpSpPr>
        <p:sp>
          <p:nvSpPr>
            <p:cNvPr id="5691" name="Google Shape;5691;p61"/>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1"/>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1"/>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1"/>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61"/>
          <p:cNvGrpSpPr/>
          <p:nvPr/>
        </p:nvGrpSpPr>
        <p:grpSpPr>
          <a:xfrm>
            <a:off x="5238877" y="3074100"/>
            <a:ext cx="290910" cy="330964"/>
            <a:chOff x="-46762575" y="3200500"/>
            <a:chExt cx="263100" cy="299325"/>
          </a:xfrm>
        </p:grpSpPr>
        <p:sp>
          <p:nvSpPr>
            <p:cNvPr id="5696" name="Google Shape;5696;p61"/>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1"/>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1"/>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1"/>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1" name="Google Shape;5701;p61"/>
          <p:cNvGrpSpPr/>
          <p:nvPr/>
        </p:nvGrpSpPr>
        <p:grpSpPr>
          <a:xfrm>
            <a:off x="5218408" y="3502559"/>
            <a:ext cx="331848" cy="291767"/>
            <a:chOff x="-46779900" y="3588000"/>
            <a:chExt cx="300125" cy="263875"/>
          </a:xfrm>
        </p:grpSpPr>
        <p:sp>
          <p:nvSpPr>
            <p:cNvPr id="5702" name="Google Shape;5702;p61"/>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1"/>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1"/>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1"/>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61"/>
          <p:cNvGrpSpPr/>
          <p:nvPr/>
        </p:nvGrpSpPr>
        <p:grpSpPr>
          <a:xfrm>
            <a:off x="5218850" y="3890106"/>
            <a:ext cx="330964" cy="330079"/>
            <a:chOff x="-46779100" y="3938500"/>
            <a:chExt cx="299325" cy="298525"/>
          </a:xfrm>
        </p:grpSpPr>
        <p:sp>
          <p:nvSpPr>
            <p:cNvPr id="5707" name="Google Shape;5707;p61"/>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1"/>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61"/>
          <p:cNvGrpSpPr/>
          <p:nvPr/>
        </p:nvGrpSpPr>
        <p:grpSpPr>
          <a:xfrm>
            <a:off x="7280934" y="3080181"/>
            <a:ext cx="331821" cy="331848"/>
            <a:chOff x="-44924250" y="3206000"/>
            <a:chExt cx="300100" cy="300125"/>
          </a:xfrm>
        </p:grpSpPr>
        <p:sp>
          <p:nvSpPr>
            <p:cNvPr id="5710" name="Google Shape;5710;p61"/>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1"/>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1"/>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1"/>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1"/>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61"/>
          <p:cNvGrpSpPr/>
          <p:nvPr/>
        </p:nvGrpSpPr>
        <p:grpSpPr>
          <a:xfrm>
            <a:off x="1507603" y="3054944"/>
            <a:ext cx="331821" cy="331821"/>
            <a:chOff x="-50134375" y="3183175"/>
            <a:chExt cx="300100" cy="300100"/>
          </a:xfrm>
        </p:grpSpPr>
        <p:sp>
          <p:nvSpPr>
            <p:cNvPr id="5716" name="Google Shape;5716;p61"/>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1"/>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1"/>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1"/>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1"/>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1"/>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1"/>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1"/>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1"/>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1"/>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61"/>
          <p:cNvGrpSpPr/>
          <p:nvPr/>
        </p:nvGrpSpPr>
        <p:grpSpPr>
          <a:xfrm>
            <a:off x="1507603" y="3461620"/>
            <a:ext cx="331821" cy="331848"/>
            <a:chOff x="-50134375" y="3550975"/>
            <a:chExt cx="300100" cy="300125"/>
          </a:xfrm>
        </p:grpSpPr>
        <p:sp>
          <p:nvSpPr>
            <p:cNvPr id="5727" name="Google Shape;5727;p61"/>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1"/>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61"/>
          <p:cNvGrpSpPr/>
          <p:nvPr/>
        </p:nvGrpSpPr>
        <p:grpSpPr>
          <a:xfrm>
            <a:off x="1507603" y="3870287"/>
            <a:ext cx="331821" cy="331627"/>
            <a:chOff x="-50134375" y="3920575"/>
            <a:chExt cx="300100" cy="299925"/>
          </a:xfrm>
        </p:grpSpPr>
        <p:sp>
          <p:nvSpPr>
            <p:cNvPr id="5730" name="Google Shape;5730;p61"/>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1"/>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1"/>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61"/>
          <p:cNvGrpSpPr/>
          <p:nvPr/>
        </p:nvGrpSpPr>
        <p:grpSpPr>
          <a:xfrm>
            <a:off x="3572477" y="3074100"/>
            <a:ext cx="333562" cy="331821"/>
            <a:chOff x="-48262200" y="3200500"/>
            <a:chExt cx="301675" cy="300100"/>
          </a:xfrm>
        </p:grpSpPr>
        <p:sp>
          <p:nvSpPr>
            <p:cNvPr id="5734" name="Google Shape;5734;p61"/>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1"/>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1"/>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1"/>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1"/>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1"/>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1"/>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1"/>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61"/>
          <p:cNvGrpSpPr/>
          <p:nvPr/>
        </p:nvGrpSpPr>
        <p:grpSpPr>
          <a:xfrm>
            <a:off x="3599912" y="3482352"/>
            <a:ext cx="278692" cy="331130"/>
            <a:chOff x="-48233050" y="3569725"/>
            <a:chExt cx="252050" cy="299475"/>
          </a:xfrm>
        </p:grpSpPr>
        <p:sp>
          <p:nvSpPr>
            <p:cNvPr id="5744" name="Google Shape;5744;p61"/>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61"/>
          <p:cNvGrpSpPr/>
          <p:nvPr/>
        </p:nvGrpSpPr>
        <p:grpSpPr>
          <a:xfrm>
            <a:off x="3622109" y="3887480"/>
            <a:ext cx="234298" cy="334447"/>
            <a:chOff x="-48216525" y="3936125"/>
            <a:chExt cx="211900" cy="302475"/>
          </a:xfrm>
        </p:grpSpPr>
        <p:sp>
          <p:nvSpPr>
            <p:cNvPr id="5748" name="Google Shape;5748;p61"/>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1"/>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1"/>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2" name="Google Shape;5752;p61"/>
          <p:cNvGrpSpPr/>
          <p:nvPr/>
        </p:nvGrpSpPr>
        <p:grpSpPr>
          <a:xfrm>
            <a:off x="5631506" y="3074957"/>
            <a:ext cx="331821" cy="331848"/>
            <a:chOff x="-46410500" y="3201275"/>
            <a:chExt cx="300100" cy="300125"/>
          </a:xfrm>
        </p:grpSpPr>
        <p:sp>
          <p:nvSpPr>
            <p:cNvPr id="5753" name="Google Shape;5753;p61"/>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1"/>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1"/>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61"/>
          <p:cNvGrpSpPr/>
          <p:nvPr/>
        </p:nvGrpSpPr>
        <p:grpSpPr>
          <a:xfrm>
            <a:off x="5631506" y="3481661"/>
            <a:ext cx="331821" cy="332705"/>
            <a:chOff x="-46409700" y="3569100"/>
            <a:chExt cx="300100" cy="300900"/>
          </a:xfrm>
        </p:grpSpPr>
        <p:sp>
          <p:nvSpPr>
            <p:cNvPr id="5759" name="Google Shape;5759;p61"/>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4" name="Google Shape;5764;p61"/>
          <p:cNvGrpSpPr/>
          <p:nvPr/>
        </p:nvGrpSpPr>
        <p:grpSpPr>
          <a:xfrm>
            <a:off x="5620187" y="3888365"/>
            <a:ext cx="354460" cy="334447"/>
            <a:chOff x="-46422300" y="3936925"/>
            <a:chExt cx="320575" cy="302475"/>
          </a:xfrm>
        </p:grpSpPr>
        <p:sp>
          <p:nvSpPr>
            <p:cNvPr id="5765" name="Google Shape;5765;p61"/>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61"/>
          <p:cNvGrpSpPr/>
          <p:nvPr/>
        </p:nvGrpSpPr>
        <p:grpSpPr>
          <a:xfrm>
            <a:off x="7280492" y="3472097"/>
            <a:ext cx="332705" cy="331821"/>
            <a:chOff x="-44914800" y="3560450"/>
            <a:chExt cx="300900" cy="300100"/>
          </a:xfrm>
        </p:grpSpPr>
        <p:sp>
          <p:nvSpPr>
            <p:cNvPr id="5768" name="Google Shape;5768;p61"/>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1"/>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1"/>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61"/>
          <p:cNvGrpSpPr/>
          <p:nvPr/>
        </p:nvGrpSpPr>
        <p:grpSpPr>
          <a:xfrm>
            <a:off x="1918660" y="3055165"/>
            <a:ext cx="330936" cy="330743"/>
            <a:chOff x="-49764975" y="3183375"/>
            <a:chExt cx="299300" cy="299125"/>
          </a:xfrm>
        </p:grpSpPr>
        <p:sp>
          <p:nvSpPr>
            <p:cNvPr id="5774" name="Google Shape;5774;p61"/>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1"/>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1"/>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61"/>
          <p:cNvGrpSpPr/>
          <p:nvPr/>
        </p:nvGrpSpPr>
        <p:grpSpPr>
          <a:xfrm>
            <a:off x="1918660" y="3461897"/>
            <a:ext cx="330936" cy="332429"/>
            <a:chOff x="-49764975" y="3551225"/>
            <a:chExt cx="299300" cy="300650"/>
          </a:xfrm>
        </p:grpSpPr>
        <p:sp>
          <p:nvSpPr>
            <p:cNvPr id="5784" name="Google Shape;5784;p61"/>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1"/>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1"/>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1"/>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5" name="Google Shape;5795;p61"/>
          <p:cNvGrpSpPr/>
          <p:nvPr/>
        </p:nvGrpSpPr>
        <p:grpSpPr>
          <a:xfrm>
            <a:off x="1916477" y="3869845"/>
            <a:ext cx="335304" cy="332069"/>
            <a:chOff x="-49766550" y="3920175"/>
            <a:chExt cx="303250" cy="300325"/>
          </a:xfrm>
        </p:grpSpPr>
        <p:sp>
          <p:nvSpPr>
            <p:cNvPr id="5796" name="Google Shape;5796;p61"/>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1"/>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1"/>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0" name="Google Shape;5800;p61"/>
          <p:cNvGrpSpPr/>
          <p:nvPr/>
        </p:nvGrpSpPr>
        <p:grpSpPr>
          <a:xfrm>
            <a:off x="3985840" y="3074100"/>
            <a:ext cx="333562" cy="330964"/>
            <a:chOff x="-47892800" y="3200500"/>
            <a:chExt cx="301675" cy="299325"/>
          </a:xfrm>
        </p:grpSpPr>
        <p:sp>
          <p:nvSpPr>
            <p:cNvPr id="5801" name="Google Shape;5801;p61"/>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61"/>
          <p:cNvGrpSpPr/>
          <p:nvPr/>
        </p:nvGrpSpPr>
        <p:grpSpPr>
          <a:xfrm>
            <a:off x="4045493" y="3481661"/>
            <a:ext cx="214257" cy="331821"/>
            <a:chOff x="-47839250" y="3569100"/>
            <a:chExt cx="193775" cy="300100"/>
          </a:xfrm>
        </p:grpSpPr>
        <p:sp>
          <p:nvSpPr>
            <p:cNvPr id="5808" name="Google Shape;5808;p61"/>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1"/>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1"/>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1"/>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1"/>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61"/>
          <p:cNvGrpSpPr/>
          <p:nvPr/>
        </p:nvGrpSpPr>
        <p:grpSpPr>
          <a:xfrm>
            <a:off x="3986711" y="3889222"/>
            <a:ext cx="331821" cy="332705"/>
            <a:chOff x="-47892800" y="3937700"/>
            <a:chExt cx="300100" cy="300900"/>
          </a:xfrm>
        </p:grpSpPr>
        <p:sp>
          <p:nvSpPr>
            <p:cNvPr id="5815" name="Google Shape;5815;p61"/>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1"/>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1"/>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1"/>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1"/>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61"/>
          <p:cNvGrpSpPr/>
          <p:nvPr/>
        </p:nvGrpSpPr>
        <p:grpSpPr>
          <a:xfrm>
            <a:off x="6042414" y="3094113"/>
            <a:ext cx="331821" cy="290910"/>
            <a:chOff x="-46042675" y="3218600"/>
            <a:chExt cx="300100" cy="263100"/>
          </a:xfrm>
        </p:grpSpPr>
        <p:sp>
          <p:nvSpPr>
            <p:cNvPr id="5824" name="Google Shape;5824;p61"/>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1"/>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1"/>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1"/>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61"/>
          <p:cNvGrpSpPr/>
          <p:nvPr/>
        </p:nvGrpSpPr>
        <p:grpSpPr>
          <a:xfrm>
            <a:off x="6042414" y="3481219"/>
            <a:ext cx="331821" cy="301801"/>
            <a:chOff x="-46042675" y="3568700"/>
            <a:chExt cx="300100" cy="272950"/>
          </a:xfrm>
        </p:grpSpPr>
        <p:sp>
          <p:nvSpPr>
            <p:cNvPr id="5831" name="Google Shape;5831;p61"/>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1"/>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61"/>
          <p:cNvGrpSpPr/>
          <p:nvPr/>
        </p:nvGrpSpPr>
        <p:grpSpPr>
          <a:xfrm>
            <a:off x="6081597" y="3889360"/>
            <a:ext cx="253454" cy="332567"/>
            <a:chOff x="-46007225" y="3937825"/>
            <a:chExt cx="229225" cy="300775"/>
          </a:xfrm>
        </p:grpSpPr>
        <p:sp>
          <p:nvSpPr>
            <p:cNvPr id="5836" name="Google Shape;5836;p61"/>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1"/>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1"/>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1"/>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1"/>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1"/>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1"/>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1"/>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61"/>
          <p:cNvGrpSpPr/>
          <p:nvPr/>
        </p:nvGrpSpPr>
        <p:grpSpPr>
          <a:xfrm>
            <a:off x="7300961" y="3880100"/>
            <a:ext cx="291767" cy="334004"/>
            <a:chOff x="-44895900" y="3929450"/>
            <a:chExt cx="263875" cy="302075"/>
          </a:xfrm>
        </p:grpSpPr>
        <p:sp>
          <p:nvSpPr>
            <p:cNvPr id="5847" name="Google Shape;5847;p61"/>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1"/>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1"/>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1"/>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61"/>
          <p:cNvGrpSpPr/>
          <p:nvPr/>
        </p:nvGrpSpPr>
        <p:grpSpPr>
          <a:xfrm>
            <a:off x="2330269" y="3065392"/>
            <a:ext cx="332705" cy="310923"/>
            <a:chOff x="-49397175" y="3192625"/>
            <a:chExt cx="300900" cy="281200"/>
          </a:xfrm>
        </p:grpSpPr>
        <p:sp>
          <p:nvSpPr>
            <p:cNvPr id="5854" name="Google Shape;5854;p61"/>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1"/>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1"/>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1"/>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1"/>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1"/>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1"/>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61"/>
          <p:cNvGrpSpPr/>
          <p:nvPr/>
        </p:nvGrpSpPr>
        <p:grpSpPr>
          <a:xfrm>
            <a:off x="2354649" y="3461620"/>
            <a:ext cx="283944" cy="332705"/>
            <a:chOff x="-49375900" y="3550975"/>
            <a:chExt cx="256800" cy="300900"/>
          </a:xfrm>
        </p:grpSpPr>
        <p:sp>
          <p:nvSpPr>
            <p:cNvPr id="5862" name="Google Shape;5862;p61"/>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1"/>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1"/>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1"/>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1"/>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1"/>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1"/>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1"/>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1"/>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1"/>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61"/>
          <p:cNvGrpSpPr/>
          <p:nvPr/>
        </p:nvGrpSpPr>
        <p:grpSpPr>
          <a:xfrm>
            <a:off x="2350309" y="3870066"/>
            <a:ext cx="292624" cy="332705"/>
            <a:chOff x="-49378250" y="3920375"/>
            <a:chExt cx="264650" cy="300900"/>
          </a:xfrm>
        </p:grpSpPr>
        <p:sp>
          <p:nvSpPr>
            <p:cNvPr id="5874" name="Google Shape;5874;p61"/>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1"/>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1"/>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1"/>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1"/>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1"/>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1"/>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61"/>
          <p:cNvGrpSpPr/>
          <p:nvPr/>
        </p:nvGrpSpPr>
        <p:grpSpPr>
          <a:xfrm>
            <a:off x="4418802" y="3074100"/>
            <a:ext cx="291767" cy="333562"/>
            <a:chOff x="-47505300" y="3200500"/>
            <a:chExt cx="263875" cy="301675"/>
          </a:xfrm>
        </p:grpSpPr>
        <p:sp>
          <p:nvSpPr>
            <p:cNvPr id="5882" name="Google Shape;5882;p61"/>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1"/>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1"/>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1"/>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1"/>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1"/>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61"/>
          <p:cNvGrpSpPr/>
          <p:nvPr/>
        </p:nvGrpSpPr>
        <p:grpSpPr>
          <a:xfrm>
            <a:off x="4398347" y="3481661"/>
            <a:ext cx="332677" cy="331627"/>
            <a:chOff x="-47524975" y="3569100"/>
            <a:chExt cx="300875" cy="299925"/>
          </a:xfrm>
        </p:grpSpPr>
        <p:sp>
          <p:nvSpPr>
            <p:cNvPr id="5896" name="Google Shape;5896;p61"/>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1"/>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61"/>
          <p:cNvGrpSpPr/>
          <p:nvPr/>
        </p:nvGrpSpPr>
        <p:grpSpPr>
          <a:xfrm>
            <a:off x="4398775" y="3929304"/>
            <a:ext cx="331821" cy="252570"/>
            <a:chOff x="-47523400" y="3973950"/>
            <a:chExt cx="300100" cy="228425"/>
          </a:xfrm>
        </p:grpSpPr>
        <p:sp>
          <p:nvSpPr>
            <p:cNvPr id="5902" name="Google Shape;5902;p61"/>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1"/>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1"/>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61"/>
          <p:cNvGrpSpPr/>
          <p:nvPr/>
        </p:nvGrpSpPr>
        <p:grpSpPr>
          <a:xfrm>
            <a:off x="6458415" y="3072801"/>
            <a:ext cx="330964" cy="334004"/>
            <a:chOff x="-45673275" y="3199325"/>
            <a:chExt cx="299325" cy="302075"/>
          </a:xfrm>
        </p:grpSpPr>
        <p:sp>
          <p:nvSpPr>
            <p:cNvPr id="5908" name="Google Shape;5908;p61"/>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1"/>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61"/>
          <p:cNvGrpSpPr/>
          <p:nvPr/>
        </p:nvGrpSpPr>
        <p:grpSpPr>
          <a:xfrm>
            <a:off x="6457544" y="3500817"/>
            <a:ext cx="332705" cy="293508"/>
            <a:chOff x="-45674075" y="3586425"/>
            <a:chExt cx="300900" cy="265450"/>
          </a:xfrm>
        </p:grpSpPr>
        <p:sp>
          <p:nvSpPr>
            <p:cNvPr id="5912" name="Google Shape;5912;p61"/>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1"/>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61"/>
          <p:cNvGrpSpPr/>
          <p:nvPr/>
        </p:nvGrpSpPr>
        <p:grpSpPr>
          <a:xfrm>
            <a:off x="6458415" y="3889222"/>
            <a:ext cx="330964" cy="332705"/>
            <a:chOff x="-45673275" y="3937700"/>
            <a:chExt cx="299325" cy="300900"/>
          </a:xfrm>
        </p:grpSpPr>
        <p:sp>
          <p:nvSpPr>
            <p:cNvPr id="5915" name="Google Shape;5915;p61"/>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1"/>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1"/>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1"/>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1" name="Google Shape;5921;p61"/>
          <p:cNvGrpSpPr/>
          <p:nvPr/>
        </p:nvGrpSpPr>
        <p:grpSpPr>
          <a:xfrm>
            <a:off x="7727679" y="3047093"/>
            <a:ext cx="332705" cy="332705"/>
            <a:chOff x="-44512325" y="3176075"/>
            <a:chExt cx="300900" cy="300900"/>
          </a:xfrm>
        </p:grpSpPr>
        <p:sp>
          <p:nvSpPr>
            <p:cNvPr id="5922" name="Google Shape;5922;p61"/>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1"/>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1"/>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61"/>
          <p:cNvGrpSpPr/>
          <p:nvPr/>
        </p:nvGrpSpPr>
        <p:grpSpPr>
          <a:xfrm>
            <a:off x="2742761" y="3054944"/>
            <a:ext cx="330964" cy="330964"/>
            <a:chOff x="-49027775" y="3183175"/>
            <a:chExt cx="299325" cy="299325"/>
          </a:xfrm>
        </p:grpSpPr>
        <p:sp>
          <p:nvSpPr>
            <p:cNvPr id="5926" name="Google Shape;5926;p61"/>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1"/>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1"/>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1"/>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61"/>
          <p:cNvGrpSpPr/>
          <p:nvPr/>
        </p:nvGrpSpPr>
        <p:grpSpPr>
          <a:xfrm>
            <a:off x="2742333" y="3461620"/>
            <a:ext cx="331821" cy="333590"/>
            <a:chOff x="-49027775" y="3550975"/>
            <a:chExt cx="300100" cy="301700"/>
          </a:xfrm>
        </p:grpSpPr>
        <p:sp>
          <p:nvSpPr>
            <p:cNvPr id="5931" name="Google Shape;5931;p61"/>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1"/>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1"/>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1"/>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1"/>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1"/>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1"/>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1"/>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1"/>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61"/>
          <p:cNvGrpSpPr/>
          <p:nvPr/>
        </p:nvGrpSpPr>
        <p:grpSpPr>
          <a:xfrm>
            <a:off x="2740536" y="3869845"/>
            <a:ext cx="335414" cy="332069"/>
            <a:chOff x="-49031025" y="3920175"/>
            <a:chExt cx="303350" cy="300325"/>
          </a:xfrm>
        </p:grpSpPr>
        <p:sp>
          <p:nvSpPr>
            <p:cNvPr id="5942" name="Google Shape;5942;p61"/>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1"/>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1"/>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1"/>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1"/>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1"/>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61"/>
          <p:cNvGrpSpPr/>
          <p:nvPr/>
        </p:nvGrpSpPr>
        <p:grpSpPr>
          <a:xfrm>
            <a:off x="4806336" y="3074100"/>
            <a:ext cx="332677" cy="330964"/>
            <a:chOff x="-47155575" y="3200500"/>
            <a:chExt cx="300875" cy="299325"/>
          </a:xfrm>
        </p:grpSpPr>
        <p:sp>
          <p:nvSpPr>
            <p:cNvPr id="5949" name="Google Shape;5949;p61"/>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1"/>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1"/>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1"/>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1"/>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1"/>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61"/>
          <p:cNvGrpSpPr/>
          <p:nvPr/>
        </p:nvGrpSpPr>
        <p:grpSpPr>
          <a:xfrm>
            <a:off x="4806765" y="3481661"/>
            <a:ext cx="331821" cy="331821"/>
            <a:chOff x="-47154800" y="3569100"/>
            <a:chExt cx="300100" cy="300100"/>
          </a:xfrm>
        </p:grpSpPr>
        <p:sp>
          <p:nvSpPr>
            <p:cNvPr id="5956" name="Google Shape;5956;p61"/>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1"/>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1"/>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2" name="Google Shape;5962;p61"/>
          <p:cNvGrpSpPr/>
          <p:nvPr/>
        </p:nvGrpSpPr>
        <p:grpSpPr>
          <a:xfrm>
            <a:off x="4807207" y="3890963"/>
            <a:ext cx="330936" cy="330107"/>
            <a:chOff x="-47154000" y="3939275"/>
            <a:chExt cx="299300" cy="298550"/>
          </a:xfrm>
        </p:grpSpPr>
        <p:sp>
          <p:nvSpPr>
            <p:cNvPr id="5963" name="Google Shape;5963;p61"/>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1"/>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1"/>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61"/>
          <p:cNvGrpSpPr/>
          <p:nvPr/>
        </p:nvGrpSpPr>
        <p:grpSpPr>
          <a:xfrm>
            <a:off x="6885685" y="3074100"/>
            <a:ext cx="291767" cy="330964"/>
            <a:chOff x="-45286550" y="3200500"/>
            <a:chExt cx="263875" cy="299325"/>
          </a:xfrm>
        </p:grpSpPr>
        <p:sp>
          <p:nvSpPr>
            <p:cNvPr id="5968" name="Google Shape;5968;p61"/>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1"/>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1"/>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61"/>
          <p:cNvGrpSpPr/>
          <p:nvPr/>
        </p:nvGrpSpPr>
        <p:grpSpPr>
          <a:xfrm>
            <a:off x="6885685" y="3482545"/>
            <a:ext cx="291767" cy="330936"/>
            <a:chOff x="-45286550" y="3569900"/>
            <a:chExt cx="263875" cy="299300"/>
          </a:xfrm>
        </p:grpSpPr>
        <p:sp>
          <p:nvSpPr>
            <p:cNvPr id="5972" name="Google Shape;5972;p61"/>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1"/>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1"/>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1"/>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1"/>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1"/>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61"/>
          <p:cNvGrpSpPr/>
          <p:nvPr/>
        </p:nvGrpSpPr>
        <p:grpSpPr>
          <a:xfrm>
            <a:off x="6896134" y="3890106"/>
            <a:ext cx="270869" cy="331821"/>
            <a:chOff x="-45277900" y="3938500"/>
            <a:chExt cx="244975" cy="300100"/>
          </a:xfrm>
        </p:grpSpPr>
        <p:sp>
          <p:nvSpPr>
            <p:cNvPr id="5979" name="Google Shape;5979;p61"/>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1"/>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1"/>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1"/>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3" name="Google Shape;5983;p61"/>
          <p:cNvGrpSpPr/>
          <p:nvPr/>
        </p:nvGrpSpPr>
        <p:grpSpPr>
          <a:xfrm>
            <a:off x="7728121" y="3490368"/>
            <a:ext cx="331821" cy="331821"/>
            <a:chOff x="-44502875" y="3576975"/>
            <a:chExt cx="300100" cy="300100"/>
          </a:xfrm>
        </p:grpSpPr>
        <p:sp>
          <p:nvSpPr>
            <p:cNvPr id="5984" name="Google Shape;5984;p61"/>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61"/>
          <p:cNvGrpSpPr/>
          <p:nvPr/>
        </p:nvGrpSpPr>
        <p:grpSpPr>
          <a:xfrm>
            <a:off x="2356364" y="2181064"/>
            <a:ext cx="284806" cy="241434"/>
            <a:chOff x="1636184" y="2959225"/>
            <a:chExt cx="232666" cy="197250"/>
          </a:xfrm>
        </p:grpSpPr>
        <p:sp>
          <p:nvSpPr>
            <p:cNvPr id="5988" name="Google Shape;5988;p61"/>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1"/>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1"/>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5991" name="Google Shape;5991;p61"/>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5992" name="Google Shape;5992;p61"/>
          <p:cNvGrpSpPr/>
          <p:nvPr/>
        </p:nvGrpSpPr>
        <p:grpSpPr>
          <a:xfrm>
            <a:off x="3623760" y="2531111"/>
            <a:ext cx="239502" cy="338262"/>
            <a:chOff x="-47300587" y="123275"/>
            <a:chExt cx="190975" cy="269725"/>
          </a:xfrm>
        </p:grpSpPr>
        <p:sp>
          <p:nvSpPr>
            <p:cNvPr id="5993" name="Google Shape;5993;p61"/>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01" name="Shape 6001"/>
        <p:cNvGrpSpPr/>
        <p:nvPr/>
      </p:nvGrpSpPr>
      <p:grpSpPr>
        <a:xfrm>
          <a:off x="0" y="0"/>
          <a:ext cx="0" cy="0"/>
          <a:chOff x="0" y="0"/>
          <a:chExt cx="0" cy="0"/>
        </a:xfrm>
      </p:grpSpPr>
      <p:sp>
        <p:nvSpPr>
          <p:cNvPr id="6002" name="Google Shape;6002;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6003" name="Google Shape;6003;p62"/>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2"/>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2"/>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6" name="Google Shape;6006;p62"/>
          <p:cNvGrpSpPr/>
          <p:nvPr/>
        </p:nvGrpSpPr>
        <p:grpSpPr>
          <a:xfrm>
            <a:off x="3151213" y="1709564"/>
            <a:ext cx="342129" cy="343862"/>
            <a:chOff x="-41270450" y="1973375"/>
            <a:chExt cx="315850" cy="317450"/>
          </a:xfrm>
        </p:grpSpPr>
        <p:sp>
          <p:nvSpPr>
            <p:cNvPr id="6007" name="Google Shape;6007;p62"/>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2"/>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2"/>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2"/>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62"/>
          <p:cNvGrpSpPr/>
          <p:nvPr/>
        </p:nvGrpSpPr>
        <p:grpSpPr>
          <a:xfrm>
            <a:off x="3140177" y="2105636"/>
            <a:ext cx="364199" cy="342318"/>
            <a:chOff x="-41291625" y="2339025"/>
            <a:chExt cx="336225" cy="316025"/>
          </a:xfrm>
        </p:grpSpPr>
        <p:sp>
          <p:nvSpPr>
            <p:cNvPr id="6012" name="Google Shape;6012;p62"/>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2"/>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4" name="Google Shape;6014;p62"/>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2"/>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2"/>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2"/>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2"/>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2"/>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0" name="Google Shape;6020;p62"/>
          <p:cNvGrpSpPr/>
          <p:nvPr/>
        </p:nvGrpSpPr>
        <p:grpSpPr>
          <a:xfrm>
            <a:off x="1533687" y="1683811"/>
            <a:ext cx="365174" cy="343293"/>
            <a:chOff x="-42804750" y="1949600"/>
            <a:chExt cx="337125" cy="316925"/>
          </a:xfrm>
        </p:grpSpPr>
        <p:sp>
          <p:nvSpPr>
            <p:cNvPr id="6021" name="Google Shape;6021;p62"/>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2"/>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2"/>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62"/>
          <p:cNvGrpSpPr/>
          <p:nvPr/>
        </p:nvGrpSpPr>
        <p:grpSpPr>
          <a:xfrm>
            <a:off x="1564049" y="2085164"/>
            <a:ext cx="308847" cy="335115"/>
            <a:chOff x="-42778750" y="2320125"/>
            <a:chExt cx="285125" cy="309375"/>
          </a:xfrm>
        </p:grpSpPr>
        <p:sp>
          <p:nvSpPr>
            <p:cNvPr id="6025" name="Google Shape;6025;p6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62"/>
          <p:cNvGrpSpPr/>
          <p:nvPr/>
        </p:nvGrpSpPr>
        <p:grpSpPr>
          <a:xfrm>
            <a:off x="1543503" y="2475712"/>
            <a:ext cx="345541" cy="344701"/>
            <a:chOff x="-42796875" y="2680675"/>
            <a:chExt cx="319000" cy="318225"/>
          </a:xfrm>
        </p:grpSpPr>
        <p:sp>
          <p:nvSpPr>
            <p:cNvPr id="6028" name="Google Shape;6028;p62"/>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2"/>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2"/>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2"/>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2"/>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3" name="Google Shape;6033;p62"/>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2"/>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2"/>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2"/>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2"/>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8" name="Google Shape;6038;p62"/>
          <p:cNvGrpSpPr/>
          <p:nvPr/>
        </p:nvGrpSpPr>
        <p:grpSpPr>
          <a:xfrm>
            <a:off x="5583876" y="2080668"/>
            <a:ext cx="359189" cy="340016"/>
            <a:chOff x="-39055650" y="2315975"/>
            <a:chExt cx="331600" cy="313900"/>
          </a:xfrm>
        </p:grpSpPr>
        <p:sp>
          <p:nvSpPr>
            <p:cNvPr id="6039" name="Google Shape;6039;p62"/>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2"/>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1" name="Google Shape;6041;p62"/>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2"/>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3" name="Google Shape;6043;p62"/>
          <p:cNvGrpSpPr/>
          <p:nvPr/>
        </p:nvGrpSpPr>
        <p:grpSpPr>
          <a:xfrm>
            <a:off x="1929543" y="1683974"/>
            <a:ext cx="349819" cy="342047"/>
            <a:chOff x="-42430625" y="1949750"/>
            <a:chExt cx="322950" cy="315775"/>
          </a:xfrm>
        </p:grpSpPr>
        <p:sp>
          <p:nvSpPr>
            <p:cNvPr id="6044" name="Google Shape;6044;p62"/>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2"/>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2"/>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2"/>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8" name="Google Shape;6048;p62"/>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2"/>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2"/>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2"/>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2"/>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2"/>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4" name="Google Shape;6054;p62"/>
          <p:cNvGrpSpPr/>
          <p:nvPr/>
        </p:nvGrpSpPr>
        <p:grpSpPr>
          <a:xfrm>
            <a:off x="6002652" y="2078962"/>
            <a:ext cx="342995" cy="342291"/>
            <a:chOff x="-38686275" y="2314400"/>
            <a:chExt cx="316650" cy="316000"/>
          </a:xfrm>
        </p:grpSpPr>
        <p:sp>
          <p:nvSpPr>
            <p:cNvPr id="6055" name="Google Shape;6055;p62"/>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2"/>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62"/>
          <p:cNvGrpSpPr/>
          <p:nvPr/>
        </p:nvGrpSpPr>
        <p:grpSpPr>
          <a:xfrm>
            <a:off x="6001366" y="2477418"/>
            <a:ext cx="345568" cy="343835"/>
            <a:chOff x="-38686275" y="2682250"/>
            <a:chExt cx="319025" cy="317425"/>
          </a:xfrm>
        </p:grpSpPr>
        <p:sp>
          <p:nvSpPr>
            <p:cNvPr id="6058" name="Google Shape;6058;p62"/>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2"/>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0" name="Google Shape;6060;p62"/>
          <p:cNvGrpSpPr/>
          <p:nvPr/>
        </p:nvGrpSpPr>
        <p:grpSpPr>
          <a:xfrm>
            <a:off x="7214268" y="2462063"/>
            <a:ext cx="360056" cy="346516"/>
            <a:chOff x="-37534750" y="2668075"/>
            <a:chExt cx="332400" cy="319900"/>
          </a:xfrm>
        </p:grpSpPr>
        <p:sp>
          <p:nvSpPr>
            <p:cNvPr id="6061" name="Google Shape;6061;p62"/>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2"/>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3" name="Google Shape;6063;p62"/>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4" name="Google Shape;6064;p62"/>
          <p:cNvGrpSpPr/>
          <p:nvPr/>
        </p:nvGrpSpPr>
        <p:grpSpPr>
          <a:xfrm>
            <a:off x="2336367" y="2080696"/>
            <a:ext cx="345541" cy="344133"/>
            <a:chOff x="-42062025" y="2316000"/>
            <a:chExt cx="319000" cy="317700"/>
          </a:xfrm>
        </p:grpSpPr>
        <p:sp>
          <p:nvSpPr>
            <p:cNvPr id="6065" name="Google Shape;6065;p62"/>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2"/>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7" name="Google Shape;6067;p62"/>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8" name="Google Shape;6068;p62"/>
          <p:cNvGrpSpPr/>
          <p:nvPr/>
        </p:nvGrpSpPr>
        <p:grpSpPr>
          <a:xfrm>
            <a:off x="4395630" y="1713843"/>
            <a:ext cx="303729" cy="338717"/>
            <a:chOff x="-40150450" y="1977325"/>
            <a:chExt cx="280400" cy="312700"/>
          </a:xfrm>
        </p:grpSpPr>
        <p:sp>
          <p:nvSpPr>
            <p:cNvPr id="6069" name="Google Shape;6069;p62"/>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2"/>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2"/>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2"/>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62"/>
          <p:cNvGrpSpPr/>
          <p:nvPr/>
        </p:nvGrpSpPr>
        <p:grpSpPr>
          <a:xfrm>
            <a:off x="4390079" y="2106286"/>
            <a:ext cx="314832" cy="342995"/>
            <a:chOff x="-40160700" y="2339625"/>
            <a:chExt cx="290650" cy="316650"/>
          </a:xfrm>
        </p:grpSpPr>
        <p:sp>
          <p:nvSpPr>
            <p:cNvPr id="6074" name="Google Shape;6074;p62"/>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2"/>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2"/>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2"/>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62"/>
          <p:cNvGrpSpPr/>
          <p:nvPr/>
        </p:nvGrpSpPr>
        <p:grpSpPr>
          <a:xfrm>
            <a:off x="4373357" y="2503008"/>
            <a:ext cx="345541" cy="342995"/>
            <a:chOff x="-40171725" y="2705875"/>
            <a:chExt cx="319000" cy="316650"/>
          </a:xfrm>
        </p:grpSpPr>
        <p:sp>
          <p:nvSpPr>
            <p:cNvPr id="6079" name="Google Shape;6079;p62"/>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2"/>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62"/>
          <p:cNvGrpSpPr/>
          <p:nvPr/>
        </p:nvGrpSpPr>
        <p:grpSpPr>
          <a:xfrm>
            <a:off x="6450332" y="1680561"/>
            <a:ext cx="250869" cy="343862"/>
            <a:chOff x="-38275925" y="1946600"/>
            <a:chExt cx="231600" cy="317450"/>
          </a:xfrm>
        </p:grpSpPr>
        <p:sp>
          <p:nvSpPr>
            <p:cNvPr id="6082" name="Google Shape;6082;p62"/>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2"/>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4" name="Google Shape;6084;p62"/>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2"/>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6" name="Google Shape;6086;p62"/>
          <p:cNvGrpSpPr/>
          <p:nvPr/>
        </p:nvGrpSpPr>
        <p:grpSpPr>
          <a:xfrm>
            <a:off x="7635833" y="1685680"/>
            <a:ext cx="351525" cy="342156"/>
            <a:chOff x="-37190575" y="1951325"/>
            <a:chExt cx="324525" cy="315875"/>
          </a:xfrm>
        </p:grpSpPr>
        <p:sp>
          <p:nvSpPr>
            <p:cNvPr id="6087" name="Google Shape;6087;p62"/>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2"/>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2"/>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2"/>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2"/>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2" name="Google Shape;6092;p62"/>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3" name="Google Shape;6093;p62"/>
          <p:cNvGrpSpPr/>
          <p:nvPr/>
        </p:nvGrpSpPr>
        <p:grpSpPr>
          <a:xfrm>
            <a:off x="2743418" y="2153216"/>
            <a:ext cx="343835" cy="269608"/>
            <a:chOff x="-41694200" y="2382950"/>
            <a:chExt cx="317425" cy="248900"/>
          </a:xfrm>
        </p:grpSpPr>
        <p:sp>
          <p:nvSpPr>
            <p:cNvPr id="6094" name="Google Shape;6094;p62"/>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2"/>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62"/>
          <p:cNvGrpSpPr/>
          <p:nvPr/>
        </p:nvGrpSpPr>
        <p:grpSpPr>
          <a:xfrm>
            <a:off x="2740496" y="2478257"/>
            <a:ext cx="345541" cy="343862"/>
            <a:chOff x="-41695775" y="2683025"/>
            <a:chExt cx="319000" cy="317450"/>
          </a:xfrm>
        </p:grpSpPr>
        <p:sp>
          <p:nvSpPr>
            <p:cNvPr id="6097" name="Google Shape;6097;p62"/>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2"/>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2"/>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62"/>
          <p:cNvGrpSpPr/>
          <p:nvPr/>
        </p:nvGrpSpPr>
        <p:grpSpPr>
          <a:xfrm>
            <a:off x="4797389" y="1707858"/>
            <a:ext cx="314832" cy="345568"/>
            <a:chOff x="-39792875" y="1971800"/>
            <a:chExt cx="290650" cy="319025"/>
          </a:xfrm>
        </p:grpSpPr>
        <p:sp>
          <p:nvSpPr>
            <p:cNvPr id="6101" name="Google Shape;6101;p62"/>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2"/>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3" name="Google Shape;6103;p62"/>
          <p:cNvGrpSpPr/>
          <p:nvPr/>
        </p:nvGrpSpPr>
        <p:grpSpPr>
          <a:xfrm>
            <a:off x="4805486" y="2104445"/>
            <a:ext cx="298638" cy="344837"/>
            <a:chOff x="-39783425" y="2337925"/>
            <a:chExt cx="275700" cy="318350"/>
          </a:xfrm>
        </p:grpSpPr>
        <p:sp>
          <p:nvSpPr>
            <p:cNvPr id="6104" name="Google Shape;6104;p62"/>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2"/>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6" name="Google Shape;6106;p62"/>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7" name="Google Shape;6107;p62"/>
          <p:cNvGrpSpPr/>
          <p:nvPr/>
        </p:nvGrpSpPr>
        <p:grpSpPr>
          <a:xfrm>
            <a:off x="6800271" y="1682268"/>
            <a:ext cx="353232" cy="342806"/>
            <a:chOff x="-37956150" y="1948175"/>
            <a:chExt cx="326100" cy="316475"/>
          </a:xfrm>
        </p:grpSpPr>
        <p:sp>
          <p:nvSpPr>
            <p:cNvPr id="6108" name="Google Shape;6108;p62"/>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2"/>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2"/>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62"/>
          <p:cNvGrpSpPr/>
          <p:nvPr/>
        </p:nvGrpSpPr>
        <p:grpSpPr>
          <a:xfrm>
            <a:off x="6807188" y="2148937"/>
            <a:ext cx="345568" cy="223572"/>
            <a:chOff x="-37953000" y="2379000"/>
            <a:chExt cx="319025" cy="206400"/>
          </a:xfrm>
        </p:grpSpPr>
        <p:sp>
          <p:nvSpPr>
            <p:cNvPr id="6112" name="Google Shape;6112;p62"/>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2"/>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2"/>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2"/>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2"/>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7" name="Google Shape;6117;p62"/>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2"/>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9" name="Google Shape;6119;p62"/>
          <p:cNvGrpSpPr/>
          <p:nvPr/>
        </p:nvGrpSpPr>
        <p:grpSpPr>
          <a:xfrm>
            <a:off x="1177056" y="3057552"/>
            <a:ext cx="298611" cy="343510"/>
            <a:chOff x="-42971725" y="3217825"/>
            <a:chExt cx="275675" cy="317125"/>
          </a:xfrm>
        </p:grpSpPr>
        <p:sp>
          <p:nvSpPr>
            <p:cNvPr id="6120" name="Google Shape;6120;p6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62"/>
          <p:cNvGrpSpPr/>
          <p:nvPr/>
        </p:nvGrpSpPr>
        <p:grpSpPr>
          <a:xfrm>
            <a:off x="1151019" y="3485173"/>
            <a:ext cx="350686" cy="312936"/>
            <a:chOff x="-42996150" y="3612600"/>
            <a:chExt cx="323750" cy="288900"/>
          </a:xfrm>
        </p:grpSpPr>
        <p:sp>
          <p:nvSpPr>
            <p:cNvPr id="6124" name="Google Shape;6124;p6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62"/>
          <p:cNvGrpSpPr/>
          <p:nvPr/>
        </p:nvGrpSpPr>
        <p:grpSpPr>
          <a:xfrm>
            <a:off x="1153578" y="3850969"/>
            <a:ext cx="345568" cy="343862"/>
            <a:chOff x="-42994575" y="3950300"/>
            <a:chExt cx="319025" cy="317450"/>
          </a:xfrm>
        </p:grpSpPr>
        <p:sp>
          <p:nvSpPr>
            <p:cNvPr id="6128" name="Google Shape;6128;p6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62"/>
          <p:cNvGrpSpPr/>
          <p:nvPr/>
        </p:nvGrpSpPr>
        <p:grpSpPr>
          <a:xfrm>
            <a:off x="3149945" y="3080597"/>
            <a:ext cx="344674" cy="343835"/>
            <a:chOff x="-41111350" y="3239100"/>
            <a:chExt cx="318200" cy="317425"/>
          </a:xfrm>
        </p:grpSpPr>
        <p:sp>
          <p:nvSpPr>
            <p:cNvPr id="6132" name="Google Shape;6132;p6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62"/>
          <p:cNvGrpSpPr/>
          <p:nvPr/>
        </p:nvGrpSpPr>
        <p:grpSpPr>
          <a:xfrm>
            <a:off x="3146533" y="3477509"/>
            <a:ext cx="351498" cy="343916"/>
            <a:chOff x="-41117650" y="3605525"/>
            <a:chExt cx="324500" cy="317500"/>
          </a:xfrm>
        </p:grpSpPr>
        <p:sp>
          <p:nvSpPr>
            <p:cNvPr id="6137" name="Google Shape;6137;p6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0" name="Google Shape;6140;p62"/>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1" name="Google Shape;6141;p62"/>
          <p:cNvGrpSpPr/>
          <p:nvPr/>
        </p:nvGrpSpPr>
        <p:grpSpPr>
          <a:xfrm>
            <a:off x="5257001" y="3060098"/>
            <a:ext cx="200500" cy="344701"/>
            <a:chOff x="-39205300" y="3220175"/>
            <a:chExt cx="185100" cy="318225"/>
          </a:xfrm>
        </p:grpSpPr>
        <p:sp>
          <p:nvSpPr>
            <p:cNvPr id="6142" name="Google Shape;6142;p6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62"/>
          <p:cNvGrpSpPr/>
          <p:nvPr/>
        </p:nvGrpSpPr>
        <p:grpSpPr>
          <a:xfrm>
            <a:off x="5218181" y="3459176"/>
            <a:ext cx="278139" cy="342345"/>
            <a:chOff x="-39248625" y="3588600"/>
            <a:chExt cx="256775" cy="316050"/>
          </a:xfrm>
        </p:grpSpPr>
        <p:sp>
          <p:nvSpPr>
            <p:cNvPr id="6145" name="Google Shape;6145;p6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7" name="Google Shape;6147;p62"/>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2"/>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9" name="Google Shape;6149;p62"/>
          <p:cNvGrpSpPr/>
          <p:nvPr/>
        </p:nvGrpSpPr>
        <p:grpSpPr>
          <a:xfrm>
            <a:off x="1517188" y="3057552"/>
            <a:ext cx="398184" cy="343835"/>
            <a:chOff x="-42651700" y="3217825"/>
            <a:chExt cx="367600" cy="317425"/>
          </a:xfrm>
        </p:grpSpPr>
        <p:sp>
          <p:nvSpPr>
            <p:cNvPr id="6150" name="Google Shape;6150;p6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4" name="Google Shape;6154;p62"/>
          <p:cNvGrpSpPr/>
          <p:nvPr/>
        </p:nvGrpSpPr>
        <p:grpSpPr>
          <a:xfrm>
            <a:off x="1550036" y="3458282"/>
            <a:ext cx="332488" cy="336740"/>
            <a:chOff x="-42617300" y="3587775"/>
            <a:chExt cx="306950" cy="310875"/>
          </a:xfrm>
        </p:grpSpPr>
        <p:sp>
          <p:nvSpPr>
            <p:cNvPr id="6155" name="Google Shape;6155;p6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7" name="Google Shape;6157;p62"/>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8" name="Google Shape;6158;p62"/>
          <p:cNvGrpSpPr/>
          <p:nvPr/>
        </p:nvGrpSpPr>
        <p:grpSpPr>
          <a:xfrm>
            <a:off x="3563493" y="3080164"/>
            <a:ext cx="349440" cy="343320"/>
            <a:chOff x="-40748275" y="3238700"/>
            <a:chExt cx="322600" cy="316950"/>
          </a:xfrm>
        </p:grpSpPr>
        <p:sp>
          <p:nvSpPr>
            <p:cNvPr id="6159" name="Google Shape;6159;p6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62"/>
          <p:cNvGrpSpPr/>
          <p:nvPr/>
        </p:nvGrpSpPr>
        <p:grpSpPr>
          <a:xfrm>
            <a:off x="3565862" y="3507162"/>
            <a:ext cx="344701" cy="313993"/>
            <a:chOff x="-40745125" y="3632900"/>
            <a:chExt cx="318225" cy="289875"/>
          </a:xfrm>
        </p:grpSpPr>
        <p:sp>
          <p:nvSpPr>
            <p:cNvPr id="6166" name="Google Shape;6166;p6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62"/>
          <p:cNvGrpSpPr/>
          <p:nvPr/>
        </p:nvGrpSpPr>
        <p:grpSpPr>
          <a:xfrm>
            <a:off x="3569708" y="3874664"/>
            <a:ext cx="337011" cy="343185"/>
            <a:chOff x="-40742750" y="3972175"/>
            <a:chExt cx="311125" cy="316825"/>
          </a:xfrm>
        </p:grpSpPr>
        <p:sp>
          <p:nvSpPr>
            <p:cNvPr id="6174" name="Google Shape;6174;p6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6" name="Google Shape;6176;p62"/>
          <p:cNvGrpSpPr/>
          <p:nvPr/>
        </p:nvGrpSpPr>
        <p:grpSpPr>
          <a:xfrm>
            <a:off x="5639761" y="3061804"/>
            <a:ext cx="247430" cy="342995"/>
            <a:chOff x="-38860325" y="3221750"/>
            <a:chExt cx="228425" cy="316650"/>
          </a:xfrm>
        </p:grpSpPr>
        <p:sp>
          <p:nvSpPr>
            <p:cNvPr id="6177" name="Google Shape;6177;p6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62"/>
          <p:cNvGrpSpPr/>
          <p:nvPr/>
        </p:nvGrpSpPr>
        <p:grpSpPr>
          <a:xfrm>
            <a:off x="5587293" y="3462723"/>
            <a:ext cx="352365" cy="340341"/>
            <a:chOff x="-38905225" y="3591875"/>
            <a:chExt cx="325300" cy="314200"/>
          </a:xfrm>
        </p:grpSpPr>
        <p:sp>
          <p:nvSpPr>
            <p:cNvPr id="6182" name="Google Shape;6182;p6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5" name="Google Shape;6185;p62"/>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6" name="Google Shape;6186;p62"/>
          <p:cNvGrpSpPr/>
          <p:nvPr/>
        </p:nvGrpSpPr>
        <p:grpSpPr>
          <a:xfrm>
            <a:off x="7262295" y="3448891"/>
            <a:ext cx="269608" cy="342779"/>
            <a:chOff x="-37370925" y="3579105"/>
            <a:chExt cx="248900" cy="316450"/>
          </a:xfrm>
        </p:grpSpPr>
        <p:sp>
          <p:nvSpPr>
            <p:cNvPr id="6187" name="Google Shape;6187;p6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9" name="Google Shape;6189;p62"/>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2"/>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1" name="Google Shape;6191;p62"/>
          <p:cNvGrpSpPr/>
          <p:nvPr/>
        </p:nvGrpSpPr>
        <p:grpSpPr>
          <a:xfrm>
            <a:off x="1932108" y="3851836"/>
            <a:ext cx="344701" cy="342995"/>
            <a:chOff x="-42259725" y="3951100"/>
            <a:chExt cx="318225" cy="316650"/>
          </a:xfrm>
        </p:grpSpPr>
        <p:sp>
          <p:nvSpPr>
            <p:cNvPr id="6192" name="Google Shape;6192;p6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62"/>
          <p:cNvGrpSpPr/>
          <p:nvPr/>
        </p:nvGrpSpPr>
        <p:grpSpPr>
          <a:xfrm>
            <a:off x="3970164" y="3111306"/>
            <a:ext cx="343835" cy="313126"/>
            <a:chOff x="-40378075" y="3267450"/>
            <a:chExt cx="317425" cy="289075"/>
          </a:xfrm>
        </p:grpSpPr>
        <p:sp>
          <p:nvSpPr>
            <p:cNvPr id="6195" name="Google Shape;6195;p6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62"/>
          <p:cNvGrpSpPr/>
          <p:nvPr/>
        </p:nvGrpSpPr>
        <p:grpSpPr>
          <a:xfrm>
            <a:off x="3973563" y="3476453"/>
            <a:ext cx="337038" cy="342995"/>
            <a:chOff x="-40372575" y="3604550"/>
            <a:chExt cx="311150" cy="316650"/>
          </a:xfrm>
        </p:grpSpPr>
        <p:sp>
          <p:nvSpPr>
            <p:cNvPr id="6200" name="Google Shape;6200;p6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3" name="Google Shape;6203;p62"/>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4" name="Google Shape;6204;p62"/>
          <p:cNvGrpSpPr/>
          <p:nvPr/>
        </p:nvGrpSpPr>
        <p:grpSpPr>
          <a:xfrm>
            <a:off x="5989185" y="3060098"/>
            <a:ext cx="369940" cy="345026"/>
            <a:chOff x="-38542250" y="3220175"/>
            <a:chExt cx="341525" cy="318525"/>
          </a:xfrm>
        </p:grpSpPr>
        <p:sp>
          <p:nvSpPr>
            <p:cNvPr id="6205" name="Google Shape;6205;p6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8" name="Google Shape;6208;p62"/>
          <p:cNvGrpSpPr/>
          <p:nvPr/>
        </p:nvGrpSpPr>
        <p:grpSpPr>
          <a:xfrm>
            <a:off x="6002657" y="3458526"/>
            <a:ext cx="342995" cy="342156"/>
            <a:chOff x="-38537400" y="3588000"/>
            <a:chExt cx="316650" cy="315875"/>
          </a:xfrm>
        </p:grpSpPr>
        <p:sp>
          <p:nvSpPr>
            <p:cNvPr id="6209" name="Google Shape;6209;p6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62"/>
          <p:cNvGrpSpPr/>
          <p:nvPr/>
        </p:nvGrpSpPr>
        <p:grpSpPr>
          <a:xfrm>
            <a:off x="6001804" y="3855248"/>
            <a:ext cx="344701" cy="342995"/>
            <a:chOff x="-38538975" y="3954250"/>
            <a:chExt cx="318225" cy="316650"/>
          </a:xfrm>
        </p:grpSpPr>
        <p:sp>
          <p:nvSpPr>
            <p:cNvPr id="6214" name="Google Shape;6214;p6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62"/>
          <p:cNvGrpSpPr/>
          <p:nvPr/>
        </p:nvGrpSpPr>
        <p:grpSpPr>
          <a:xfrm>
            <a:off x="7223057" y="3850545"/>
            <a:ext cx="348086" cy="344701"/>
            <a:chOff x="-37385100" y="3949908"/>
            <a:chExt cx="321350" cy="318225"/>
          </a:xfrm>
        </p:grpSpPr>
        <p:sp>
          <p:nvSpPr>
            <p:cNvPr id="6217" name="Google Shape;6217;p6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62"/>
          <p:cNvGrpSpPr/>
          <p:nvPr/>
        </p:nvGrpSpPr>
        <p:grpSpPr>
          <a:xfrm>
            <a:off x="2339986" y="3056902"/>
            <a:ext cx="343862" cy="343645"/>
            <a:chOff x="-41895050" y="3217225"/>
            <a:chExt cx="317450" cy="317250"/>
          </a:xfrm>
        </p:grpSpPr>
        <p:sp>
          <p:nvSpPr>
            <p:cNvPr id="6220" name="Google Shape;6220;p6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62"/>
          <p:cNvGrpSpPr/>
          <p:nvPr/>
        </p:nvGrpSpPr>
        <p:grpSpPr>
          <a:xfrm>
            <a:off x="2339567" y="3455114"/>
            <a:ext cx="344701" cy="342995"/>
            <a:chOff x="-41893475" y="3584850"/>
            <a:chExt cx="318225" cy="316650"/>
          </a:xfrm>
        </p:grpSpPr>
        <p:sp>
          <p:nvSpPr>
            <p:cNvPr id="6226" name="Google Shape;6226;p6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0" name="Google Shape;6230;p62"/>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2"/>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2" name="Google Shape;6232;p62"/>
          <p:cNvGrpSpPr/>
          <p:nvPr/>
        </p:nvGrpSpPr>
        <p:grpSpPr>
          <a:xfrm>
            <a:off x="4391046" y="3477292"/>
            <a:ext cx="312909" cy="343862"/>
            <a:chOff x="-39998250" y="3605325"/>
            <a:chExt cx="288875" cy="317450"/>
          </a:xfrm>
        </p:grpSpPr>
        <p:sp>
          <p:nvSpPr>
            <p:cNvPr id="6233" name="Google Shape;6233;p6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62"/>
          <p:cNvGrpSpPr/>
          <p:nvPr/>
        </p:nvGrpSpPr>
        <p:grpSpPr>
          <a:xfrm>
            <a:off x="4376003" y="3874881"/>
            <a:ext cx="342995" cy="342968"/>
            <a:chOff x="-40011050" y="3972375"/>
            <a:chExt cx="316650" cy="316625"/>
          </a:xfrm>
        </p:grpSpPr>
        <p:sp>
          <p:nvSpPr>
            <p:cNvPr id="6236" name="Google Shape;6236;p6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62"/>
          <p:cNvGrpSpPr/>
          <p:nvPr/>
        </p:nvGrpSpPr>
        <p:grpSpPr>
          <a:xfrm>
            <a:off x="6452043" y="3062671"/>
            <a:ext cx="247457" cy="342129"/>
            <a:chOff x="-38129425" y="3222550"/>
            <a:chExt cx="228450" cy="315850"/>
          </a:xfrm>
        </p:grpSpPr>
        <p:sp>
          <p:nvSpPr>
            <p:cNvPr id="6239" name="Google Shape;6239;p6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62"/>
          <p:cNvGrpSpPr/>
          <p:nvPr/>
        </p:nvGrpSpPr>
        <p:grpSpPr>
          <a:xfrm>
            <a:off x="6403434" y="3458526"/>
            <a:ext cx="344674" cy="342995"/>
            <a:chOff x="-38172725" y="3588000"/>
            <a:chExt cx="318200" cy="316650"/>
          </a:xfrm>
        </p:grpSpPr>
        <p:sp>
          <p:nvSpPr>
            <p:cNvPr id="6242" name="Google Shape;6242;p6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62"/>
          <p:cNvGrpSpPr/>
          <p:nvPr/>
        </p:nvGrpSpPr>
        <p:grpSpPr>
          <a:xfrm>
            <a:off x="6473802" y="3856087"/>
            <a:ext cx="203939" cy="342995"/>
            <a:chOff x="-38109725" y="3955025"/>
            <a:chExt cx="188275" cy="316650"/>
          </a:xfrm>
        </p:grpSpPr>
        <p:sp>
          <p:nvSpPr>
            <p:cNvPr id="6251" name="Google Shape;6251;p6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3" name="Google Shape;6253;p62"/>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4" name="Google Shape;6254;p62"/>
          <p:cNvGrpSpPr/>
          <p:nvPr/>
        </p:nvGrpSpPr>
        <p:grpSpPr>
          <a:xfrm>
            <a:off x="2740068" y="3058609"/>
            <a:ext cx="346407" cy="342156"/>
            <a:chOff x="-41530375" y="3218800"/>
            <a:chExt cx="319800" cy="315875"/>
          </a:xfrm>
        </p:grpSpPr>
        <p:sp>
          <p:nvSpPr>
            <p:cNvPr id="6255" name="Google Shape;6255;p6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62"/>
          <p:cNvGrpSpPr/>
          <p:nvPr/>
        </p:nvGrpSpPr>
        <p:grpSpPr>
          <a:xfrm>
            <a:off x="2742194" y="3529340"/>
            <a:ext cx="342156" cy="267930"/>
            <a:chOff x="-41526450" y="3653375"/>
            <a:chExt cx="315875" cy="247350"/>
          </a:xfrm>
        </p:grpSpPr>
        <p:sp>
          <p:nvSpPr>
            <p:cNvPr id="6258" name="Google Shape;6258;p6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0" name="Google Shape;6260;p62"/>
          <p:cNvGrpSpPr/>
          <p:nvPr/>
        </p:nvGrpSpPr>
        <p:grpSpPr>
          <a:xfrm>
            <a:off x="2743480" y="3851836"/>
            <a:ext cx="339583" cy="342995"/>
            <a:chOff x="-41526450" y="3951100"/>
            <a:chExt cx="313500" cy="316650"/>
          </a:xfrm>
        </p:grpSpPr>
        <p:sp>
          <p:nvSpPr>
            <p:cNvPr id="6261" name="Google Shape;6261;p6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62"/>
          <p:cNvGrpSpPr/>
          <p:nvPr/>
        </p:nvGrpSpPr>
        <p:grpSpPr>
          <a:xfrm>
            <a:off x="4797395" y="3079731"/>
            <a:ext cx="314832" cy="344701"/>
            <a:chOff x="-39625900" y="3238300"/>
            <a:chExt cx="290650" cy="318225"/>
          </a:xfrm>
        </p:grpSpPr>
        <p:sp>
          <p:nvSpPr>
            <p:cNvPr id="6265" name="Google Shape;6265;p6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7" name="Google Shape;6267;p62"/>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8" name="Google Shape;6268;p62"/>
          <p:cNvGrpSpPr/>
          <p:nvPr/>
        </p:nvGrpSpPr>
        <p:grpSpPr>
          <a:xfrm>
            <a:off x="4785019" y="3874475"/>
            <a:ext cx="339583" cy="343429"/>
            <a:chOff x="-39647175" y="3972000"/>
            <a:chExt cx="313500" cy="317050"/>
          </a:xfrm>
        </p:grpSpPr>
        <p:sp>
          <p:nvSpPr>
            <p:cNvPr id="6269" name="Google Shape;6269;p6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62"/>
          <p:cNvGrpSpPr/>
          <p:nvPr/>
        </p:nvGrpSpPr>
        <p:grpSpPr>
          <a:xfrm>
            <a:off x="6802835" y="3061614"/>
            <a:ext cx="348113" cy="343835"/>
            <a:chOff x="-37808850" y="3221575"/>
            <a:chExt cx="321375" cy="317425"/>
          </a:xfrm>
        </p:grpSpPr>
        <p:sp>
          <p:nvSpPr>
            <p:cNvPr id="6273" name="Google Shape;6273;p6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62"/>
          <p:cNvGrpSpPr/>
          <p:nvPr/>
        </p:nvGrpSpPr>
        <p:grpSpPr>
          <a:xfrm>
            <a:off x="6804108" y="3518134"/>
            <a:ext cx="345568" cy="223572"/>
            <a:chOff x="-37806500" y="3643030"/>
            <a:chExt cx="319025" cy="206400"/>
          </a:xfrm>
        </p:grpSpPr>
        <p:sp>
          <p:nvSpPr>
            <p:cNvPr id="6276" name="Google Shape;6276;p6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62"/>
          <p:cNvGrpSpPr/>
          <p:nvPr/>
        </p:nvGrpSpPr>
        <p:grpSpPr>
          <a:xfrm>
            <a:off x="6806247" y="3854381"/>
            <a:ext cx="341289" cy="344701"/>
            <a:chOff x="-37804925" y="3953450"/>
            <a:chExt cx="315075" cy="318225"/>
          </a:xfrm>
        </p:grpSpPr>
        <p:sp>
          <p:nvSpPr>
            <p:cNvPr id="6279" name="Google Shape;6279;p6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2" name="Google Shape;6282;p62"/>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86" name="Shape 6286"/>
        <p:cNvGrpSpPr/>
        <p:nvPr/>
      </p:nvGrpSpPr>
      <p:grpSpPr>
        <a:xfrm>
          <a:off x="0" y="0"/>
          <a:ext cx="0" cy="0"/>
          <a:chOff x="0" y="0"/>
          <a:chExt cx="0" cy="0"/>
        </a:xfrm>
      </p:grpSpPr>
      <p:sp>
        <p:nvSpPr>
          <p:cNvPr id="6287" name="Google Shape;6287;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6288" name="Google Shape;6288;p63"/>
          <p:cNvGrpSpPr/>
          <p:nvPr/>
        </p:nvGrpSpPr>
        <p:grpSpPr>
          <a:xfrm>
            <a:off x="1055960" y="1681536"/>
            <a:ext cx="276267" cy="336065"/>
            <a:chOff x="-35830350" y="1912725"/>
            <a:chExt cx="241050" cy="293225"/>
          </a:xfrm>
        </p:grpSpPr>
        <p:sp>
          <p:nvSpPr>
            <p:cNvPr id="6289" name="Google Shape;6289;p63"/>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3"/>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63"/>
          <p:cNvGrpSpPr/>
          <p:nvPr/>
        </p:nvGrpSpPr>
        <p:grpSpPr>
          <a:xfrm>
            <a:off x="1026190" y="2108631"/>
            <a:ext cx="335807" cy="334031"/>
            <a:chOff x="-35854750" y="2272675"/>
            <a:chExt cx="293000" cy="291450"/>
          </a:xfrm>
        </p:grpSpPr>
        <p:sp>
          <p:nvSpPr>
            <p:cNvPr id="6292" name="Google Shape;6292;p63"/>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3"/>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3"/>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5" name="Google Shape;6295;p63"/>
          <p:cNvGrpSpPr/>
          <p:nvPr/>
        </p:nvGrpSpPr>
        <p:grpSpPr>
          <a:xfrm>
            <a:off x="1025731" y="2502659"/>
            <a:ext cx="336724" cy="334948"/>
            <a:chOff x="-35853975" y="2631825"/>
            <a:chExt cx="293800" cy="292250"/>
          </a:xfrm>
        </p:grpSpPr>
        <p:sp>
          <p:nvSpPr>
            <p:cNvPr id="6296" name="Google Shape;6296;p63"/>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3"/>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3"/>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3"/>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3"/>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63"/>
          <p:cNvGrpSpPr/>
          <p:nvPr/>
        </p:nvGrpSpPr>
        <p:grpSpPr>
          <a:xfrm>
            <a:off x="3140521" y="1682553"/>
            <a:ext cx="334031" cy="334031"/>
            <a:chOff x="-34032200" y="1916675"/>
            <a:chExt cx="291450" cy="291450"/>
          </a:xfrm>
        </p:grpSpPr>
        <p:sp>
          <p:nvSpPr>
            <p:cNvPr id="6302" name="Google Shape;6302;p63"/>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3"/>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3"/>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3"/>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6" name="Google Shape;6306;p63"/>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7" name="Google Shape;6307;p63"/>
          <p:cNvGrpSpPr/>
          <p:nvPr/>
        </p:nvGrpSpPr>
        <p:grpSpPr>
          <a:xfrm>
            <a:off x="3140077" y="2502659"/>
            <a:ext cx="334919" cy="334948"/>
            <a:chOff x="-34032200" y="2634975"/>
            <a:chExt cx="292225" cy="292250"/>
          </a:xfrm>
        </p:grpSpPr>
        <p:sp>
          <p:nvSpPr>
            <p:cNvPr id="6308" name="Google Shape;6308;p63"/>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3"/>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3"/>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63"/>
          <p:cNvGrpSpPr/>
          <p:nvPr/>
        </p:nvGrpSpPr>
        <p:grpSpPr>
          <a:xfrm>
            <a:off x="5239889" y="1682108"/>
            <a:ext cx="338558" cy="334919"/>
            <a:chOff x="-32245875" y="1938725"/>
            <a:chExt cx="295400" cy="292225"/>
          </a:xfrm>
        </p:grpSpPr>
        <p:sp>
          <p:nvSpPr>
            <p:cNvPr id="6312" name="Google Shape;6312;p63"/>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3"/>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3"/>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63"/>
          <p:cNvGrpSpPr/>
          <p:nvPr/>
        </p:nvGrpSpPr>
        <p:grpSpPr>
          <a:xfrm>
            <a:off x="5236737" y="2109303"/>
            <a:ext cx="344861" cy="332684"/>
            <a:chOff x="-32243500" y="2299850"/>
            <a:chExt cx="300900" cy="290275"/>
          </a:xfrm>
        </p:grpSpPr>
        <p:sp>
          <p:nvSpPr>
            <p:cNvPr id="6316" name="Google Shape;6316;p63"/>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3"/>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8" name="Google Shape;6318;p63"/>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9" name="Google Shape;6319;p63"/>
          <p:cNvGrpSpPr/>
          <p:nvPr/>
        </p:nvGrpSpPr>
        <p:grpSpPr>
          <a:xfrm>
            <a:off x="1449401" y="1681651"/>
            <a:ext cx="334919" cy="335836"/>
            <a:chOff x="-35495600" y="1912725"/>
            <a:chExt cx="292225" cy="293025"/>
          </a:xfrm>
        </p:grpSpPr>
        <p:sp>
          <p:nvSpPr>
            <p:cNvPr id="6320" name="Google Shape;6320;p63"/>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3"/>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3"/>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3" name="Google Shape;6323;p63"/>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4" name="Google Shape;6324;p63"/>
          <p:cNvGrpSpPr/>
          <p:nvPr/>
        </p:nvGrpSpPr>
        <p:grpSpPr>
          <a:xfrm>
            <a:off x="1449401" y="2503118"/>
            <a:ext cx="334919" cy="334031"/>
            <a:chOff x="-35495600" y="2631825"/>
            <a:chExt cx="292225" cy="291450"/>
          </a:xfrm>
        </p:grpSpPr>
        <p:sp>
          <p:nvSpPr>
            <p:cNvPr id="6325" name="Google Shape;6325;p63"/>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3"/>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3"/>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3"/>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63"/>
          <p:cNvGrpSpPr/>
          <p:nvPr/>
        </p:nvGrpSpPr>
        <p:grpSpPr>
          <a:xfrm>
            <a:off x="3563288" y="1682553"/>
            <a:ext cx="334031" cy="334031"/>
            <a:chOff x="-33673825" y="1916675"/>
            <a:chExt cx="291450" cy="291450"/>
          </a:xfrm>
        </p:grpSpPr>
        <p:sp>
          <p:nvSpPr>
            <p:cNvPr id="6330" name="Google Shape;6330;p63"/>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3"/>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3"/>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3"/>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4" name="Google Shape;6334;p63"/>
          <p:cNvGrpSpPr/>
          <p:nvPr/>
        </p:nvGrpSpPr>
        <p:grpSpPr>
          <a:xfrm>
            <a:off x="3561039" y="2107743"/>
            <a:ext cx="338529" cy="335807"/>
            <a:chOff x="-33676975" y="2275050"/>
            <a:chExt cx="295375" cy="293000"/>
          </a:xfrm>
        </p:grpSpPr>
        <p:sp>
          <p:nvSpPr>
            <p:cNvPr id="6335" name="Google Shape;6335;p63"/>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3"/>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3"/>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63"/>
          <p:cNvGrpSpPr/>
          <p:nvPr/>
        </p:nvGrpSpPr>
        <p:grpSpPr>
          <a:xfrm>
            <a:off x="3563288" y="2502444"/>
            <a:ext cx="334031" cy="335378"/>
            <a:chOff x="-33673825" y="2634975"/>
            <a:chExt cx="291450" cy="292625"/>
          </a:xfrm>
        </p:grpSpPr>
        <p:sp>
          <p:nvSpPr>
            <p:cNvPr id="6339" name="Google Shape;6339;p63"/>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3"/>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63"/>
          <p:cNvGrpSpPr/>
          <p:nvPr/>
        </p:nvGrpSpPr>
        <p:grpSpPr>
          <a:xfrm>
            <a:off x="5679739" y="1682524"/>
            <a:ext cx="311453" cy="334088"/>
            <a:chOff x="-31874100" y="1939525"/>
            <a:chExt cx="271750" cy="291500"/>
          </a:xfrm>
        </p:grpSpPr>
        <p:sp>
          <p:nvSpPr>
            <p:cNvPr id="6342" name="Google Shape;6342;p63"/>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3"/>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4" name="Google Shape;6344;p63"/>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5" name="Google Shape;6345;p63"/>
          <p:cNvGrpSpPr/>
          <p:nvPr/>
        </p:nvGrpSpPr>
        <p:grpSpPr>
          <a:xfrm>
            <a:off x="5662132" y="2503504"/>
            <a:ext cx="346667" cy="333257"/>
            <a:chOff x="-31889075" y="2658950"/>
            <a:chExt cx="302475" cy="290775"/>
          </a:xfrm>
        </p:grpSpPr>
        <p:sp>
          <p:nvSpPr>
            <p:cNvPr id="6346" name="Google Shape;6346;p63"/>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3"/>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8" name="Google Shape;6348;p63"/>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9" name="Google Shape;6349;p63"/>
          <p:cNvGrpSpPr/>
          <p:nvPr/>
        </p:nvGrpSpPr>
        <p:grpSpPr>
          <a:xfrm>
            <a:off x="1872611" y="1681651"/>
            <a:ext cx="334919" cy="335836"/>
            <a:chOff x="-35136450" y="1912725"/>
            <a:chExt cx="292225" cy="293025"/>
          </a:xfrm>
        </p:grpSpPr>
        <p:sp>
          <p:nvSpPr>
            <p:cNvPr id="6350" name="Google Shape;6350;p63"/>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3"/>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3"/>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63"/>
          <p:cNvGrpSpPr/>
          <p:nvPr/>
        </p:nvGrpSpPr>
        <p:grpSpPr>
          <a:xfrm>
            <a:off x="1873055" y="2108387"/>
            <a:ext cx="334031" cy="334518"/>
            <a:chOff x="-35134875" y="2272675"/>
            <a:chExt cx="291450" cy="291875"/>
          </a:xfrm>
        </p:grpSpPr>
        <p:sp>
          <p:nvSpPr>
            <p:cNvPr id="6354" name="Google Shape;6354;p63"/>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3"/>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3"/>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3"/>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63"/>
          <p:cNvGrpSpPr/>
          <p:nvPr/>
        </p:nvGrpSpPr>
        <p:grpSpPr>
          <a:xfrm>
            <a:off x="1912324" y="2503118"/>
            <a:ext cx="255494" cy="334031"/>
            <a:chOff x="-35101800" y="2631050"/>
            <a:chExt cx="222925" cy="291450"/>
          </a:xfrm>
        </p:grpSpPr>
        <p:sp>
          <p:nvSpPr>
            <p:cNvPr id="6359" name="Google Shape;6359;p63"/>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3"/>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3"/>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3"/>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3" name="Google Shape;6363;p63"/>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4" name="Google Shape;6364;p63"/>
          <p:cNvGrpSpPr/>
          <p:nvPr/>
        </p:nvGrpSpPr>
        <p:grpSpPr>
          <a:xfrm>
            <a:off x="3979357" y="2107743"/>
            <a:ext cx="334031" cy="335807"/>
            <a:chOff x="-33314675" y="2275050"/>
            <a:chExt cx="291450" cy="293000"/>
          </a:xfrm>
        </p:grpSpPr>
        <p:sp>
          <p:nvSpPr>
            <p:cNvPr id="6365" name="Google Shape;6365;p63"/>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3"/>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3"/>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8" name="Google Shape;6368;p63"/>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9" name="Google Shape;6369;p63"/>
          <p:cNvGrpSpPr/>
          <p:nvPr/>
        </p:nvGrpSpPr>
        <p:grpSpPr>
          <a:xfrm>
            <a:off x="6090314" y="1682567"/>
            <a:ext cx="334031" cy="334002"/>
            <a:chOff x="-31523625" y="1939525"/>
            <a:chExt cx="291450" cy="291425"/>
          </a:xfrm>
        </p:grpSpPr>
        <p:sp>
          <p:nvSpPr>
            <p:cNvPr id="6370" name="Google Shape;6370;p63"/>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3"/>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3"/>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3"/>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3"/>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3"/>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3"/>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3"/>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3"/>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3"/>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3"/>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63"/>
          <p:cNvGrpSpPr/>
          <p:nvPr/>
        </p:nvGrpSpPr>
        <p:grpSpPr>
          <a:xfrm>
            <a:off x="6089411" y="2108630"/>
            <a:ext cx="335836" cy="334031"/>
            <a:chOff x="-31523625" y="2298675"/>
            <a:chExt cx="293025" cy="291450"/>
          </a:xfrm>
        </p:grpSpPr>
        <p:sp>
          <p:nvSpPr>
            <p:cNvPr id="6382" name="Google Shape;6382;p63"/>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3"/>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3"/>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5" name="Google Shape;6385;p63"/>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3"/>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7" name="Google Shape;6387;p63"/>
          <p:cNvGrpSpPr/>
          <p:nvPr/>
        </p:nvGrpSpPr>
        <p:grpSpPr>
          <a:xfrm>
            <a:off x="2305764" y="1682568"/>
            <a:ext cx="313258" cy="334002"/>
            <a:chOff x="-34767825" y="1914325"/>
            <a:chExt cx="273325" cy="291425"/>
          </a:xfrm>
        </p:grpSpPr>
        <p:sp>
          <p:nvSpPr>
            <p:cNvPr id="6388" name="Google Shape;6388;p63"/>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3"/>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3"/>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63"/>
          <p:cNvGrpSpPr/>
          <p:nvPr/>
        </p:nvGrpSpPr>
        <p:grpSpPr>
          <a:xfrm>
            <a:off x="2294031" y="2107728"/>
            <a:ext cx="336724" cy="335836"/>
            <a:chOff x="-34778075" y="2272675"/>
            <a:chExt cx="293800" cy="293025"/>
          </a:xfrm>
        </p:grpSpPr>
        <p:sp>
          <p:nvSpPr>
            <p:cNvPr id="6392" name="Google Shape;6392;p63"/>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3"/>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3"/>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63"/>
          <p:cNvGrpSpPr/>
          <p:nvPr/>
        </p:nvGrpSpPr>
        <p:grpSpPr>
          <a:xfrm>
            <a:off x="2295378" y="2503118"/>
            <a:ext cx="334031" cy="334031"/>
            <a:chOff x="-34776500" y="2631825"/>
            <a:chExt cx="291450" cy="291450"/>
          </a:xfrm>
        </p:grpSpPr>
        <p:sp>
          <p:nvSpPr>
            <p:cNvPr id="6396" name="Google Shape;6396;p63"/>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3"/>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3"/>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63"/>
          <p:cNvGrpSpPr/>
          <p:nvPr/>
        </p:nvGrpSpPr>
        <p:grpSpPr>
          <a:xfrm>
            <a:off x="4403027" y="1680304"/>
            <a:ext cx="334919" cy="338529"/>
            <a:chOff x="-32956300" y="1915900"/>
            <a:chExt cx="292225" cy="295375"/>
          </a:xfrm>
        </p:grpSpPr>
        <p:sp>
          <p:nvSpPr>
            <p:cNvPr id="6400" name="Google Shape;6400;p63"/>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3"/>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2" name="Google Shape;6402;p63"/>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3"/>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4" name="Google Shape;6404;p63"/>
          <p:cNvGrpSpPr/>
          <p:nvPr/>
        </p:nvGrpSpPr>
        <p:grpSpPr>
          <a:xfrm>
            <a:off x="6507301" y="1682567"/>
            <a:ext cx="336724" cy="334002"/>
            <a:chOff x="-31166825" y="1939525"/>
            <a:chExt cx="293800" cy="291425"/>
          </a:xfrm>
        </p:grpSpPr>
        <p:sp>
          <p:nvSpPr>
            <p:cNvPr id="6405" name="Google Shape;6405;p63"/>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3"/>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3"/>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3"/>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3"/>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3"/>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3"/>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3"/>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3"/>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3"/>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3"/>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63"/>
          <p:cNvGrpSpPr/>
          <p:nvPr/>
        </p:nvGrpSpPr>
        <p:grpSpPr>
          <a:xfrm>
            <a:off x="6508203" y="2108372"/>
            <a:ext cx="334919" cy="334547"/>
            <a:chOff x="-31165250" y="2298675"/>
            <a:chExt cx="292225" cy="291900"/>
          </a:xfrm>
        </p:grpSpPr>
        <p:sp>
          <p:nvSpPr>
            <p:cNvPr id="6417" name="Google Shape;6417;p63"/>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3"/>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3"/>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63"/>
          <p:cNvGrpSpPr/>
          <p:nvPr/>
        </p:nvGrpSpPr>
        <p:grpSpPr>
          <a:xfrm>
            <a:off x="6508662" y="2503131"/>
            <a:ext cx="334002" cy="334002"/>
            <a:chOff x="-31164450" y="2657050"/>
            <a:chExt cx="291425" cy="291425"/>
          </a:xfrm>
        </p:grpSpPr>
        <p:sp>
          <p:nvSpPr>
            <p:cNvPr id="6421" name="Google Shape;6421;p63"/>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3"/>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3"/>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3"/>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5" name="Google Shape;6425;p63"/>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6" name="Google Shape;6426;p63"/>
          <p:cNvGrpSpPr/>
          <p:nvPr/>
        </p:nvGrpSpPr>
        <p:grpSpPr>
          <a:xfrm>
            <a:off x="2709198" y="1682224"/>
            <a:ext cx="338529" cy="334690"/>
            <a:chOff x="-34421275" y="1912725"/>
            <a:chExt cx="295375" cy="292025"/>
          </a:xfrm>
        </p:grpSpPr>
        <p:sp>
          <p:nvSpPr>
            <p:cNvPr id="6427" name="Google Shape;6427;p63"/>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3"/>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63"/>
          <p:cNvGrpSpPr/>
          <p:nvPr/>
        </p:nvGrpSpPr>
        <p:grpSpPr>
          <a:xfrm>
            <a:off x="2708296" y="2107728"/>
            <a:ext cx="340334" cy="335836"/>
            <a:chOff x="-34418125" y="2271100"/>
            <a:chExt cx="296950" cy="293025"/>
          </a:xfrm>
        </p:grpSpPr>
        <p:sp>
          <p:nvSpPr>
            <p:cNvPr id="6430" name="Google Shape;6430;p63"/>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3"/>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3"/>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3"/>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3"/>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5" name="Google Shape;6435;p63"/>
          <p:cNvGrpSpPr/>
          <p:nvPr/>
        </p:nvGrpSpPr>
        <p:grpSpPr>
          <a:xfrm>
            <a:off x="2709198" y="2503118"/>
            <a:ext cx="338529" cy="334031"/>
            <a:chOff x="-34421275" y="2631050"/>
            <a:chExt cx="295375" cy="291450"/>
          </a:xfrm>
        </p:grpSpPr>
        <p:sp>
          <p:nvSpPr>
            <p:cNvPr id="6436" name="Google Shape;6436;p63"/>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3"/>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3"/>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3"/>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0" name="Google Shape;6440;p63"/>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3"/>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3"/>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3" name="Google Shape;6443;p63"/>
          <p:cNvGrpSpPr/>
          <p:nvPr/>
        </p:nvGrpSpPr>
        <p:grpSpPr>
          <a:xfrm>
            <a:off x="6938569" y="1683011"/>
            <a:ext cx="334031" cy="333114"/>
            <a:chOff x="-30805300" y="1938725"/>
            <a:chExt cx="291450" cy="290650"/>
          </a:xfrm>
        </p:grpSpPr>
        <p:sp>
          <p:nvSpPr>
            <p:cNvPr id="6444" name="Google Shape;6444;p63"/>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3"/>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63"/>
          <p:cNvGrpSpPr/>
          <p:nvPr/>
        </p:nvGrpSpPr>
        <p:grpSpPr>
          <a:xfrm>
            <a:off x="6939028" y="2108816"/>
            <a:ext cx="333114" cy="333658"/>
            <a:chOff x="-30805300" y="2298675"/>
            <a:chExt cx="290650" cy="291125"/>
          </a:xfrm>
        </p:grpSpPr>
        <p:sp>
          <p:nvSpPr>
            <p:cNvPr id="6447" name="Google Shape;6447;p63"/>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3"/>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3"/>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3"/>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63"/>
          <p:cNvGrpSpPr/>
          <p:nvPr/>
        </p:nvGrpSpPr>
        <p:grpSpPr>
          <a:xfrm>
            <a:off x="6938584" y="2503131"/>
            <a:ext cx="334002" cy="334002"/>
            <a:chOff x="-30806075" y="2657050"/>
            <a:chExt cx="291425" cy="291425"/>
          </a:xfrm>
        </p:grpSpPr>
        <p:sp>
          <p:nvSpPr>
            <p:cNvPr id="6452" name="Google Shape;6452;p63"/>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3"/>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3"/>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63"/>
          <p:cNvGrpSpPr/>
          <p:nvPr/>
        </p:nvGrpSpPr>
        <p:grpSpPr>
          <a:xfrm>
            <a:off x="7780406" y="2108643"/>
            <a:ext cx="334002" cy="334002"/>
            <a:chOff x="-30064925" y="2332550"/>
            <a:chExt cx="291425" cy="291425"/>
          </a:xfrm>
        </p:grpSpPr>
        <p:sp>
          <p:nvSpPr>
            <p:cNvPr id="6456" name="Google Shape;6456;p63"/>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3"/>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3"/>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63"/>
          <p:cNvGrpSpPr/>
          <p:nvPr/>
        </p:nvGrpSpPr>
        <p:grpSpPr>
          <a:xfrm>
            <a:off x="1055057" y="3057139"/>
            <a:ext cx="278073" cy="334031"/>
            <a:chOff x="-35814600" y="3202075"/>
            <a:chExt cx="242625" cy="291450"/>
          </a:xfrm>
        </p:grpSpPr>
        <p:sp>
          <p:nvSpPr>
            <p:cNvPr id="6460" name="Google Shape;6460;p63"/>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3"/>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3"/>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3"/>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3"/>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3"/>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3"/>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7" name="Google Shape;6467;p63"/>
          <p:cNvGrpSpPr/>
          <p:nvPr/>
        </p:nvGrpSpPr>
        <p:grpSpPr>
          <a:xfrm>
            <a:off x="1027077" y="3473603"/>
            <a:ext cx="334031" cy="334260"/>
            <a:chOff x="-35839800" y="3561025"/>
            <a:chExt cx="291450" cy="291650"/>
          </a:xfrm>
        </p:grpSpPr>
        <p:sp>
          <p:nvSpPr>
            <p:cNvPr id="6468" name="Google Shape;6468;p63"/>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3"/>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3"/>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3"/>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3"/>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3"/>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3"/>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5" name="Google Shape;6475;p63"/>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6" name="Google Shape;6476;p63"/>
          <p:cNvGrpSpPr/>
          <p:nvPr/>
        </p:nvGrpSpPr>
        <p:grpSpPr>
          <a:xfrm>
            <a:off x="3140520" y="3057138"/>
            <a:ext cx="334031" cy="334031"/>
            <a:chOff x="-34003850" y="3227275"/>
            <a:chExt cx="291450" cy="291450"/>
          </a:xfrm>
        </p:grpSpPr>
        <p:sp>
          <p:nvSpPr>
            <p:cNvPr id="6477" name="Google Shape;6477;p63"/>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3"/>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3"/>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3"/>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3"/>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63"/>
          <p:cNvGrpSpPr/>
          <p:nvPr/>
        </p:nvGrpSpPr>
        <p:grpSpPr>
          <a:xfrm>
            <a:off x="3140076" y="3473387"/>
            <a:ext cx="334919" cy="334690"/>
            <a:chOff x="-34004625" y="3585850"/>
            <a:chExt cx="292225" cy="292025"/>
          </a:xfrm>
        </p:grpSpPr>
        <p:sp>
          <p:nvSpPr>
            <p:cNvPr id="6483" name="Google Shape;6483;p63"/>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3"/>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3"/>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3"/>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3"/>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63"/>
          <p:cNvGrpSpPr/>
          <p:nvPr/>
        </p:nvGrpSpPr>
        <p:grpSpPr>
          <a:xfrm>
            <a:off x="3139617" y="3884450"/>
            <a:ext cx="335836" cy="334948"/>
            <a:chOff x="-34005425" y="3945575"/>
            <a:chExt cx="293025" cy="292250"/>
          </a:xfrm>
        </p:grpSpPr>
        <p:sp>
          <p:nvSpPr>
            <p:cNvPr id="6489" name="Google Shape;6489;p63"/>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3"/>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3"/>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63"/>
          <p:cNvGrpSpPr/>
          <p:nvPr/>
        </p:nvGrpSpPr>
        <p:grpSpPr>
          <a:xfrm>
            <a:off x="5239900" y="3056237"/>
            <a:ext cx="338529" cy="335836"/>
            <a:chOff x="-32174975" y="3192625"/>
            <a:chExt cx="295375" cy="293025"/>
          </a:xfrm>
        </p:grpSpPr>
        <p:sp>
          <p:nvSpPr>
            <p:cNvPr id="6493" name="Google Shape;6493;p63"/>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3"/>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3"/>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3"/>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7" name="Google Shape;6497;p63"/>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3"/>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9" name="Google Shape;6499;p63"/>
          <p:cNvGrpSpPr/>
          <p:nvPr/>
        </p:nvGrpSpPr>
        <p:grpSpPr>
          <a:xfrm>
            <a:off x="7354858" y="3057140"/>
            <a:ext cx="334919" cy="334031"/>
            <a:chOff x="-30345325" y="3184750"/>
            <a:chExt cx="292225" cy="291450"/>
          </a:xfrm>
        </p:grpSpPr>
        <p:sp>
          <p:nvSpPr>
            <p:cNvPr id="6500" name="Google Shape;6500;p63"/>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3"/>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3"/>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3"/>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3"/>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63"/>
          <p:cNvGrpSpPr/>
          <p:nvPr/>
        </p:nvGrpSpPr>
        <p:grpSpPr>
          <a:xfrm>
            <a:off x="1449844" y="3057139"/>
            <a:ext cx="334031" cy="334031"/>
            <a:chOff x="-35481425" y="3202075"/>
            <a:chExt cx="291450" cy="291450"/>
          </a:xfrm>
        </p:grpSpPr>
        <p:sp>
          <p:nvSpPr>
            <p:cNvPr id="6506" name="Google Shape;6506;p63"/>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3"/>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3"/>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3"/>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3"/>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3"/>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3"/>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63"/>
          <p:cNvGrpSpPr/>
          <p:nvPr/>
        </p:nvGrpSpPr>
        <p:grpSpPr>
          <a:xfrm>
            <a:off x="1449400" y="3474176"/>
            <a:ext cx="334919" cy="333114"/>
            <a:chOff x="-35482200" y="3561225"/>
            <a:chExt cx="292225" cy="290650"/>
          </a:xfrm>
        </p:grpSpPr>
        <p:sp>
          <p:nvSpPr>
            <p:cNvPr id="6514" name="Google Shape;6514;p63"/>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3"/>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3"/>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7" name="Google Shape;6517;p63"/>
          <p:cNvGrpSpPr/>
          <p:nvPr/>
        </p:nvGrpSpPr>
        <p:grpSpPr>
          <a:xfrm>
            <a:off x="1449844" y="3884924"/>
            <a:ext cx="334031" cy="334002"/>
            <a:chOff x="-35481425" y="3919600"/>
            <a:chExt cx="291450" cy="291425"/>
          </a:xfrm>
        </p:grpSpPr>
        <p:sp>
          <p:nvSpPr>
            <p:cNvPr id="6518" name="Google Shape;6518;p63"/>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3"/>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3"/>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3"/>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3"/>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3"/>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3"/>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3"/>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6" name="Google Shape;6526;p63"/>
          <p:cNvGrpSpPr/>
          <p:nvPr/>
        </p:nvGrpSpPr>
        <p:grpSpPr>
          <a:xfrm>
            <a:off x="3561481" y="3057596"/>
            <a:ext cx="337641" cy="333114"/>
            <a:chOff x="-33645475" y="3228075"/>
            <a:chExt cx="294600" cy="290650"/>
          </a:xfrm>
        </p:grpSpPr>
        <p:sp>
          <p:nvSpPr>
            <p:cNvPr id="6527" name="Google Shape;6527;p63"/>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3"/>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3"/>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3"/>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3"/>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3"/>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3"/>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63"/>
          <p:cNvGrpSpPr/>
          <p:nvPr/>
        </p:nvGrpSpPr>
        <p:grpSpPr>
          <a:xfrm>
            <a:off x="3562398" y="3473272"/>
            <a:ext cx="335807" cy="334919"/>
            <a:chOff x="-33646250" y="3586425"/>
            <a:chExt cx="293000" cy="292225"/>
          </a:xfrm>
        </p:grpSpPr>
        <p:sp>
          <p:nvSpPr>
            <p:cNvPr id="6535" name="Google Shape;6535;p63"/>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3"/>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63"/>
          <p:cNvGrpSpPr/>
          <p:nvPr/>
        </p:nvGrpSpPr>
        <p:grpSpPr>
          <a:xfrm>
            <a:off x="3562842" y="3884006"/>
            <a:ext cx="334919" cy="335836"/>
            <a:chOff x="-33645475" y="3944800"/>
            <a:chExt cx="292225" cy="293025"/>
          </a:xfrm>
        </p:grpSpPr>
        <p:sp>
          <p:nvSpPr>
            <p:cNvPr id="6538" name="Google Shape;6538;p63"/>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3"/>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3"/>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3"/>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3"/>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3"/>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3"/>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3"/>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3"/>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3"/>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63"/>
          <p:cNvGrpSpPr/>
          <p:nvPr/>
        </p:nvGrpSpPr>
        <p:grpSpPr>
          <a:xfrm>
            <a:off x="5668905" y="3056323"/>
            <a:ext cx="333114" cy="335664"/>
            <a:chOff x="-31809525" y="3192625"/>
            <a:chExt cx="290650" cy="292875"/>
          </a:xfrm>
        </p:grpSpPr>
        <p:sp>
          <p:nvSpPr>
            <p:cNvPr id="6549" name="Google Shape;6549;p63"/>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3"/>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3"/>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3"/>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63"/>
          <p:cNvGrpSpPr/>
          <p:nvPr/>
        </p:nvGrpSpPr>
        <p:grpSpPr>
          <a:xfrm>
            <a:off x="5668446" y="3472816"/>
            <a:ext cx="334031" cy="335836"/>
            <a:chOff x="-31811100" y="3550975"/>
            <a:chExt cx="291450" cy="293025"/>
          </a:xfrm>
        </p:grpSpPr>
        <p:sp>
          <p:nvSpPr>
            <p:cNvPr id="6554" name="Google Shape;6554;p63"/>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3"/>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3"/>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3"/>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3"/>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3"/>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3"/>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63"/>
          <p:cNvGrpSpPr/>
          <p:nvPr/>
        </p:nvGrpSpPr>
        <p:grpSpPr>
          <a:xfrm>
            <a:off x="5662587" y="3883406"/>
            <a:ext cx="345750" cy="337039"/>
            <a:chOff x="-31817400" y="3910025"/>
            <a:chExt cx="301675" cy="294075"/>
          </a:xfrm>
        </p:grpSpPr>
        <p:sp>
          <p:nvSpPr>
            <p:cNvPr id="6562" name="Google Shape;6562;p63"/>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3"/>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3"/>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63"/>
          <p:cNvGrpSpPr/>
          <p:nvPr/>
        </p:nvGrpSpPr>
        <p:grpSpPr>
          <a:xfrm>
            <a:off x="7354844" y="3473273"/>
            <a:ext cx="334948" cy="334919"/>
            <a:chOff x="-30354000" y="3569100"/>
            <a:chExt cx="292250" cy="292225"/>
          </a:xfrm>
        </p:grpSpPr>
        <p:sp>
          <p:nvSpPr>
            <p:cNvPr id="6566" name="Google Shape;6566;p63"/>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3"/>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3"/>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3"/>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3"/>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3"/>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63"/>
          <p:cNvGrpSpPr/>
          <p:nvPr/>
        </p:nvGrpSpPr>
        <p:grpSpPr>
          <a:xfrm>
            <a:off x="1878484" y="3057139"/>
            <a:ext cx="323172" cy="334031"/>
            <a:chOff x="-35118325" y="3202075"/>
            <a:chExt cx="281975" cy="291450"/>
          </a:xfrm>
        </p:grpSpPr>
        <p:sp>
          <p:nvSpPr>
            <p:cNvPr id="6573" name="Google Shape;6573;p63"/>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3"/>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3"/>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3"/>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63"/>
          <p:cNvGrpSpPr/>
          <p:nvPr/>
        </p:nvGrpSpPr>
        <p:grpSpPr>
          <a:xfrm>
            <a:off x="1872611" y="3473918"/>
            <a:ext cx="334919" cy="333630"/>
            <a:chOff x="-35123050" y="3561225"/>
            <a:chExt cx="292225" cy="291100"/>
          </a:xfrm>
        </p:grpSpPr>
        <p:sp>
          <p:nvSpPr>
            <p:cNvPr id="6578" name="Google Shape;6578;p63"/>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3"/>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63"/>
          <p:cNvGrpSpPr/>
          <p:nvPr/>
        </p:nvGrpSpPr>
        <p:grpSpPr>
          <a:xfrm>
            <a:off x="1912337" y="3884924"/>
            <a:ext cx="255466" cy="334002"/>
            <a:chOff x="-35089175" y="3919600"/>
            <a:chExt cx="222900" cy="291425"/>
          </a:xfrm>
        </p:grpSpPr>
        <p:sp>
          <p:nvSpPr>
            <p:cNvPr id="6581" name="Google Shape;6581;p63"/>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3"/>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63"/>
          <p:cNvGrpSpPr/>
          <p:nvPr/>
        </p:nvGrpSpPr>
        <p:grpSpPr>
          <a:xfrm>
            <a:off x="3987479" y="3056908"/>
            <a:ext cx="317785" cy="334489"/>
            <a:chOff x="-33277650" y="3226875"/>
            <a:chExt cx="277275" cy="291850"/>
          </a:xfrm>
        </p:grpSpPr>
        <p:sp>
          <p:nvSpPr>
            <p:cNvPr id="6584" name="Google Shape;6584;p63"/>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3"/>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3"/>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3"/>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3"/>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3"/>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3"/>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63"/>
          <p:cNvGrpSpPr/>
          <p:nvPr/>
        </p:nvGrpSpPr>
        <p:grpSpPr>
          <a:xfrm>
            <a:off x="3979356" y="3473717"/>
            <a:ext cx="334031" cy="334031"/>
            <a:chOff x="-33286325" y="3586425"/>
            <a:chExt cx="291450" cy="291450"/>
          </a:xfrm>
        </p:grpSpPr>
        <p:sp>
          <p:nvSpPr>
            <p:cNvPr id="6592" name="Google Shape;6592;p63"/>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3"/>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3"/>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3"/>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3"/>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63"/>
          <p:cNvGrpSpPr/>
          <p:nvPr/>
        </p:nvGrpSpPr>
        <p:grpSpPr>
          <a:xfrm>
            <a:off x="3979356" y="3884006"/>
            <a:ext cx="334031" cy="335836"/>
            <a:chOff x="-33286325" y="3944800"/>
            <a:chExt cx="291450" cy="293025"/>
          </a:xfrm>
        </p:grpSpPr>
        <p:sp>
          <p:nvSpPr>
            <p:cNvPr id="6598" name="Google Shape;6598;p63"/>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3"/>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3"/>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3"/>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63"/>
          <p:cNvGrpSpPr/>
          <p:nvPr/>
        </p:nvGrpSpPr>
        <p:grpSpPr>
          <a:xfrm>
            <a:off x="6090310" y="3055778"/>
            <a:ext cx="334031" cy="336753"/>
            <a:chOff x="-31452725" y="3191825"/>
            <a:chExt cx="291450" cy="293825"/>
          </a:xfrm>
        </p:grpSpPr>
        <p:sp>
          <p:nvSpPr>
            <p:cNvPr id="6603" name="Google Shape;6603;p63"/>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3"/>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3"/>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3"/>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63"/>
          <p:cNvGrpSpPr/>
          <p:nvPr/>
        </p:nvGrpSpPr>
        <p:grpSpPr>
          <a:xfrm>
            <a:off x="6089866" y="3473274"/>
            <a:ext cx="334919" cy="334919"/>
            <a:chOff x="-31452725" y="3551775"/>
            <a:chExt cx="292225" cy="292225"/>
          </a:xfrm>
        </p:grpSpPr>
        <p:sp>
          <p:nvSpPr>
            <p:cNvPr id="6608" name="Google Shape;6608;p63"/>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3"/>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3"/>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3"/>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63"/>
          <p:cNvGrpSpPr/>
          <p:nvPr/>
        </p:nvGrpSpPr>
        <p:grpSpPr>
          <a:xfrm>
            <a:off x="6088505" y="3883563"/>
            <a:ext cx="337641" cy="336724"/>
            <a:chOff x="-31455100" y="3909350"/>
            <a:chExt cx="294600" cy="293800"/>
          </a:xfrm>
        </p:grpSpPr>
        <p:sp>
          <p:nvSpPr>
            <p:cNvPr id="6613" name="Google Shape;6613;p63"/>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3"/>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63"/>
          <p:cNvGrpSpPr/>
          <p:nvPr/>
        </p:nvGrpSpPr>
        <p:grpSpPr>
          <a:xfrm>
            <a:off x="7355302" y="3884466"/>
            <a:ext cx="334031" cy="334919"/>
            <a:chOff x="-30345325" y="3918800"/>
            <a:chExt cx="291450" cy="292225"/>
          </a:xfrm>
        </p:grpSpPr>
        <p:sp>
          <p:nvSpPr>
            <p:cNvPr id="6616" name="Google Shape;6616;p63"/>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3"/>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3"/>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3"/>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3"/>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63"/>
          <p:cNvGrpSpPr/>
          <p:nvPr/>
        </p:nvGrpSpPr>
        <p:grpSpPr>
          <a:xfrm>
            <a:off x="2305320" y="3057139"/>
            <a:ext cx="314146" cy="334031"/>
            <a:chOff x="-34755225" y="3202075"/>
            <a:chExt cx="274100" cy="291450"/>
          </a:xfrm>
        </p:grpSpPr>
        <p:sp>
          <p:nvSpPr>
            <p:cNvPr id="6622" name="Google Shape;6622;p63"/>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3"/>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3"/>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3"/>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3"/>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3"/>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3"/>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63"/>
          <p:cNvGrpSpPr/>
          <p:nvPr/>
        </p:nvGrpSpPr>
        <p:grpSpPr>
          <a:xfrm>
            <a:off x="2295377" y="3473718"/>
            <a:ext cx="334031" cy="334031"/>
            <a:chOff x="-34763900" y="3561225"/>
            <a:chExt cx="291450" cy="291450"/>
          </a:xfrm>
        </p:grpSpPr>
        <p:sp>
          <p:nvSpPr>
            <p:cNvPr id="6630" name="Google Shape;6630;p63"/>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3"/>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3"/>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3" name="Google Shape;6633;p63"/>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4" name="Google Shape;6634;p63"/>
          <p:cNvGrpSpPr/>
          <p:nvPr/>
        </p:nvGrpSpPr>
        <p:grpSpPr>
          <a:xfrm>
            <a:off x="4403025" y="3056693"/>
            <a:ext cx="334919" cy="334919"/>
            <a:chOff x="-32927950" y="3227275"/>
            <a:chExt cx="292225" cy="292225"/>
          </a:xfrm>
        </p:grpSpPr>
        <p:sp>
          <p:nvSpPr>
            <p:cNvPr id="6635" name="Google Shape;6635;p63"/>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3"/>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3"/>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3"/>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3"/>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63"/>
          <p:cNvGrpSpPr/>
          <p:nvPr/>
        </p:nvGrpSpPr>
        <p:grpSpPr>
          <a:xfrm>
            <a:off x="4402567" y="3473717"/>
            <a:ext cx="335836" cy="334031"/>
            <a:chOff x="-32927950" y="3586425"/>
            <a:chExt cx="293025" cy="291450"/>
          </a:xfrm>
        </p:grpSpPr>
        <p:sp>
          <p:nvSpPr>
            <p:cNvPr id="6641" name="Google Shape;6641;p63"/>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3"/>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3"/>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3"/>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3"/>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63"/>
          <p:cNvGrpSpPr/>
          <p:nvPr/>
        </p:nvGrpSpPr>
        <p:grpSpPr>
          <a:xfrm>
            <a:off x="4403025" y="3884006"/>
            <a:ext cx="334919" cy="335836"/>
            <a:chOff x="-32927950" y="3944800"/>
            <a:chExt cx="292225" cy="293025"/>
          </a:xfrm>
        </p:grpSpPr>
        <p:sp>
          <p:nvSpPr>
            <p:cNvPr id="6647" name="Google Shape;6647;p63"/>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3"/>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3"/>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3"/>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3"/>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3"/>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3"/>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3"/>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3"/>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63"/>
          <p:cNvGrpSpPr/>
          <p:nvPr/>
        </p:nvGrpSpPr>
        <p:grpSpPr>
          <a:xfrm>
            <a:off x="6508199" y="3057025"/>
            <a:ext cx="334919" cy="334260"/>
            <a:chOff x="-31094350" y="3194000"/>
            <a:chExt cx="292225" cy="291650"/>
          </a:xfrm>
        </p:grpSpPr>
        <p:sp>
          <p:nvSpPr>
            <p:cNvPr id="6657" name="Google Shape;6657;p63"/>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3"/>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3"/>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3"/>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3"/>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3"/>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3"/>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3"/>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63"/>
          <p:cNvGrpSpPr/>
          <p:nvPr/>
        </p:nvGrpSpPr>
        <p:grpSpPr>
          <a:xfrm>
            <a:off x="6508644" y="3473460"/>
            <a:ext cx="334031" cy="334547"/>
            <a:chOff x="-31093575" y="3552550"/>
            <a:chExt cx="291450" cy="291900"/>
          </a:xfrm>
        </p:grpSpPr>
        <p:sp>
          <p:nvSpPr>
            <p:cNvPr id="6666" name="Google Shape;6666;p63"/>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3"/>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3"/>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3"/>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63"/>
          <p:cNvGrpSpPr/>
          <p:nvPr/>
        </p:nvGrpSpPr>
        <p:grpSpPr>
          <a:xfrm>
            <a:off x="6508644" y="3884924"/>
            <a:ext cx="334031" cy="334002"/>
            <a:chOff x="-31093575" y="3911725"/>
            <a:chExt cx="291450" cy="291425"/>
          </a:xfrm>
        </p:grpSpPr>
        <p:sp>
          <p:nvSpPr>
            <p:cNvPr id="6671" name="Google Shape;6671;p63"/>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3"/>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63"/>
          <p:cNvGrpSpPr/>
          <p:nvPr/>
        </p:nvGrpSpPr>
        <p:grpSpPr>
          <a:xfrm>
            <a:off x="7779039" y="3056695"/>
            <a:ext cx="336724" cy="334919"/>
            <a:chOff x="-29946000" y="3183175"/>
            <a:chExt cx="293800" cy="292225"/>
          </a:xfrm>
        </p:grpSpPr>
        <p:sp>
          <p:nvSpPr>
            <p:cNvPr id="6674" name="Google Shape;6674;p63"/>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3"/>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3"/>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3"/>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3"/>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3"/>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63"/>
          <p:cNvGrpSpPr/>
          <p:nvPr/>
        </p:nvGrpSpPr>
        <p:grpSpPr>
          <a:xfrm>
            <a:off x="2709198" y="3056895"/>
            <a:ext cx="338529" cy="334518"/>
            <a:chOff x="-34408675" y="3202075"/>
            <a:chExt cx="295375" cy="291875"/>
          </a:xfrm>
        </p:grpSpPr>
        <p:sp>
          <p:nvSpPr>
            <p:cNvPr id="6681" name="Google Shape;6681;p63"/>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3"/>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3"/>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3"/>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63"/>
          <p:cNvGrpSpPr/>
          <p:nvPr/>
        </p:nvGrpSpPr>
        <p:grpSpPr>
          <a:xfrm>
            <a:off x="2711003" y="3472486"/>
            <a:ext cx="334919" cy="336495"/>
            <a:chOff x="-34405525" y="3558075"/>
            <a:chExt cx="292225" cy="293600"/>
          </a:xfrm>
        </p:grpSpPr>
        <p:sp>
          <p:nvSpPr>
            <p:cNvPr id="6686" name="Google Shape;6686;p63"/>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3"/>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3"/>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63"/>
          <p:cNvGrpSpPr/>
          <p:nvPr/>
        </p:nvGrpSpPr>
        <p:grpSpPr>
          <a:xfrm>
            <a:off x="2710544" y="3884924"/>
            <a:ext cx="335836" cy="334002"/>
            <a:chOff x="-34406325" y="3919600"/>
            <a:chExt cx="293025" cy="291425"/>
          </a:xfrm>
        </p:grpSpPr>
        <p:sp>
          <p:nvSpPr>
            <p:cNvPr id="6690" name="Google Shape;6690;p63"/>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3"/>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3"/>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3"/>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3"/>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3"/>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3"/>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63"/>
          <p:cNvGrpSpPr/>
          <p:nvPr/>
        </p:nvGrpSpPr>
        <p:grpSpPr>
          <a:xfrm>
            <a:off x="4826694" y="3062553"/>
            <a:ext cx="334031" cy="323200"/>
            <a:chOff x="-32568800" y="3232000"/>
            <a:chExt cx="291450" cy="282000"/>
          </a:xfrm>
        </p:grpSpPr>
        <p:sp>
          <p:nvSpPr>
            <p:cNvPr id="6698" name="Google Shape;6698;p63"/>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3"/>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63"/>
          <p:cNvGrpSpPr/>
          <p:nvPr/>
        </p:nvGrpSpPr>
        <p:grpSpPr>
          <a:xfrm>
            <a:off x="4826250" y="3473717"/>
            <a:ext cx="334919" cy="334031"/>
            <a:chOff x="-32569575" y="3586425"/>
            <a:chExt cx="292225" cy="291450"/>
          </a:xfrm>
        </p:grpSpPr>
        <p:sp>
          <p:nvSpPr>
            <p:cNvPr id="6701" name="Google Shape;6701;p63"/>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3"/>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63"/>
          <p:cNvGrpSpPr/>
          <p:nvPr/>
        </p:nvGrpSpPr>
        <p:grpSpPr>
          <a:xfrm>
            <a:off x="4817669" y="3884579"/>
            <a:ext cx="352082" cy="334690"/>
            <a:chOff x="-32576675" y="3944600"/>
            <a:chExt cx="307200" cy="292025"/>
          </a:xfrm>
        </p:grpSpPr>
        <p:sp>
          <p:nvSpPr>
            <p:cNvPr id="6704" name="Google Shape;6704;p63"/>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3"/>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63"/>
          <p:cNvGrpSpPr/>
          <p:nvPr/>
        </p:nvGrpSpPr>
        <p:grpSpPr>
          <a:xfrm>
            <a:off x="6938122" y="3056695"/>
            <a:ext cx="334919" cy="334919"/>
            <a:chOff x="-30735200" y="3192625"/>
            <a:chExt cx="292225" cy="292225"/>
          </a:xfrm>
        </p:grpSpPr>
        <p:sp>
          <p:nvSpPr>
            <p:cNvPr id="6707" name="Google Shape;6707;p63"/>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3"/>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3"/>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3"/>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3"/>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3"/>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3"/>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63"/>
          <p:cNvGrpSpPr/>
          <p:nvPr/>
        </p:nvGrpSpPr>
        <p:grpSpPr>
          <a:xfrm>
            <a:off x="6938122" y="3474019"/>
            <a:ext cx="334919" cy="333429"/>
            <a:chOff x="-30735200" y="3552550"/>
            <a:chExt cx="292225" cy="290925"/>
          </a:xfrm>
        </p:grpSpPr>
        <p:sp>
          <p:nvSpPr>
            <p:cNvPr id="6715" name="Google Shape;6715;p63"/>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3"/>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63"/>
          <p:cNvGrpSpPr/>
          <p:nvPr/>
        </p:nvGrpSpPr>
        <p:grpSpPr>
          <a:xfrm>
            <a:off x="6938122" y="3884910"/>
            <a:ext cx="334919" cy="334031"/>
            <a:chOff x="-30735200" y="3910925"/>
            <a:chExt cx="292225" cy="291450"/>
          </a:xfrm>
        </p:grpSpPr>
        <p:sp>
          <p:nvSpPr>
            <p:cNvPr id="6718" name="Google Shape;6718;p63"/>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3"/>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0" name="Google Shape;6720;p63"/>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1" name="Google Shape;6721;p63"/>
          <p:cNvGrpSpPr/>
          <p:nvPr/>
        </p:nvGrpSpPr>
        <p:grpSpPr>
          <a:xfrm>
            <a:off x="7360282" y="1678487"/>
            <a:ext cx="329539" cy="328617"/>
            <a:chOff x="2821450" y="2957850"/>
            <a:chExt cx="259275" cy="258550"/>
          </a:xfrm>
        </p:grpSpPr>
        <p:sp>
          <p:nvSpPr>
            <p:cNvPr id="6722" name="Google Shape;6722;p63"/>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3"/>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3"/>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28" name="Shape 6728"/>
        <p:cNvGrpSpPr/>
        <p:nvPr/>
      </p:nvGrpSpPr>
      <p:grpSpPr>
        <a:xfrm>
          <a:off x="0" y="0"/>
          <a:ext cx="0" cy="0"/>
          <a:chOff x="0" y="0"/>
          <a:chExt cx="0" cy="0"/>
        </a:xfrm>
      </p:grpSpPr>
      <p:sp>
        <p:nvSpPr>
          <p:cNvPr id="6729" name="Google Shape;6729;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6730" name="Google Shape;6730;p64"/>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1" name="Google Shape;6731;p64"/>
          <p:cNvGrpSpPr/>
          <p:nvPr/>
        </p:nvGrpSpPr>
        <p:grpSpPr>
          <a:xfrm>
            <a:off x="1022516" y="2111640"/>
            <a:ext cx="334886" cy="335791"/>
            <a:chOff x="-28467625" y="2331750"/>
            <a:chExt cx="296150" cy="296950"/>
          </a:xfrm>
        </p:grpSpPr>
        <p:sp>
          <p:nvSpPr>
            <p:cNvPr id="6732" name="Google Shape;6732;p64"/>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64"/>
          <p:cNvGrpSpPr/>
          <p:nvPr/>
        </p:nvGrpSpPr>
        <p:grpSpPr>
          <a:xfrm>
            <a:off x="1035873" y="2530673"/>
            <a:ext cx="308171" cy="332257"/>
            <a:chOff x="-28461325" y="2701925"/>
            <a:chExt cx="272525" cy="293825"/>
          </a:xfrm>
        </p:grpSpPr>
        <p:sp>
          <p:nvSpPr>
            <p:cNvPr id="6735" name="Google Shape;6735;p64"/>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64"/>
          <p:cNvGrpSpPr/>
          <p:nvPr/>
        </p:nvGrpSpPr>
        <p:grpSpPr>
          <a:xfrm>
            <a:off x="3139340" y="1749163"/>
            <a:ext cx="334886" cy="214654"/>
            <a:chOff x="-26585200" y="2025375"/>
            <a:chExt cx="296150" cy="189825"/>
          </a:xfrm>
        </p:grpSpPr>
        <p:sp>
          <p:nvSpPr>
            <p:cNvPr id="6739" name="Google Shape;6739;p64"/>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64"/>
          <p:cNvGrpSpPr/>
          <p:nvPr/>
        </p:nvGrpSpPr>
        <p:grpSpPr>
          <a:xfrm>
            <a:off x="3139779" y="2112531"/>
            <a:ext cx="334010" cy="334010"/>
            <a:chOff x="-26584425" y="2340425"/>
            <a:chExt cx="295375" cy="295375"/>
          </a:xfrm>
        </p:grpSpPr>
        <p:sp>
          <p:nvSpPr>
            <p:cNvPr id="6745" name="Google Shape;6745;p64"/>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4"/>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4"/>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64"/>
          <p:cNvGrpSpPr/>
          <p:nvPr/>
        </p:nvGrpSpPr>
        <p:grpSpPr>
          <a:xfrm>
            <a:off x="3134888" y="2529683"/>
            <a:ext cx="343791" cy="334236"/>
            <a:chOff x="-26585200" y="2710400"/>
            <a:chExt cx="304025" cy="295575"/>
          </a:xfrm>
        </p:grpSpPr>
        <p:sp>
          <p:nvSpPr>
            <p:cNvPr id="6751" name="Google Shape;6751;p64"/>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4"/>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64"/>
          <p:cNvGrpSpPr/>
          <p:nvPr/>
        </p:nvGrpSpPr>
        <p:grpSpPr>
          <a:xfrm>
            <a:off x="5239477" y="1689471"/>
            <a:ext cx="334915" cy="334038"/>
            <a:chOff x="-24709875" y="1970225"/>
            <a:chExt cx="296175" cy="295400"/>
          </a:xfrm>
        </p:grpSpPr>
        <p:sp>
          <p:nvSpPr>
            <p:cNvPr id="6764" name="Google Shape;6764;p64"/>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64"/>
          <p:cNvGrpSpPr/>
          <p:nvPr/>
        </p:nvGrpSpPr>
        <p:grpSpPr>
          <a:xfrm>
            <a:off x="5269754" y="2112093"/>
            <a:ext cx="274360" cy="334886"/>
            <a:chOff x="-24683100" y="2340425"/>
            <a:chExt cx="242625" cy="296150"/>
          </a:xfrm>
        </p:grpSpPr>
        <p:sp>
          <p:nvSpPr>
            <p:cNvPr id="6767" name="Google Shape;6767;p64"/>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1" name="Google Shape;6771;p64"/>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2" name="Google Shape;6772;p64"/>
          <p:cNvGrpSpPr/>
          <p:nvPr/>
        </p:nvGrpSpPr>
        <p:grpSpPr>
          <a:xfrm>
            <a:off x="7356246" y="1689471"/>
            <a:ext cx="341134" cy="334038"/>
            <a:chOff x="-22881800" y="1971800"/>
            <a:chExt cx="301675" cy="295400"/>
          </a:xfrm>
        </p:grpSpPr>
        <p:sp>
          <p:nvSpPr>
            <p:cNvPr id="6773" name="Google Shape;6773;p64"/>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9" name="Google Shape;6779;p64"/>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4"/>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1" name="Google Shape;6781;p64"/>
          <p:cNvGrpSpPr/>
          <p:nvPr/>
        </p:nvGrpSpPr>
        <p:grpSpPr>
          <a:xfrm>
            <a:off x="1498540" y="2529344"/>
            <a:ext cx="215559" cy="334915"/>
            <a:chOff x="-28043900" y="2701925"/>
            <a:chExt cx="190625" cy="296175"/>
          </a:xfrm>
        </p:grpSpPr>
        <p:sp>
          <p:nvSpPr>
            <p:cNvPr id="6782" name="Google Shape;6782;p64"/>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4"/>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64"/>
          <p:cNvGrpSpPr/>
          <p:nvPr/>
        </p:nvGrpSpPr>
        <p:grpSpPr>
          <a:xfrm>
            <a:off x="3553468" y="1689485"/>
            <a:ext cx="334915" cy="334010"/>
            <a:chOff x="-26215025" y="1971025"/>
            <a:chExt cx="296175" cy="295375"/>
          </a:xfrm>
        </p:grpSpPr>
        <p:sp>
          <p:nvSpPr>
            <p:cNvPr id="6788" name="Google Shape;6788;p64"/>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4"/>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4"/>
          <p:cNvGrpSpPr/>
          <p:nvPr/>
        </p:nvGrpSpPr>
        <p:grpSpPr>
          <a:xfrm>
            <a:off x="3553015" y="2112969"/>
            <a:ext cx="335819" cy="333134"/>
            <a:chOff x="-26215825" y="2341200"/>
            <a:chExt cx="296975" cy="294600"/>
          </a:xfrm>
        </p:grpSpPr>
        <p:sp>
          <p:nvSpPr>
            <p:cNvPr id="6797" name="Google Shape;6797;p64"/>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64"/>
          <p:cNvGrpSpPr/>
          <p:nvPr/>
        </p:nvGrpSpPr>
        <p:grpSpPr>
          <a:xfrm>
            <a:off x="3583307" y="2529796"/>
            <a:ext cx="275237" cy="334010"/>
            <a:chOff x="-26179575" y="2710600"/>
            <a:chExt cx="243400" cy="295375"/>
          </a:xfrm>
        </p:grpSpPr>
        <p:sp>
          <p:nvSpPr>
            <p:cNvPr id="6800" name="Google Shape;6800;p64"/>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64"/>
          <p:cNvGrpSpPr/>
          <p:nvPr/>
        </p:nvGrpSpPr>
        <p:grpSpPr>
          <a:xfrm>
            <a:off x="5672692" y="1689485"/>
            <a:ext cx="318886" cy="334010"/>
            <a:chOff x="-24328675" y="1971025"/>
            <a:chExt cx="282000" cy="295375"/>
          </a:xfrm>
        </p:grpSpPr>
        <p:sp>
          <p:nvSpPr>
            <p:cNvPr id="6804" name="Google Shape;6804;p64"/>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4"/>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64"/>
          <p:cNvGrpSpPr/>
          <p:nvPr/>
        </p:nvGrpSpPr>
        <p:grpSpPr>
          <a:xfrm>
            <a:off x="5674926" y="2112531"/>
            <a:ext cx="314419" cy="334010"/>
            <a:chOff x="-24330250" y="2340425"/>
            <a:chExt cx="278050" cy="295375"/>
          </a:xfrm>
        </p:grpSpPr>
        <p:sp>
          <p:nvSpPr>
            <p:cNvPr id="6807" name="Google Shape;6807;p64"/>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4"/>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64"/>
          <p:cNvGrpSpPr/>
          <p:nvPr/>
        </p:nvGrpSpPr>
        <p:grpSpPr>
          <a:xfrm>
            <a:off x="5665130" y="2529796"/>
            <a:ext cx="334010" cy="334010"/>
            <a:chOff x="-24338900" y="2710600"/>
            <a:chExt cx="295375" cy="295375"/>
          </a:xfrm>
        </p:grpSpPr>
        <p:sp>
          <p:nvSpPr>
            <p:cNvPr id="6815" name="Google Shape;6815;p64"/>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64"/>
          <p:cNvGrpSpPr/>
          <p:nvPr/>
        </p:nvGrpSpPr>
        <p:grpSpPr>
          <a:xfrm>
            <a:off x="7358918" y="2113096"/>
            <a:ext cx="335791" cy="332879"/>
            <a:chOff x="-22859750" y="2335900"/>
            <a:chExt cx="296950" cy="294375"/>
          </a:xfrm>
        </p:grpSpPr>
        <p:sp>
          <p:nvSpPr>
            <p:cNvPr id="6818" name="Google Shape;6818;p64"/>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64"/>
          <p:cNvGrpSpPr/>
          <p:nvPr/>
        </p:nvGrpSpPr>
        <p:grpSpPr>
          <a:xfrm>
            <a:off x="1882340" y="1689470"/>
            <a:ext cx="294828" cy="334038"/>
            <a:chOff x="-27710725" y="1959200"/>
            <a:chExt cx="260725" cy="295400"/>
          </a:xfrm>
        </p:grpSpPr>
        <p:sp>
          <p:nvSpPr>
            <p:cNvPr id="6822" name="Google Shape;6822;p64"/>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64"/>
          <p:cNvGrpSpPr/>
          <p:nvPr/>
        </p:nvGrpSpPr>
        <p:grpSpPr>
          <a:xfrm>
            <a:off x="1861406" y="2170414"/>
            <a:ext cx="336696" cy="218244"/>
            <a:chOff x="-27728850" y="2382950"/>
            <a:chExt cx="297750" cy="193000"/>
          </a:xfrm>
        </p:grpSpPr>
        <p:sp>
          <p:nvSpPr>
            <p:cNvPr id="6825" name="Google Shape;6825;p64"/>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8" name="Google Shape;6828;p64"/>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0" name="Google Shape;6830;p64"/>
          <p:cNvGrpSpPr/>
          <p:nvPr/>
        </p:nvGrpSpPr>
        <p:grpSpPr>
          <a:xfrm>
            <a:off x="3971638" y="2121436"/>
            <a:ext cx="334915" cy="316200"/>
            <a:chOff x="-25844850" y="2357750"/>
            <a:chExt cx="296175" cy="279625"/>
          </a:xfrm>
        </p:grpSpPr>
        <p:sp>
          <p:nvSpPr>
            <p:cNvPr id="6831" name="Google Shape;6831;p64"/>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4"/>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7" name="Google Shape;6837;p64"/>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8" name="Google Shape;6838;p64"/>
          <p:cNvGrpSpPr/>
          <p:nvPr/>
        </p:nvGrpSpPr>
        <p:grpSpPr>
          <a:xfrm>
            <a:off x="6145995" y="1689471"/>
            <a:ext cx="216463" cy="334038"/>
            <a:chOff x="-23917525" y="1970225"/>
            <a:chExt cx="191425" cy="295400"/>
          </a:xfrm>
        </p:grpSpPr>
        <p:sp>
          <p:nvSpPr>
            <p:cNvPr id="6839" name="Google Shape;6839;p64"/>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64"/>
          <p:cNvGrpSpPr/>
          <p:nvPr/>
        </p:nvGrpSpPr>
        <p:grpSpPr>
          <a:xfrm>
            <a:off x="6103703" y="2112093"/>
            <a:ext cx="301047" cy="334886"/>
            <a:chOff x="-23952175" y="2340425"/>
            <a:chExt cx="266225" cy="296150"/>
          </a:xfrm>
        </p:grpSpPr>
        <p:sp>
          <p:nvSpPr>
            <p:cNvPr id="6843" name="Google Shape;6843;p64"/>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5" name="Google Shape;6845;p64"/>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6" name="Google Shape;6846;p64"/>
          <p:cNvGrpSpPr/>
          <p:nvPr/>
        </p:nvGrpSpPr>
        <p:grpSpPr>
          <a:xfrm>
            <a:off x="7413691" y="2528453"/>
            <a:ext cx="226245" cy="336696"/>
            <a:chOff x="-22811700" y="2700350"/>
            <a:chExt cx="200075" cy="297750"/>
          </a:xfrm>
        </p:grpSpPr>
        <p:sp>
          <p:nvSpPr>
            <p:cNvPr id="6847" name="Google Shape;6847;p64"/>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64"/>
          <p:cNvGrpSpPr/>
          <p:nvPr/>
        </p:nvGrpSpPr>
        <p:grpSpPr>
          <a:xfrm>
            <a:off x="2286183" y="1689032"/>
            <a:ext cx="335791" cy="334915"/>
            <a:chOff x="-27358650" y="1961575"/>
            <a:chExt cx="296950" cy="296175"/>
          </a:xfrm>
        </p:grpSpPr>
        <p:sp>
          <p:nvSpPr>
            <p:cNvPr id="6851" name="Google Shape;6851;p64"/>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3" name="Google Shape;6853;p64"/>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6" name="Google Shape;6856;p64"/>
          <p:cNvGrpSpPr/>
          <p:nvPr/>
        </p:nvGrpSpPr>
        <p:grpSpPr>
          <a:xfrm>
            <a:off x="4399008" y="2122327"/>
            <a:ext cx="337572" cy="314419"/>
            <a:chOff x="-25477800" y="2357750"/>
            <a:chExt cx="298525" cy="278050"/>
          </a:xfrm>
        </p:grpSpPr>
        <p:sp>
          <p:nvSpPr>
            <p:cNvPr id="6857" name="Google Shape;6857;p64"/>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9" name="Google Shape;6859;p64"/>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0" name="Google Shape;6860;p64"/>
          <p:cNvGrpSpPr/>
          <p:nvPr/>
        </p:nvGrpSpPr>
        <p:grpSpPr>
          <a:xfrm>
            <a:off x="6512437" y="1689485"/>
            <a:ext cx="334915" cy="334010"/>
            <a:chOff x="-23599325" y="1971025"/>
            <a:chExt cx="296175" cy="295375"/>
          </a:xfrm>
        </p:grpSpPr>
        <p:sp>
          <p:nvSpPr>
            <p:cNvPr id="6861" name="Google Shape;6861;p64"/>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3" name="Google Shape;6863;p64"/>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6" name="Google Shape;6866;p64"/>
          <p:cNvGrpSpPr/>
          <p:nvPr/>
        </p:nvGrpSpPr>
        <p:grpSpPr>
          <a:xfrm>
            <a:off x="2705151" y="1689145"/>
            <a:ext cx="341134" cy="334689"/>
            <a:chOff x="-26993200" y="1961775"/>
            <a:chExt cx="301675" cy="295975"/>
          </a:xfrm>
        </p:grpSpPr>
        <p:sp>
          <p:nvSpPr>
            <p:cNvPr id="6867" name="Google Shape;6867;p64"/>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64"/>
          <p:cNvGrpSpPr/>
          <p:nvPr/>
        </p:nvGrpSpPr>
        <p:grpSpPr>
          <a:xfrm>
            <a:off x="2728756" y="2112531"/>
            <a:ext cx="293923" cy="334010"/>
            <a:chOff x="-26970350" y="2332550"/>
            <a:chExt cx="259925" cy="295375"/>
          </a:xfrm>
        </p:grpSpPr>
        <p:sp>
          <p:nvSpPr>
            <p:cNvPr id="6871" name="Google Shape;6871;p64"/>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64"/>
          <p:cNvGrpSpPr/>
          <p:nvPr/>
        </p:nvGrpSpPr>
        <p:grpSpPr>
          <a:xfrm>
            <a:off x="2709165" y="2559635"/>
            <a:ext cx="333105" cy="274332"/>
            <a:chOff x="-26986100" y="2735800"/>
            <a:chExt cx="294575" cy="242600"/>
          </a:xfrm>
        </p:grpSpPr>
        <p:sp>
          <p:nvSpPr>
            <p:cNvPr id="6874" name="Google Shape;6874;p64"/>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6" name="Google Shape;6876;p64"/>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7" name="Google Shape;6877;p64"/>
          <p:cNvGrpSpPr/>
          <p:nvPr/>
        </p:nvGrpSpPr>
        <p:grpSpPr>
          <a:xfrm>
            <a:off x="4817616" y="2112093"/>
            <a:ext cx="334010" cy="334886"/>
            <a:chOff x="-25104475" y="2340425"/>
            <a:chExt cx="295375" cy="296150"/>
          </a:xfrm>
        </p:grpSpPr>
        <p:sp>
          <p:nvSpPr>
            <p:cNvPr id="6878" name="Google Shape;6878;p64"/>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4"/>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7" name="Google Shape;6887;p64"/>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8" name="Google Shape;6888;p64"/>
          <p:cNvGrpSpPr/>
          <p:nvPr/>
        </p:nvGrpSpPr>
        <p:grpSpPr>
          <a:xfrm>
            <a:off x="6935871" y="1689032"/>
            <a:ext cx="335791" cy="334915"/>
            <a:chOff x="-23229925" y="1970225"/>
            <a:chExt cx="296950" cy="296175"/>
          </a:xfrm>
        </p:grpSpPr>
        <p:sp>
          <p:nvSpPr>
            <p:cNvPr id="6889" name="Google Shape;6889;p64"/>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4"/>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64"/>
          <p:cNvGrpSpPr/>
          <p:nvPr/>
        </p:nvGrpSpPr>
        <p:grpSpPr>
          <a:xfrm>
            <a:off x="6975944" y="2111641"/>
            <a:ext cx="255646" cy="335791"/>
            <a:chOff x="-23177950" y="2340425"/>
            <a:chExt cx="226075" cy="296950"/>
          </a:xfrm>
        </p:grpSpPr>
        <p:sp>
          <p:nvSpPr>
            <p:cNvPr id="6894" name="Google Shape;6894;p64"/>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64"/>
          <p:cNvGrpSpPr/>
          <p:nvPr/>
        </p:nvGrpSpPr>
        <p:grpSpPr>
          <a:xfrm>
            <a:off x="6936309" y="2529344"/>
            <a:ext cx="334915" cy="334915"/>
            <a:chOff x="-23229150" y="2710600"/>
            <a:chExt cx="296175" cy="296175"/>
          </a:xfrm>
        </p:grpSpPr>
        <p:sp>
          <p:nvSpPr>
            <p:cNvPr id="6897" name="Google Shape;6897;p64"/>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4"/>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9" name="Google Shape;6899;p64"/>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0" name="Google Shape;6900;p64"/>
          <p:cNvGrpSpPr/>
          <p:nvPr/>
        </p:nvGrpSpPr>
        <p:grpSpPr>
          <a:xfrm>
            <a:off x="1021159" y="3058276"/>
            <a:ext cx="337600" cy="293047"/>
            <a:chOff x="-28462125" y="3199700"/>
            <a:chExt cx="298550" cy="259150"/>
          </a:xfrm>
        </p:grpSpPr>
        <p:sp>
          <p:nvSpPr>
            <p:cNvPr id="6901" name="Google Shape;6901;p6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64"/>
          <p:cNvGrpSpPr/>
          <p:nvPr/>
        </p:nvGrpSpPr>
        <p:grpSpPr>
          <a:xfrm>
            <a:off x="1022064" y="3449815"/>
            <a:ext cx="335791" cy="334915"/>
            <a:chOff x="-28461325" y="3545475"/>
            <a:chExt cx="296950" cy="296175"/>
          </a:xfrm>
        </p:grpSpPr>
        <p:sp>
          <p:nvSpPr>
            <p:cNvPr id="6905" name="Google Shape;6905;p6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64"/>
          <p:cNvGrpSpPr/>
          <p:nvPr/>
        </p:nvGrpSpPr>
        <p:grpSpPr>
          <a:xfrm>
            <a:off x="1018487" y="3884028"/>
            <a:ext cx="342943" cy="334886"/>
            <a:chOff x="-28463700" y="3914875"/>
            <a:chExt cx="303275" cy="296150"/>
          </a:xfrm>
        </p:grpSpPr>
        <p:sp>
          <p:nvSpPr>
            <p:cNvPr id="6912" name="Google Shape;6912;p6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64"/>
          <p:cNvGrpSpPr/>
          <p:nvPr/>
        </p:nvGrpSpPr>
        <p:grpSpPr>
          <a:xfrm>
            <a:off x="3139779" y="3097020"/>
            <a:ext cx="334010" cy="215559"/>
            <a:chOff x="-26573400" y="3224125"/>
            <a:chExt cx="295375" cy="190625"/>
          </a:xfrm>
        </p:grpSpPr>
        <p:sp>
          <p:nvSpPr>
            <p:cNvPr id="6915" name="Google Shape;6915;p6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64"/>
          <p:cNvGrpSpPr/>
          <p:nvPr/>
        </p:nvGrpSpPr>
        <p:grpSpPr>
          <a:xfrm>
            <a:off x="3139779" y="3450254"/>
            <a:ext cx="334010" cy="334038"/>
            <a:chOff x="-26573400" y="3546250"/>
            <a:chExt cx="295375" cy="295400"/>
          </a:xfrm>
        </p:grpSpPr>
        <p:sp>
          <p:nvSpPr>
            <p:cNvPr id="6918" name="Google Shape;6918;p6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64"/>
          <p:cNvGrpSpPr/>
          <p:nvPr/>
        </p:nvGrpSpPr>
        <p:grpSpPr>
          <a:xfrm>
            <a:off x="3128655" y="3884339"/>
            <a:ext cx="356259" cy="334264"/>
            <a:chOff x="-26583625" y="3917025"/>
            <a:chExt cx="315050" cy="295600"/>
          </a:xfrm>
        </p:grpSpPr>
        <p:sp>
          <p:nvSpPr>
            <p:cNvPr id="6924" name="Google Shape;6924;p6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8" name="Google Shape;6928;p64"/>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9" name="Google Shape;6929;p64"/>
          <p:cNvGrpSpPr/>
          <p:nvPr/>
        </p:nvGrpSpPr>
        <p:grpSpPr>
          <a:xfrm>
            <a:off x="5269754" y="3449815"/>
            <a:ext cx="274360" cy="334915"/>
            <a:chOff x="-24694925" y="3518700"/>
            <a:chExt cx="242625" cy="296175"/>
          </a:xfrm>
        </p:grpSpPr>
        <p:sp>
          <p:nvSpPr>
            <p:cNvPr id="6930" name="Google Shape;6930;p6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64"/>
          <p:cNvGrpSpPr/>
          <p:nvPr/>
        </p:nvGrpSpPr>
        <p:grpSpPr>
          <a:xfrm>
            <a:off x="5269315" y="3884014"/>
            <a:ext cx="275237" cy="334915"/>
            <a:chOff x="-24709100" y="3888875"/>
            <a:chExt cx="243400" cy="296175"/>
          </a:xfrm>
        </p:grpSpPr>
        <p:sp>
          <p:nvSpPr>
            <p:cNvPr id="6935" name="Google Shape;6935;p6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64"/>
          <p:cNvGrpSpPr/>
          <p:nvPr/>
        </p:nvGrpSpPr>
        <p:grpSpPr>
          <a:xfrm>
            <a:off x="7357589" y="3038896"/>
            <a:ext cx="338448" cy="331805"/>
            <a:chOff x="-22863675" y="3131775"/>
            <a:chExt cx="299300" cy="293425"/>
          </a:xfrm>
        </p:grpSpPr>
        <p:sp>
          <p:nvSpPr>
            <p:cNvPr id="6939" name="Google Shape;6939;p6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64"/>
          <p:cNvGrpSpPr/>
          <p:nvPr/>
        </p:nvGrpSpPr>
        <p:grpSpPr>
          <a:xfrm>
            <a:off x="1458906" y="3037356"/>
            <a:ext cx="294828" cy="334886"/>
            <a:chOff x="-28069875" y="3175300"/>
            <a:chExt cx="260725" cy="296150"/>
          </a:xfrm>
        </p:grpSpPr>
        <p:sp>
          <p:nvSpPr>
            <p:cNvPr id="6943" name="Google Shape;6943;p6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2" name="Google Shape;6952;p64"/>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3" name="Google Shape;6953;p64"/>
          <p:cNvGrpSpPr/>
          <p:nvPr/>
        </p:nvGrpSpPr>
        <p:grpSpPr>
          <a:xfrm>
            <a:off x="1498088" y="3884467"/>
            <a:ext cx="216463" cy="334010"/>
            <a:chOff x="-28032075" y="3916450"/>
            <a:chExt cx="191425" cy="295375"/>
          </a:xfrm>
        </p:grpSpPr>
        <p:sp>
          <p:nvSpPr>
            <p:cNvPr id="6954" name="Google Shape;6954;p6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64"/>
          <p:cNvGrpSpPr/>
          <p:nvPr/>
        </p:nvGrpSpPr>
        <p:grpSpPr>
          <a:xfrm>
            <a:off x="3553468" y="3037342"/>
            <a:ext cx="334915" cy="334915"/>
            <a:chOff x="-26201650" y="3176075"/>
            <a:chExt cx="296175" cy="296175"/>
          </a:xfrm>
        </p:grpSpPr>
        <p:sp>
          <p:nvSpPr>
            <p:cNvPr id="6958" name="Google Shape;6958;p6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64"/>
          <p:cNvGrpSpPr/>
          <p:nvPr/>
        </p:nvGrpSpPr>
        <p:grpSpPr>
          <a:xfrm>
            <a:off x="3553016" y="3450268"/>
            <a:ext cx="335819" cy="334010"/>
            <a:chOff x="-26204800" y="3547050"/>
            <a:chExt cx="296975" cy="295375"/>
          </a:xfrm>
        </p:grpSpPr>
        <p:sp>
          <p:nvSpPr>
            <p:cNvPr id="6961" name="Google Shape;6961;p6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3" name="Google Shape;6963;p64"/>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4" name="Google Shape;6964;p64"/>
          <p:cNvGrpSpPr/>
          <p:nvPr/>
        </p:nvGrpSpPr>
        <p:grpSpPr>
          <a:xfrm>
            <a:off x="5668240" y="3037342"/>
            <a:ext cx="327791" cy="334915"/>
            <a:chOff x="-24353875" y="3147725"/>
            <a:chExt cx="289875" cy="296175"/>
          </a:xfrm>
        </p:grpSpPr>
        <p:sp>
          <p:nvSpPr>
            <p:cNvPr id="6965" name="Google Shape;6965;p6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4"/>
          <p:cNvGrpSpPr/>
          <p:nvPr/>
        </p:nvGrpSpPr>
        <p:grpSpPr>
          <a:xfrm>
            <a:off x="5675816" y="3450253"/>
            <a:ext cx="312638" cy="334038"/>
            <a:chOff x="-24344425" y="3519475"/>
            <a:chExt cx="276475" cy="295400"/>
          </a:xfrm>
        </p:grpSpPr>
        <p:sp>
          <p:nvSpPr>
            <p:cNvPr id="6968" name="Google Shape;6968;p6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64"/>
          <p:cNvGrpSpPr/>
          <p:nvPr/>
        </p:nvGrpSpPr>
        <p:grpSpPr>
          <a:xfrm>
            <a:off x="5666020" y="3886247"/>
            <a:ext cx="332229" cy="330448"/>
            <a:chOff x="-24353075" y="3891250"/>
            <a:chExt cx="293800" cy="292225"/>
          </a:xfrm>
        </p:grpSpPr>
        <p:sp>
          <p:nvSpPr>
            <p:cNvPr id="6971" name="Google Shape;6971;p6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64"/>
          <p:cNvGrpSpPr/>
          <p:nvPr/>
        </p:nvGrpSpPr>
        <p:grpSpPr>
          <a:xfrm>
            <a:off x="7358918" y="3450465"/>
            <a:ext cx="335791" cy="333614"/>
            <a:chOff x="-22845575" y="3504075"/>
            <a:chExt cx="296950" cy="295025"/>
          </a:xfrm>
        </p:grpSpPr>
        <p:sp>
          <p:nvSpPr>
            <p:cNvPr id="6974" name="Google Shape;6974;p6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64"/>
          <p:cNvGrpSpPr/>
          <p:nvPr/>
        </p:nvGrpSpPr>
        <p:grpSpPr>
          <a:xfrm>
            <a:off x="1887683" y="3037794"/>
            <a:ext cx="284142" cy="334010"/>
            <a:chOff x="-27691025" y="3175300"/>
            <a:chExt cx="251275" cy="295375"/>
          </a:xfrm>
        </p:grpSpPr>
        <p:sp>
          <p:nvSpPr>
            <p:cNvPr id="6977" name="Google Shape;6977;p6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1" name="Google Shape;6981;p64"/>
          <p:cNvGrpSpPr/>
          <p:nvPr/>
        </p:nvGrpSpPr>
        <p:grpSpPr>
          <a:xfrm>
            <a:off x="1861406" y="3509055"/>
            <a:ext cx="336696" cy="216435"/>
            <a:chOff x="-27721750" y="3598250"/>
            <a:chExt cx="297750" cy="191400"/>
          </a:xfrm>
        </p:grpSpPr>
        <p:sp>
          <p:nvSpPr>
            <p:cNvPr id="6982" name="Google Shape;6982;p6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64"/>
          <p:cNvGrpSpPr/>
          <p:nvPr/>
        </p:nvGrpSpPr>
        <p:grpSpPr>
          <a:xfrm>
            <a:off x="1862735" y="3889640"/>
            <a:ext cx="334038" cy="323663"/>
            <a:chOff x="-27719400" y="3925600"/>
            <a:chExt cx="295400" cy="286225"/>
          </a:xfrm>
        </p:grpSpPr>
        <p:sp>
          <p:nvSpPr>
            <p:cNvPr id="6985" name="Google Shape;6985;p6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64"/>
          <p:cNvGrpSpPr/>
          <p:nvPr/>
        </p:nvGrpSpPr>
        <p:grpSpPr>
          <a:xfrm>
            <a:off x="3971200" y="3036904"/>
            <a:ext cx="335791" cy="335791"/>
            <a:chOff x="-25834600" y="3176875"/>
            <a:chExt cx="296950" cy="296950"/>
          </a:xfrm>
        </p:grpSpPr>
        <p:sp>
          <p:nvSpPr>
            <p:cNvPr id="6988" name="Google Shape;6988;p6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64"/>
          <p:cNvGrpSpPr/>
          <p:nvPr/>
        </p:nvGrpSpPr>
        <p:grpSpPr>
          <a:xfrm>
            <a:off x="3971200" y="3460064"/>
            <a:ext cx="335791" cy="314419"/>
            <a:chOff x="-25834600" y="3564375"/>
            <a:chExt cx="296950" cy="278050"/>
          </a:xfrm>
        </p:grpSpPr>
        <p:sp>
          <p:nvSpPr>
            <p:cNvPr id="6994" name="Google Shape;6994;p6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64"/>
          <p:cNvGrpSpPr/>
          <p:nvPr/>
        </p:nvGrpSpPr>
        <p:grpSpPr>
          <a:xfrm>
            <a:off x="3969419" y="3884127"/>
            <a:ext cx="339353" cy="334689"/>
            <a:chOff x="-25834600" y="3915850"/>
            <a:chExt cx="300100" cy="295975"/>
          </a:xfrm>
        </p:grpSpPr>
        <p:sp>
          <p:nvSpPr>
            <p:cNvPr id="7003" name="Google Shape;7003;p6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64"/>
          <p:cNvGrpSpPr/>
          <p:nvPr/>
        </p:nvGrpSpPr>
        <p:grpSpPr>
          <a:xfrm>
            <a:off x="6145557" y="3038218"/>
            <a:ext cx="217340" cy="333162"/>
            <a:chOff x="-23930925" y="3149300"/>
            <a:chExt cx="192200" cy="294625"/>
          </a:xfrm>
        </p:grpSpPr>
        <p:sp>
          <p:nvSpPr>
            <p:cNvPr id="7007" name="Google Shape;7007;p6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4"/>
          <p:cNvGrpSpPr/>
          <p:nvPr/>
        </p:nvGrpSpPr>
        <p:grpSpPr>
          <a:xfrm>
            <a:off x="6104579" y="3450253"/>
            <a:ext cx="299294" cy="334038"/>
            <a:chOff x="-23962425" y="3519475"/>
            <a:chExt cx="264675" cy="295400"/>
          </a:xfrm>
        </p:grpSpPr>
        <p:sp>
          <p:nvSpPr>
            <p:cNvPr id="7012" name="Google Shape;7012;p6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4" name="Google Shape;7014;p64"/>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5" name="Google Shape;7015;p64"/>
          <p:cNvGrpSpPr/>
          <p:nvPr/>
        </p:nvGrpSpPr>
        <p:grpSpPr>
          <a:xfrm>
            <a:off x="7413239" y="3884466"/>
            <a:ext cx="227149" cy="334010"/>
            <a:chOff x="-22788075" y="3904625"/>
            <a:chExt cx="200875" cy="295375"/>
          </a:xfrm>
        </p:grpSpPr>
        <p:sp>
          <p:nvSpPr>
            <p:cNvPr id="7016" name="Google Shape;7016;p6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64"/>
          <p:cNvGrpSpPr/>
          <p:nvPr/>
        </p:nvGrpSpPr>
        <p:grpSpPr>
          <a:xfrm>
            <a:off x="2285731" y="3037356"/>
            <a:ext cx="336696" cy="334886"/>
            <a:chOff x="-27351575" y="3175300"/>
            <a:chExt cx="297750" cy="296150"/>
          </a:xfrm>
        </p:grpSpPr>
        <p:sp>
          <p:nvSpPr>
            <p:cNvPr id="7021" name="Google Shape;7021;p6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64"/>
          <p:cNvGrpSpPr/>
          <p:nvPr/>
        </p:nvGrpSpPr>
        <p:grpSpPr>
          <a:xfrm>
            <a:off x="2326270" y="3449702"/>
            <a:ext cx="255617" cy="335141"/>
            <a:chOff x="-27313750" y="3545275"/>
            <a:chExt cx="226050" cy="296375"/>
          </a:xfrm>
        </p:grpSpPr>
        <p:sp>
          <p:nvSpPr>
            <p:cNvPr id="7026" name="Google Shape;7026;p6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64"/>
          <p:cNvGrpSpPr/>
          <p:nvPr/>
        </p:nvGrpSpPr>
        <p:grpSpPr>
          <a:xfrm>
            <a:off x="2285731" y="3882233"/>
            <a:ext cx="336696" cy="338477"/>
            <a:chOff x="-27351575" y="3915650"/>
            <a:chExt cx="297750" cy="299325"/>
          </a:xfrm>
        </p:grpSpPr>
        <p:sp>
          <p:nvSpPr>
            <p:cNvPr id="7030" name="Google Shape;7030;p6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64"/>
          <p:cNvGrpSpPr/>
          <p:nvPr/>
        </p:nvGrpSpPr>
        <p:grpSpPr>
          <a:xfrm>
            <a:off x="4416366" y="3037243"/>
            <a:ext cx="302857" cy="335113"/>
            <a:chOff x="-25445525" y="3175900"/>
            <a:chExt cx="267825" cy="296350"/>
          </a:xfrm>
        </p:grpSpPr>
        <p:sp>
          <p:nvSpPr>
            <p:cNvPr id="7033" name="Google Shape;7033;p6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64"/>
          <p:cNvGrpSpPr/>
          <p:nvPr/>
        </p:nvGrpSpPr>
        <p:grpSpPr>
          <a:xfrm>
            <a:off x="4399008" y="3460516"/>
            <a:ext cx="337572" cy="313514"/>
            <a:chOff x="-25465200" y="3565175"/>
            <a:chExt cx="298525" cy="277250"/>
          </a:xfrm>
        </p:grpSpPr>
        <p:sp>
          <p:nvSpPr>
            <p:cNvPr id="7037" name="Google Shape;7037;p6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64"/>
          <p:cNvGrpSpPr/>
          <p:nvPr/>
        </p:nvGrpSpPr>
        <p:grpSpPr>
          <a:xfrm>
            <a:off x="4398570" y="3884749"/>
            <a:ext cx="338448" cy="333445"/>
            <a:chOff x="-25465200" y="3916150"/>
            <a:chExt cx="299300" cy="294875"/>
          </a:xfrm>
        </p:grpSpPr>
        <p:sp>
          <p:nvSpPr>
            <p:cNvPr id="7040" name="Google Shape;7040;p6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64"/>
          <p:cNvGrpSpPr/>
          <p:nvPr/>
        </p:nvGrpSpPr>
        <p:grpSpPr>
          <a:xfrm>
            <a:off x="6512889" y="3037356"/>
            <a:ext cx="334010" cy="334886"/>
            <a:chOff x="-23615075" y="3148525"/>
            <a:chExt cx="295375" cy="296150"/>
          </a:xfrm>
        </p:grpSpPr>
        <p:sp>
          <p:nvSpPr>
            <p:cNvPr id="7043" name="Google Shape;7043;p6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7" name="Google Shape;7047;p64"/>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8" name="Google Shape;7048;p64"/>
          <p:cNvGrpSpPr/>
          <p:nvPr/>
        </p:nvGrpSpPr>
        <p:grpSpPr>
          <a:xfrm>
            <a:off x="6512437" y="3893810"/>
            <a:ext cx="334915" cy="315324"/>
            <a:chOff x="-23615075" y="3906200"/>
            <a:chExt cx="296175" cy="278850"/>
          </a:xfrm>
        </p:grpSpPr>
        <p:sp>
          <p:nvSpPr>
            <p:cNvPr id="7049" name="Google Shape;7049;p6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2" name="Google Shape;7052;p64"/>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3" name="Google Shape;7053;p64"/>
          <p:cNvGrpSpPr/>
          <p:nvPr/>
        </p:nvGrpSpPr>
        <p:grpSpPr>
          <a:xfrm>
            <a:off x="2707822" y="3037469"/>
            <a:ext cx="335791" cy="334660"/>
            <a:chOff x="-26980600" y="3175500"/>
            <a:chExt cx="296950" cy="295950"/>
          </a:xfrm>
        </p:grpSpPr>
        <p:sp>
          <p:nvSpPr>
            <p:cNvPr id="7054" name="Google Shape;7054;p6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7" name="Google Shape;7057;p64"/>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8" name="Google Shape;7058;p64"/>
          <p:cNvGrpSpPr/>
          <p:nvPr/>
        </p:nvGrpSpPr>
        <p:grpSpPr>
          <a:xfrm>
            <a:off x="2708275" y="3914292"/>
            <a:ext cx="334886" cy="274360"/>
            <a:chOff x="-26981375" y="3951875"/>
            <a:chExt cx="296150" cy="242625"/>
          </a:xfrm>
        </p:grpSpPr>
        <p:sp>
          <p:nvSpPr>
            <p:cNvPr id="7059" name="Google Shape;7059;p6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64"/>
          <p:cNvGrpSpPr/>
          <p:nvPr/>
        </p:nvGrpSpPr>
        <p:grpSpPr>
          <a:xfrm>
            <a:off x="4817602" y="3036451"/>
            <a:ext cx="334038" cy="336696"/>
            <a:chOff x="-25094250" y="3176075"/>
            <a:chExt cx="295400" cy="297750"/>
          </a:xfrm>
        </p:grpSpPr>
        <p:sp>
          <p:nvSpPr>
            <p:cNvPr id="7063" name="Google Shape;7063;p6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64"/>
          <p:cNvGrpSpPr/>
          <p:nvPr/>
        </p:nvGrpSpPr>
        <p:grpSpPr>
          <a:xfrm>
            <a:off x="4817602" y="3450268"/>
            <a:ext cx="334038" cy="334010"/>
            <a:chOff x="-25094250" y="3547050"/>
            <a:chExt cx="295400" cy="295375"/>
          </a:xfrm>
        </p:grpSpPr>
        <p:sp>
          <p:nvSpPr>
            <p:cNvPr id="7067" name="Google Shape;7067;p6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2" name="Google Shape;7072;p64"/>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3" name="Google Shape;7073;p64"/>
          <p:cNvGrpSpPr/>
          <p:nvPr/>
        </p:nvGrpSpPr>
        <p:grpSpPr>
          <a:xfrm>
            <a:off x="6936323" y="3037356"/>
            <a:ext cx="334886" cy="334886"/>
            <a:chOff x="-23245675" y="3148525"/>
            <a:chExt cx="296150" cy="296150"/>
          </a:xfrm>
        </p:grpSpPr>
        <p:sp>
          <p:nvSpPr>
            <p:cNvPr id="7074" name="Google Shape;7074;p6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7" name="Google Shape;7077;p64"/>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8" name="Google Shape;7078;p64"/>
          <p:cNvGrpSpPr/>
          <p:nvPr/>
        </p:nvGrpSpPr>
        <p:grpSpPr>
          <a:xfrm>
            <a:off x="6936762" y="3884028"/>
            <a:ext cx="334010" cy="334886"/>
            <a:chOff x="-23244900" y="3888100"/>
            <a:chExt cx="295375" cy="296150"/>
          </a:xfrm>
        </p:grpSpPr>
        <p:sp>
          <p:nvSpPr>
            <p:cNvPr id="7079" name="Google Shape;7079;p6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0" name="Google Shape;7090;p64"/>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94" name="Shape 7094"/>
        <p:cNvGrpSpPr/>
        <p:nvPr/>
      </p:nvGrpSpPr>
      <p:grpSpPr>
        <a:xfrm>
          <a:off x="0" y="0"/>
          <a:ext cx="0" cy="0"/>
          <a:chOff x="0" y="0"/>
          <a:chExt cx="0" cy="0"/>
        </a:xfrm>
      </p:grpSpPr>
      <p:sp>
        <p:nvSpPr>
          <p:cNvPr id="7095" name="Google Shape;7095;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7096" name="Google Shape;7096;p65"/>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7" name="Google Shape;7097;p65"/>
          <p:cNvGrpSpPr/>
          <p:nvPr/>
        </p:nvGrpSpPr>
        <p:grpSpPr>
          <a:xfrm>
            <a:off x="1032281" y="2096112"/>
            <a:ext cx="341820" cy="341736"/>
            <a:chOff x="-21298675" y="2414425"/>
            <a:chExt cx="306400" cy="306325"/>
          </a:xfrm>
        </p:grpSpPr>
        <p:sp>
          <p:nvSpPr>
            <p:cNvPr id="7098" name="Google Shape;7098;p65"/>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5"/>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5"/>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65"/>
          <p:cNvGrpSpPr/>
          <p:nvPr/>
        </p:nvGrpSpPr>
        <p:grpSpPr>
          <a:xfrm>
            <a:off x="1031834" y="2520890"/>
            <a:ext cx="342712" cy="319647"/>
            <a:chOff x="-21299475" y="2798025"/>
            <a:chExt cx="307200" cy="286525"/>
          </a:xfrm>
        </p:grpSpPr>
        <p:sp>
          <p:nvSpPr>
            <p:cNvPr id="7102" name="Google Shape;7102;p65"/>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5"/>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5"/>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5"/>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5"/>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5"/>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5"/>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5"/>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5"/>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5"/>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5"/>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5"/>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4" name="Google Shape;7114;p65"/>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5"/>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5"/>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7" name="Google Shape;7117;p65"/>
          <p:cNvGrpSpPr/>
          <p:nvPr/>
        </p:nvGrpSpPr>
        <p:grpSpPr>
          <a:xfrm>
            <a:off x="5243755" y="1676827"/>
            <a:ext cx="297029" cy="339198"/>
            <a:chOff x="-17545650" y="2051350"/>
            <a:chExt cx="266250" cy="304050"/>
          </a:xfrm>
        </p:grpSpPr>
        <p:sp>
          <p:nvSpPr>
            <p:cNvPr id="7118" name="Google Shape;7118;p65"/>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5"/>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5"/>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5"/>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2" name="Google Shape;7122;p65"/>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3" name="Google Shape;7123;p65"/>
          <p:cNvGrpSpPr/>
          <p:nvPr/>
        </p:nvGrpSpPr>
        <p:grpSpPr>
          <a:xfrm>
            <a:off x="5222670" y="2521211"/>
            <a:ext cx="339198" cy="319006"/>
            <a:chOff x="-17565350" y="2809825"/>
            <a:chExt cx="304050" cy="285950"/>
          </a:xfrm>
        </p:grpSpPr>
        <p:sp>
          <p:nvSpPr>
            <p:cNvPr id="7124" name="Google Shape;7124;p65"/>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5"/>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5"/>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5"/>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5"/>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9" name="Google Shape;7129;p65"/>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5"/>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5"/>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2" name="Google Shape;7132;p65"/>
          <p:cNvGrpSpPr/>
          <p:nvPr/>
        </p:nvGrpSpPr>
        <p:grpSpPr>
          <a:xfrm>
            <a:off x="1471646" y="2510683"/>
            <a:ext cx="298730" cy="340063"/>
            <a:chOff x="-20904875" y="2788575"/>
            <a:chExt cx="267775" cy="304825"/>
          </a:xfrm>
        </p:grpSpPr>
        <p:sp>
          <p:nvSpPr>
            <p:cNvPr id="7133" name="Google Shape;7133;p65"/>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5"/>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65"/>
          <p:cNvGrpSpPr/>
          <p:nvPr/>
        </p:nvGrpSpPr>
        <p:grpSpPr>
          <a:xfrm>
            <a:off x="3581724" y="2097812"/>
            <a:ext cx="258373" cy="338334"/>
            <a:chOff x="-19006700" y="2434925"/>
            <a:chExt cx="231600" cy="303275"/>
          </a:xfrm>
        </p:grpSpPr>
        <p:sp>
          <p:nvSpPr>
            <p:cNvPr id="7136" name="Google Shape;7136;p65"/>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5"/>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5"/>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5"/>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0" name="Google Shape;7140;p65"/>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5"/>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2" name="Google Shape;7142;p65"/>
          <p:cNvGrpSpPr/>
          <p:nvPr/>
        </p:nvGrpSpPr>
        <p:grpSpPr>
          <a:xfrm>
            <a:off x="5647441" y="2107491"/>
            <a:ext cx="340063" cy="318978"/>
            <a:chOff x="-17190425" y="2435725"/>
            <a:chExt cx="304825" cy="285925"/>
          </a:xfrm>
        </p:grpSpPr>
        <p:sp>
          <p:nvSpPr>
            <p:cNvPr id="7143" name="Google Shape;7143;p65"/>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5"/>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5"/>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6" name="Google Shape;7146;p65"/>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7" name="Google Shape;7147;p65"/>
          <p:cNvGrpSpPr/>
          <p:nvPr/>
        </p:nvGrpSpPr>
        <p:grpSpPr>
          <a:xfrm>
            <a:off x="7319127" y="2096516"/>
            <a:ext cx="341820" cy="340927"/>
            <a:chOff x="-15719925" y="2416825"/>
            <a:chExt cx="306400" cy="305600"/>
          </a:xfrm>
        </p:grpSpPr>
        <p:sp>
          <p:nvSpPr>
            <p:cNvPr id="7148" name="Google Shape;7148;p65"/>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5"/>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5"/>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1" name="Google Shape;7151;p65"/>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5"/>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3" name="Google Shape;7153;p65"/>
          <p:cNvGrpSpPr/>
          <p:nvPr/>
        </p:nvGrpSpPr>
        <p:grpSpPr>
          <a:xfrm>
            <a:off x="1873533" y="2511115"/>
            <a:ext cx="344442" cy="339198"/>
            <a:chOff x="-20550425" y="2789350"/>
            <a:chExt cx="308750" cy="304050"/>
          </a:xfrm>
        </p:grpSpPr>
        <p:sp>
          <p:nvSpPr>
            <p:cNvPr id="7154" name="Google Shape;7154;p65"/>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5"/>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65"/>
          <p:cNvGrpSpPr/>
          <p:nvPr/>
        </p:nvGrpSpPr>
        <p:grpSpPr>
          <a:xfrm>
            <a:off x="3965636" y="1676283"/>
            <a:ext cx="340091" cy="340286"/>
            <a:chOff x="-18666450" y="2059825"/>
            <a:chExt cx="304850" cy="305025"/>
          </a:xfrm>
        </p:grpSpPr>
        <p:sp>
          <p:nvSpPr>
            <p:cNvPr id="7157" name="Google Shape;7157;p65"/>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5"/>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65"/>
          <p:cNvGrpSpPr/>
          <p:nvPr/>
        </p:nvGrpSpPr>
        <p:grpSpPr>
          <a:xfrm>
            <a:off x="3965204" y="2097826"/>
            <a:ext cx="340955" cy="338306"/>
            <a:chOff x="-18668025" y="2435725"/>
            <a:chExt cx="305625" cy="303250"/>
          </a:xfrm>
        </p:grpSpPr>
        <p:sp>
          <p:nvSpPr>
            <p:cNvPr id="7160" name="Google Shape;7160;p65"/>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5"/>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65"/>
          <p:cNvGrpSpPr/>
          <p:nvPr/>
        </p:nvGrpSpPr>
        <p:grpSpPr>
          <a:xfrm>
            <a:off x="3964771" y="2510682"/>
            <a:ext cx="341820" cy="340063"/>
            <a:chOff x="-18668800" y="2807475"/>
            <a:chExt cx="306400" cy="304825"/>
          </a:xfrm>
        </p:grpSpPr>
        <p:sp>
          <p:nvSpPr>
            <p:cNvPr id="7163" name="Google Shape;7163;p65"/>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5"/>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5"/>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5"/>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5"/>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5"/>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5"/>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5"/>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5"/>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65"/>
          <p:cNvGrpSpPr/>
          <p:nvPr/>
        </p:nvGrpSpPr>
        <p:grpSpPr>
          <a:xfrm>
            <a:off x="6084575" y="1675949"/>
            <a:ext cx="298786" cy="340955"/>
            <a:chOff x="-16798200" y="2050575"/>
            <a:chExt cx="267825" cy="305625"/>
          </a:xfrm>
        </p:grpSpPr>
        <p:sp>
          <p:nvSpPr>
            <p:cNvPr id="7173" name="Google Shape;7173;p65"/>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5"/>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5"/>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65"/>
          <p:cNvGrpSpPr/>
          <p:nvPr/>
        </p:nvGrpSpPr>
        <p:grpSpPr>
          <a:xfrm>
            <a:off x="6063490" y="2511561"/>
            <a:ext cx="340955" cy="338306"/>
            <a:chOff x="-16817100" y="2801175"/>
            <a:chExt cx="305625" cy="303250"/>
          </a:xfrm>
        </p:grpSpPr>
        <p:sp>
          <p:nvSpPr>
            <p:cNvPr id="7177" name="Google Shape;7177;p65"/>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5"/>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5"/>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5"/>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5"/>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5"/>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5"/>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5"/>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5"/>
          <p:cNvGrpSpPr/>
          <p:nvPr/>
        </p:nvGrpSpPr>
        <p:grpSpPr>
          <a:xfrm>
            <a:off x="7319127" y="2510237"/>
            <a:ext cx="341820" cy="340955"/>
            <a:chOff x="-15717575" y="2786200"/>
            <a:chExt cx="306400" cy="305625"/>
          </a:xfrm>
        </p:grpSpPr>
        <p:sp>
          <p:nvSpPr>
            <p:cNvPr id="7186" name="Google Shape;7186;p65"/>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5"/>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5"/>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5"/>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5"/>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5"/>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5"/>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65"/>
          <p:cNvGrpSpPr/>
          <p:nvPr/>
        </p:nvGrpSpPr>
        <p:grpSpPr>
          <a:xfrm>
            <a:off x="2292218" y="1676381"/>
            <a:ext cx="340955" cy="340091"/>
            <a:chOff x="-20173175" y="2038750"/>
            <a:chExt cx="305625" cy="304850"/>
          </a:xfrm>
        </p:grpSpPr>
        <p:sp>
          <p:nvSpPr>
            <p:cNvPr id="7194" name="Google Shape;7194;p65"/>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5"/>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6" name="Google Shape;7196;p65"/>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7" name="Google Shape;7197;p65"/>
          <p:cNvGrpSpPr/>
          <p:nvPr/>
        </p:nvGrpSpPr>
        <p:grpSpPr>
          <a:xfrm>
            <a:off x="2293096" y="2510237"/>
            <a:ext cx="339198" cy="340955"/>
            <a:chOff x="-20173175" y="2787775"/>
            <a:chExt cx="304050" cy="305625"/>
          </a:xfrm>
        </p:grpSpPr>
        <p:sp>
          <p:nvSpPr>
            <p:cNvPr id="7198" name="Google Shape;7198;p65"/>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5"/>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5"/>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5"/>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5"/>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5"/>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5"/>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65"/>
          <p:cNvGrpSpPr/>
          <p:nvPr/>
        </p:nvGrpSpPr>
        <p:grpSpPr>
          <a:xfrm>
            <a:off x="4392101" y="2097812"/>
            <a:ext cx="340063" cy="338334"/>
            <a:chOff x="-18294675" y="2434925"/>
            <a:chExt cx="304825" cy="303275"/>
          </a:xfrm>
        </p:grpSpPr>
        <p:sp>
          <p:nvSpPr>
            <p:cNvPr id="7206" name="Google Shape;7206;p65"/>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5"/>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5"/>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65"/>
          <p:cNvGrpSpPr/>
          <p:nvPr/>
        </p:nvGrpSpPr>
        <p:grpSpPr>
          <a:xfrm>
            <a:off x="4432513" y="2511546"/>
            <a:ext cx="259238" cy="338334"/>
            <a:chOff x="-18258450" y="2809825"/>
            <a:chExt cx="232375" cy="303275"/>
          </a:xfrm>
        </p:grpSpPr>
        <p:sp>
          <p:nvSpPr>
            <p:cNvPr id="7210" name="Google Shape;7210;p65"/>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5"/>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5"/>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3" name="Google Shape;7213;p65"/>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4" name="Google Shape;7214;p65"/>
          <p:cNvGrpSpPr/>
          <p:nvPr/>
        </p:nvGrpSpPr>
        <p:grpSpPr>
          <a:xfrm>
            <a:off x="6502814" y="2096934"/>
            <a:ext cx="297893" cy="340091"/>
            <a:chOff x="-16422500" y="2425450"/>
            <a:chExt cx="267025" cy="304850"/>
          </a:xfrm>
        </p:grpSpPr>
        <p:sp>
          <p:nvSpPr>
            <p:cNvPr id="7215" name="Google Shape;7215;p65"/>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5"/>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5"/>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5"/>
          <p:cNvGrpSpPr/>
          <p:nvPr/>
        </p:nvGrpSpPr>
        <p:grpSpPr>
          <a:xfrm>
            <a:off x="6481715" y="2511115"/>
            <a:ext cx="340091" cy="339198"/>
            <a:chOff x="-16442200" y="2801175"/>
            <a:chExt cx="304850" cy="304050"/>
          </a:xfrm>
        </p:grpSpPr>
        <p:sp>
          <p:nvSpPr>
            <p:cNvPr id="7219" name="Google Shape;7219;p65"/>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5"/>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5"/>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2" name="Google Shape;7222;p65"/>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5"/>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4" name="Google Shape;7224;p65"/>
          <p:cNvGrpSpPr/>
          <p:nvPr/>
        </p:nvGrpSpPr>
        <p:grpSpPr>
          <a:xfrm>
            <a:off x="2702117" y="2098371"/>
            <a:ext cx="345362" cy="337218"/>
            <a:chOff x="-19802200" y="2416025"/>
            <a:chExt cx="309575" cy="302275"/>
          </a:xfrm>
        </p:grpSpPr>
        <p:sp>
          <p:nvSpPr>
            <p:cNvPr id="7225" name="Google Shape;7225;p65"/>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5"/>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5"/>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5"/>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5"/>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65"/>
          <p:cNvGrpSpPr/>
          <p:nvPr/>
        </p:nvGrpSpPr>
        <p:grpSpPr>
          <a:xfrm>
            <a:off x="2704320" y="2511115"/>
            <a:ext cx="340955" cy="339198"/>
            <a:chOff x="-19801400" y="2788575"/>
            <a:chExt cx="305625" cy="304050"/>
          </a:xfrm>
        </p:grpSpPr>
        <p:sp>
          <p:nvSpPr>
            <p:cNvPr id="7231" name="Google Shape;7231;p65"/>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5"/>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5"/>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5"/>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5"/>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5"/>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65"/>
          <p:cNvGrpSpPr/>
          <p:nvPr/>
        </p:nvGrpSpPr>
        <p:grpSpPr>
          <a:xfrm>
            <a:off x="4824919" y="1676827"/>
            <a:ext cx="303164" cy="339198"/>
            <a:chOff x="-17903225" y="2060800"/>
            <a:chExt cx="271750" cy="304050"/>
          </a:xfrm>
        </p:grpSpPr>
        <p:sp>
          <p:nvSpPr>
            <p:cNvPr id="7238" name="Google Shape;7238;p65"/>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5"/>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5"/>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65"/>
          <p:cNvGrpSpPr/>
          <p:nvPr/>
        </p:nvGrpSpPr>
        <p:grpSpPr>
          <a:xfrm>
            <a:off x="4806470" y="2097380"/>
            <a:ext cx="340063" cy="339198"/>
            <a:chOff x="-17918975" y="2435725"/>
            <a:chExt cx="304825" cy="304050"/>
          </a:xfrm>
        </p:grpSpPr>
        <p:sp>
          <p:nvSpPr>
            <p:cNvPr id="7242" name="Google Shape;7242;p65"/>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5"/>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65"/>
          <p:cNvGrpSpPr/>
          <p:nvPr/>
        </p:nvGrpSpPr>
        <p:grpSpPr>
          <a:xfrm>
            <a:off x="4827109" y="2511993"/>
            <a:ext cx="298786" cy="337441"/>
            <a:chOff x="-17899300" y="2810625"/>
            <a:chExt cx="267825" cy="302475"/>
          </a:xfrm>
        </p:grpSpPr>
        <p:sp>
          <p:nvSpPr>
            <p:cNvPr id="7245" name="Google Shape;7245;p65"/>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5"/>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5"/>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5"/>
          <p:cNvGrpSpPr/>
          <p:nvPr/>
        </p:nvGrpSpPr>
        <p:grpSpPr>
          <a:xfrm>
            <a:off x="6899981" y="1687802"/>
            <a:ext cx="339198" cy="317249"/>
            <a:chOff x="-16066500" y="2060800"/>
            <a:chExt cx="304050" cy="284375"/>
          </a:xfrm>
        </p:grpSpPr>
        <p:sp>
          <p:nvSpPr>
            <p:cNvPr id="7249" name="Google Shape;7249;p65"/>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5"/>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5"/>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5"/>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5"/>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4" name="Google Shape;7254;p65"/>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5"/>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5"/>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5"/>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8" name="Google Shape;7258;p65"/>
          <p:cNvGrpSpPr/>
          <p:nvPr/>
        </p:nvGrpSpPr>
        <p:grpSpPr>
          <a:xfrm>
            <a:off x="1032281" y="3453878"/>
            <a:ext cx="341820" cy="339310"/>
            <a:chOff x="-21322300" y="3693325"/>
            <a:chExt cx="306400" cy="304150"/>
          </a:xfrm>
        </p:grpSpPr>
        <p:sp>
          <p:nvSpPr>
            <p:cNvPr id="7259" name="Google Shape;7259;p65"/>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5"/>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5"/>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5"/>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65"/>
          <p:cNvGrpSpPr/>
          <p:nvPr/>
        </p:nvGrpSpPr>
        <p:grpSpPr>
          <a:xfrm>
            <a:off x="1031835" y="3881711"/>
            <a:ext cx="342712" cy="318978"/>
            <a:chOff x="-21322300" y="4077125"/>
            <a:chExt cx="307200" cy="285925"/>
          </a:xfrm>
        </p:grpSpPr>
        <p:sp>
          <p:nvSpPr>
            <p:cNvPr id="7264" name="Google Shape;7264;p65"/>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5"/>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5"/>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5"/>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5"/>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5"/>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5"/>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5"/>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5"/>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5"/>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5"/>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5"/>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65"/>
          <p:cNvGrpSpPr/>
          <p:nvPr/>
        </p:nvGrpSpPr>
        <p:grpSpPr>
          <a:xfrm>
            <a:off x="3128343" y="3035374"/>
            <a:ext cx="340955" cy="339868"/>
            <a:chOff x="-19394200" y="3333800"/>
            <a:chExt cx="305625" cy="304650"/>
          </a:xfrm>
        </p:grpSpPr>
        <p:sp>
          <p:nvSpPr>
            <p:cNvPr id="7277" name="Google Shape;7277;p65"/>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5"/>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5"/>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5"/>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5"/>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5"/>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5"/>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5"/>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5"/>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65"/>
          <p:cNvGrpSpPr/>
          <p:nvPr/>
        </p:nvGrpSpPr>
        <p:grpSpPr>
          <a:xfrm>
            <a:off x="3127465" y="3453933"/>
            <a:ext cx="342712" cy="339198"/>
            <a:chOff x="-19396575" y="3708500"/>
            <a:chExt cx="307200" cy="304050"/>
          </a:xfrm>
        </p:grpSpPr>
        <p:sp>
          <p:nvSpPr>
            <p:cNvPr id="7287" name="Google Shape;7287;p65"/>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5"/>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5"/>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65"/>
          <p:cNvGrpSpPr/>
          <p:nvPr/>
        </p:nvGrpSpPr>
        <p:grpSpPr>
          <a:xfrm>
            <a:off x="3123072" y="3871307"/>
            <a:ext cx="351498" cy="339784"/>
            <a:chOff x="-19394200" y="4084200"/>
            <a:chExt cx="315075" cy="304575"/>
          </a:xfrm>
        </p:grpSpPr>
        <p:sp>
          <p:nvSpPr>
            <p:cNvPr id="7291" name="Google Shape;7291;p65"/>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5"/>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5"/>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5"/>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5"/>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5"/>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65"/>
          <p:cNvGrpSpPr/>
          <p:nvPr/>
        </p:nvGrpSpPr>
        <p:grpSpPr>
          <a:xfrm>
            <a:off x="5241119" y="3035277"/>
            <a:ext cx="302300" cy="340063"/>
            <a:chOff x="-17526750" y="3309200"/>
            <a:chExt cx="270975" cy="304825"/>
          </a:xfrm>
        </p:grpSpPr>
        <p:sp>
          <p:nvSpPr>
            <p:cNvPr id="7298" name="Google Shape;7298;p65"/>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5"/>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5"/>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5"/>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5"/>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5"/>
          <p:cNvGrpSpPr/>
          <p:nvPr/>
        </p:nvGrpSpPr>
        <p:grpSpPr>
          <a:xfrm>
            <a:off x="5223116" y="3454380"/>
            <a:ext cx="338306" cy="338306"/>
            <a:chOff x="-17542500" y="3684100"/>
            <a:chExt cx="303250" cy="303250"/>
          </a:xfrm>
        </p:grpSpPr>
        <p:sp>
          <p:nvSpPr>
            <p:cNvPr id="7304" name="Google Shape;7304;p65"/>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5"/>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5"/>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5"/>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5"/>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5"/>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5"/>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65"/>
          <p:cNvGrpSpPr/>
          <p:nvPr/>
        </p:nvGrpSpPr>
        <p:grpSpPr>
          <a:xfrm>
            <a:off x="5222669" y="3882143"/>
            <a:ext cx="339198" cy="318113"/>
            <a:chOff x="-17542500" y="4068450"/>
            <a:chExt cx="304050" cy="285150"/>
          </a:xfrm>
        </p:grpSpPr>
        <p:sp>
          <p:nvSpPr>
            <p:cNvPr id="7312" name="Google Shape;7312;p65"/>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5"/>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5"/>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5"/>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5"/>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5"/>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65"/>
          <p:cNvGrpSpPr/>
          <p:nvPr/>
        </p:nvGrpSpPr>
        <p:grpSpPr>
          <a:xfrm>
            <a:off x="7360417" y="3035709"/>
            <a:ext cx="259238" cy="339198"/>
            <a:chOff x="-15652200" y="3335975"/>
            <a:chExt cx="232375" cy="304050"/>
          </a:xfrm>
        </p:grpSpPr>
        <p:sp>
          <p:nvSpPr>
            <p:cNvPr id="7319" name="Google Shape;7319;p65"/>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5"/>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5"/>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5"/>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5"/>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5"/>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5"/>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5"/>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5"/>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65"/>
          <p:cNvGrpSpPr/>
          <p:nvPr/>
        </p:nvGrpSpPr>
        <p:grpSpPr>
          <a:xfrm>
            <a:off x="1450980" y="3035709"/>
            <a:ext cx="340063" cy="339198"/>
            <a:chOff x="-20946600" y="3317850"/>
            <a:chExt cx="304825" cy="304050"/>
          </a:xfrm>
        </p:grpSpPr>
        <p:sp>
          <p:nvSpPr>
            <p:cNvPr id="7329" name="Google Shape;7329;p65"/>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5"/>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5"/>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65"/>
          <p:cNvGrpSpPr/>
          <p:nvPr/>
        </p:nvGrpSpPr>
        <p:grpSpPr>
          <a:xfrm>
            <a:off x="1451412" y="3454045"/>
            <a:ext cx="339198" cy="338975"/>
            <a:chOff x="-20945825" y="3692175"/>
            <a:chExt cx="304050" cy="303850"/>
          </a:xfrm>
        </p:grpSpPr>
        <p:sp>
          <p:nvSpPr>
            <p:cNvPr id="7333" name="Google Shape;7333;p65"/>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5"/>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5"/>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5"/>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65"/>
          <p:cNvGrpSpPr/>
          <p:nvPr/>
        </p:nvGrpSpPr>
        <p:grpSpPr>
          <a:xfrm>
            <a:off x="1470740" y="3872047"/>
            <a:ext cx="300543" cy="338306"/>
            <a:chOff x="-20930075" y="4066100"/>
            <a:chExt cx="269400" cy="303250"/>
          </a:xfrm>
        </p:grpSpPr>
        <p:sp>
          <p:nvSpPr>
            <p:cNvPr id="7338" name="Google Shape;7338;p65"/>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5"/>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65"/>
          <p:cNvGrpSpPr/>
          <p:nvPr/>
        </p:nvGrpSpPr>
        <p:grpSpPr>
          <a:xfrm>
            <a:off x="3570302" y="3035918"/>
            <a:ext cx="281215" cy="338780"/>
            <a:chOff x="-18994100" y="3334775"/>
            <a:chExt cx="252075" cy="303675"/>
          </a:xfrm>
        </p:grpSpPr>
        <p:sp>
          <p:nvSpPr>
            <p:cNvPr id="7341" name="Google Shape;7341;p65"/>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5"/>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5"/>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5"/>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65"/>
          <p:cNvGrpSpPr/>
          <p:nvPr/>
        </p:nvGrpSpPr>
        <p:grpSpPr>
          <a:xfrm>
            <a:off x="3581291" y="3454812"/>
            <a:ext cx="259238" cy="337441"/>
            <a:chOff x="-18983850" y="3710075"/>
            <a:chExt cx="232375" cy="302475"/>
          </a:xfrm>
        </p:grpSpPr>
        <p:sp>
          <p:nvSpPr>
            <p:cNvPr id="7346" name="Google Shape;7346;p65"/>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5"/>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5"/>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5"/>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65"/>
          <p:cNvGrpSpPr/>
          <p:nvPr/>
        </p:nvGrpSpPr>
        <p:grpSpPr>
          <a:xfrm>
            <a:off x="3540878" y="3872032"/>
            <a:ext cx="340063" cy="338334"/>
            <a:chOff x="-19020075" y="4084200"/>
            <a:chExt cx="304825" cy="303275"/>
          </a:xfrm>
        </p:grpSpPr>
        <p:sp>
          <p:nvSpPr>
            <p:cNvPr id="7351" name="Google Shape;7351;p65"/>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5"/>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5"/>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5"/>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5"/>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5"/>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5"/>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5"/>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5"/>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5"/>
          <p:cNvGrpSpPr/>
          <p:nvPr/>
        </p:nvGrpSpPr>
        <p:grpSpPr>
          <a:xfrm>
            <a:off x="5667647" y="3035277"/>
            <a:ext cx="299650" cy="340063"/>
            <a:chOff x="-17149475" y="3309200"/>
            <a:chExt cx="268600" cy="304825"/>
          </a:xfrm>
        </p:grpSpPr>
        <p:sp>
          <p:nvSpPr>
            <p:cNvPr id="7361" name="Google Shape;7361;p65"/>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5"/>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65"/>
          <p:cNvGrpSpPr/>
          <p:nvPr/>
        </p:nvGrpSpPr>
        <p:grpSpPr>
          <a:xfrm>
            <a:off x="5647873" y="3464909"/>
            <a:ext cx="339198" cy="317249"/>
            <a:chOff x="-17168375" y="3692750"/>
            <a:chExt cx="304050" cy="284375"/>
          </a:xfrm>
        </p:grpSpPr>
        <p:sp>
          <p:nvSpPr>
            <p:cNvPr id="7364" name="Google Shape;7364;p65"/>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5"/>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5"/>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5"/>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5"/>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5"/>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5"/>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65"/>
          <p:cNvGrpSpPr/>
          <p:nvPr/>
        </p:nvGrpSpPr>
        <p:grpSpPr>
          <a:xfrm>
            <a:off x="5645237" y="3871601"/>
            <a:ext cx="344469" cy="339198"/>
            <a:chOff x="-17170750" y="4058800"/>
            <a:chExt cx="308775" cy="304050"/>
          </a:xfrm>
        </p:grpSpPr>
        <p:sp>
          <p:nvSpPr>
            <p:cNvPr id="7372" name="Google Shape;7372;p65"/>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5"/>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5"/>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5"/>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5"/>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5"/>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5"/>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5"/>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5"/>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5"/>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5"/>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5"/>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5"/>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5"/>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5"/>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5"/>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5"/>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65"/>
          <p:cNvGrpSpPr/>
          <p:nvPr/>
        </p:nvGrpSpPr>
        <p:grpSpPr>
          <a:xfrm>
            <a:off x="7320004" y="3454812"/>
            <a:ext cx="340063" cy="337441"/>
            <a:chOff x="-15688425" y="3707725"/>
            <a:chExt cx="304825" cy="302475"/>
          </a:xfrm>
        </p:grpSpPr>
        <p:sp>
          <p:nvSpPr>
            <p:cNvPr id="7390" name="Google Shape;7390;p65"/>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5"/>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5"/>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5"/>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5"/>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5"/>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65"/>
          <p:cNvGrpSpPr/>
          <p:nvPr/>
        </p:nvGrpSpPr>
        <p:grpSpPr>
          <a:xfrm>
            <a:off x="1875277" y="3036365"/>
            <a:ext cx="340955" cy="337887"/>
            <a:chOff x="-20572500" y="3319025"/>
            <a:chExt cx="305625" cy="302875"/>
          </a:xfrm>
        </p:grpSpPr>
        <p:sp>
          <p:nvSpPr>
            <p:cNvPr id="7397" name="Google Shape;7397;p65"/>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5"/>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65"/>
          <p:cNvGrpSpPr/>
          <p:nvPr/>
        </p:nvGrpSpPr>
        <p:grpSpPr>
          <a:xfrm>
            <a:off x="1876155" y="3500608"/>
            <a:ext cx="339198" cy="245850"/>
            <a:chOff x="-20571700" y="3722875"/>
            <a:chExt cx="304050" cy="220375"/>
          </a:xfrm>
        </p:grpSpPr>
        <p:sp>
          <p:nvSpPr>
            <p:cNvPr id="7400" name="Google Shape;7400;p65"/>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5"/>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5"/>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5"/>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5"/>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5"/>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5"/>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5"/>
          <p:cNvGrpSpPr/>
          <p:nvPr/>
        </p:nvGrpSpPr>
        <p:grpSpPr>
          <a:xfrm>
            <a:off x="1875723" y="3871168"/>
            <a:ext cx="340063" cy="340063"/>
            <a:chOff x="-20571700" y="4066875"/>
            <a:chExt cx="304825" cy="304825"/>
          </a:xfrm>
        </p:grpSpPr>
        <p:sp>
          <p:nvSpPr>
            <p:cNvPr id="7408" name="Google Shape;7408;p65"/>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5"/>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5"/>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5"/>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5"/>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5"/>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65"/>
          <p:cNvGrpSpPr/>
          <p:nvPr/>
        </p:nvGrpSpPr>
        <p:grpSpPr>
          <a:xfrm>
            <a:off x="3964324" y="3034719"/>
            <a:ext cx="342712" cy="341178"/>
            <a:chOff x="-18645175" y="3334200"/>
            <a:chExt cx="307200" cy="305825"/>
          </a:xfrm>
        </p:grpSpPr>
        <p:sp>
          <p:nvSpPr>
            <p:cNvPr id="7415" name="Google Shape;7415;p65"/>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5"/>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5"/>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5"/>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5"/>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65"/>
          <p:cNvGrpSpPr/>
          <p:nvPr/>
        </p:nvGrpSpPr>
        <p:grpSpPr>
          <a:xfrm>
            <a:off x="3964771" y="3453487"/>
            <a:ext cx="341820" cy="340091"/>
            <a:chOff x="-18645175" y="3708500"/>
            <a:chExt cx="306400" cy="304850"/>
          </a:xfrm>
        </p:grpSpPr>
        <p:sp>
          <p:nvSpPr>
            <p:cNvPr id="7421" name="Google Shape;7421;p65"/>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5"/>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5"/>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5"/>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5"/>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5"/>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5"/>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5"/>
          <p:cNvGrpSpPr/>
          <p:nvPr/>
        </p:nvGrpSpPr>
        <p:grpSpPr>
          <a:xfrm>
            <a:off x="3963014" y="3870680"/>
            <a:ext cx="345334" cy="341039"/>
            <a:chOff x="-18647525" y="4082625"/>
            <a:chExt cx="309550" cy="305700"/>
          </a:xfrm>
        </p:grpSpPr>
        <p:sp>
          <p:nvSpPr>
            <p:cNvPr id="7429" name="Google Shape;7429;p65"/>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5"/>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5"/>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5"/>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65"/>
          <p:cNvGrpSpPr/>
          <p:nvPr/>
        </p:nvGrpSpPr>
        <p:grpSpPr>
          <a:xfrm>
            <a:off x="6084588" y="3035724"/>
            <a:ext cx="298758" cy="339170"/>
            <a:chOff x="-16775350" y="3309200"/>
            <a:chExt cx="267800" cy="304025"/>
          </a:xfrm>
        </p:grpSpPr>
        <p:sp>
          <p:nvSpPr>
            <p:cNvPr id="7434" name="Google Shape;7434;p65"/>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5"/>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5"/>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65"/>
          <p:cNvGrpSpPr/>
          <p:nvPr/>
        </p:nvGrpSpPr>
        <p:grpSpPr>
          <a:xfrm>
            <a:off x="6084588" y="3452609"/>
            <a:ext cx="298758" cy="341848"/>
            <a:chOff x="-16775350" y="3683300"/>
            <a:chExt cx="267800" cy="306425"/>
          </a:xfrm>
        </p:grpSpPr>
        <p:sp>
          <p:nvSpPr>
            <p:cNvPr id="7438" name="Google Shape;7438;p65"/>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5"/>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5"/>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65"/>
          <p:cNvGrpSpPr/>
          <p:nvPr/>
        </p:nvGrpSpPr>
        <p:grpSpPr>
          <a:xfrm>
            <a:off x="6063490" y="3871615"/>
            <a:ext cx="340955" cy="339170"/>
            <a:chOff x="-16794250" y="4058225"/>
            <a:chExt cx="305625" cy="304025"/>
          </a:xfrm>
        </p:grpSpPr>
        <p:sp>
          <p:nvSpPr>
            <p:cNvPr id="7442" name="Google Shape;7442;p65"/>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5"/>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5"/>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5"/>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5"/>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5"/>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5"/>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5"/>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5"/>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1" name="Google Shape;7451;p65"/>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2" name="Google Shape;7452;p65"/>
          <p:cNvGrpSpPr/>
          <p:nvPr/>
        </p:nvGrpSpPr>
        <p:grpSpPr>
          <a:xfrm>
            <a:off x="2290029" y="3035709"/>
            <a:ext cx="345334" cy="339198"/>
            <a:chOff x="-20199150" y="3317850"/>
            <a:chExt cx="309550" cy="304050"/>
          </a:xfrm>
        </p:grpSpPr>
        <p:sp>
          <p:nvSpPr>
            <p:cNvPr id="7453" name="Google Shape;7453;p65"/>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5"/>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5"/>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5"/>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5"/>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5"/>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5"/>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65"/>
          <p:cNvGrpSpPr/>
          <p:nvPr/>
        </p:nvGrpSpPr>
        <p:grpSpPr>
          <a:xfrm>
            <a:off x="2291786" y="3453390"/>
            <a:ext cx="341820" cy="340286"/>
            <a:chOff x="-20199150" y="3693150"/>
            <a:chExt cx="306400" cy="305025"/>
          </a:xfrm>
        </p:grpSpPr>
        <p:sp>
          <p:nvSpPr>
            <p:cNvPr id="7461" name="Google Shape;7461;p65"/>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5"/>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5"/>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5"/>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5"/>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5"/>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65"/>
          <p:cNvGrpSpPr/>
          <p:nvPr/>
        </p:nvGrpSpPr>
        <p:grpSpPr>
          <a:xfrm>
            <a:off x="2292218" y="3870722"/>
            <a:ext cx="340955" cy="340955"/>
            <a:chOff x="-20197575" y="4066875"/>
            <a:chExt cx="305625" cy="305625"/>
          </a:xfrm>
        </p:grpSpPr>
        <p:sp>
          <p:nvSpPr>
            <p:cNvPr id="7468" name="Google Shape;7468;p65"/>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5"/>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5"/>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5"/>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5"/>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5"/>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5"/>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5"/>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65"/>
          <p:cNvGrpSpPr/>
          <p:nvPr/>
        </p:nvGrpSpPr>
        <p:grpSpPr>
          <a:xfrm>
            <a:off x="4392532" y="3034161"/>
            <a:ext cx="339198" cy="342294"/>
            <a:chOff x="-18271050" y="3333200"/>
            <a:chExt cx="304050" cy="306825"/>
          </a:xfrm>
        </p:grpSpPr>
        <p:sp>
          <p:nvSpPr>
            <p:cNvPr id="7477" name="Google Shape;7477;p65"/>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5"/>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5"/>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5"/>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5"/>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65"/>
          <p:cNvGrpSpPr/>
          <p:nvPr/>
        </p:nvGrpSpPr>
        <p:grpSpPr>
          <a:xfrm>
            <a:off x="4392965" y="3454379"/>
            <a:ext cx="338334" cy="338306"/>
            <a:chOff x="-18270275" y="3710875"/>
            <a:chExt cx="303275" cy="303250"/>
          </a:xfrm>
        </p:grpSpPr>
        <p:sp>
          <p:nvSpPr>
            <p:cNvPr id="7483" name="Google Shape;7483;p65"/>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5"/>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5"/>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5"/>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5"/>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5"/>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65"/>
          <p:cNvGrpSpPr/>
          <p:nvPr/>
        </p:nvGrpSpPr>
        <p:grpSpPr>
          <a:xfrm>
            <a:off x="4433391" y="3872032"/>
            <a:ext cx="257480" cy="338334"/>
            <a:chOff x="-18234025" y="4084200"/>
            <a:chExt cx="230800" cy="303275"/>
          </a:xfrm>
        </p:grpSpPr>
        <p:sp>
          <p:nvSpPr>
            <p:cNvPr id="7490" name="Google Shape;7490;p6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65"/>
          <p:cNvGrpSpPr/>
          <p:nvPr/>
        </p:nvGrpSpPr>
        <p:grpSpPr>
          <a:xfrm>
            <a:off x="6482160" y="3035277"/>
            <a:ext cx="339198" cy="340063"/>
            <a:chOff x="-16419350" y="3308400"/>
            <a:chExt cx="304050" cy="304825"/>
          </a:xfrm>
        </p:grpSpPr>
        <p:sp>
          <p:nvSpPr>
            <p:cNvPr id="7494" name="Google Shape;7494;p65"/>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5"/>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5"/>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5"/>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5"/>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5"/>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5"/>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65"/>
          <p:cNvGrpSpPr/>
          <p:nvPr/>
        </p:nvGrpSpPr>
        <p:grpSpPr>
          <a:xfrm>
            <a:off x="6502381" y="3452596"/>
            <a:ext cx="298758" cy="341876"/>
            <a:chOff x="-16401225" y="3683275"/>
            <a:chExt cx="267800" cy="306450"/>
          </a:xfrm>
        </p:grpSpPr>
        <p:sp>
          <p:nvSpPr>
            <p:cNvPr id="7502" name="Google Shape;7502;p65"/>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5"/>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5"/>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5"/>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5"/>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5"/>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5"/>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65"/>
          <p:cNvGrpSpPr/>
          <p:nvPr/>
        </p:nvGrpSpPr>
        <p:grpSpPr>
          <a:xfrm>
            <a:off x="6481728" y="3872033"/>
            <a:ext cx="340063" cy="338334"/>
            <a:chOff x="-16419350" y="4058200"/>
            <a:chExt cx="304825" cy="303275"/>
          </a:xfrm>
        </p:grpSpPr>
        <p:sp>
          <p:nvSpPr>
            <p:cNvPr id="7510" name="Google Shape;7510;p65"/>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5"/>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5"/>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5"/>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5"/>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5"/>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5"/>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5"/>
          <p:cNvGrpSpPr/>
          <p:nvPr/>
        </p:nvGrpSpPr>
        <p:grpSpPr>
          <a:xfrm>
            <a:off x="7738242" y="3036364"/>
            <a:ext cx="340091" cy="337887"/>
            <a:chOff x="-15296200" y="3326900"/>
            <a:chExt cx="304850" cy="302875"/>
          </a:xfrm>
        </p:grpSpPr>
        <p:sp>
          <p:nvSpPr>
            <p:cNvPr id="7518" name="Google Shape;7518;p65"/>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5"/>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5"/>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5"/>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5"/>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65"/>
          <p:cNvGrpSpPr/>
          <p:nvPr/>
        </p:nvGrpSpPr>
        <p:grpSpPr>
          <a:xfrm>
            <a:off x="2691143" y="3048776"/>
            <a:ext cx="367311" cy="313065"/>
            <a:chOff x="-19835275" y="3330250"/>
            <a:chExt cx="329250" cy="280625"/>
          </a:xfrm>
        </p:grpSpPr>
        <p:sp>
          <p:nvSpPr>
            <p:cNvPr id="7524" name="Google Shape;7524;p65"/>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5"/>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5"/>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65"/>
          <p:cNvGrpSpPr/>
          <p:nvPr/>
        </p:nvGrpSpPr>
        <p:grpSpPr>
          <a:xfrm>
            <a:off x="2704753" y="3453850"/>
            <a:ext cx="340091" cy="339366"/>
            <a:chOff x="-19822675" y="3692750"/>
            <a:chExt cx="304850" cy="304200"/>
          </a:xfrm>
        </p:grpSpPr>
        <p:sp>
          <p:nvSpPr>
            <p:cNvPr id="7528" name="Google Shape;7528;p65"/>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5"/>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5"/>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5"/>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5"/>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3" name="Google Shape;7533;p65"/>
          <p:cNvGrpSpPr/>
          <p:nvPr/>
        </p:nvGrpSpPr>
        <p:grpSpPr>
          <a:xfrm>
            <a:off x="2705200" y="3871168"/>
            <a:ext cx="339198" cy="340063"/>
            <a:chOff x="-19822675" y="4066875"/>
            <a:chExt cx="304050" cy="304825"/>
          </a:xfrm>
        </p:grpSpPr>
        <p:sp>
          <p:nvSpPr>
            <p:cNvPr id="7534" name="Google Shape;7534;p65"/>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5"/>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5"/>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5"/>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5"/>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5"/>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65"/>
          <p:cNvGrpSpPr/>
          <p:nvPr/>
        </p:nvGrpSpPr>
        <p:grpSpPr>
          <a:xfrm>
            <a:off x="4825783" y="3035709"/>
            <a:ext cx="301435" cy="339198"/>
            <a:chOff x="-17878825" y="3334400"/>
            <a:chExt cx="270200" cy="304050"/>
          </a:xfrm>
        </p:grpSpPr>
        <p:sp>
          <p:nvSpPr>
            <p:cNvPr id="7541" name="Google Shape;7541;p65"/>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5"/>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5"/>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5"/>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5"/>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5"/>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5"/>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65"/>
          <p:cNvGrpSpPr/>
          <p:nvPr/>
        </p:nvGrpSpPr>
        <p:grpSpPr>
          <a:xfrm>
            <a:off x="4806023" y="3453055"/>
            <a:ext cx="340955" cy="340955"/>
            <a:chOff x="-17896150" y="3709300"/>
            <a:chExt cx="305625" cy="305625"/>
          </a:xfrm>
        </p:grpSpPr>
        <p:sp>
          <p:nvSpPr>
            <p:cNvPr id="7549" name="Google Shape;7549;p65"/>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5"/>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5"/>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5"/>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65"/>
          <p:cNvGrpSpPr/>
          <p:nvPr/>
        </p:nvGrpSpPr>
        <p:grpSpPr>
          <a:xfrm>
            <a:off x="4827108" y="3870721"/>
            <a:ext cx="298786" cy="340955"/>
            <a:chOff x="-17878025" y="4082625"/>
            <a:chExt cx="267825" cy="305625"/>
          </a:xfrm>
        </p:grpSpPr>
        <p:sp>
          <p:nvSpPr>
            <p:cNvPr id="7554" name="Google Shape;7554;p65"/>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5"/>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5"/>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5"/>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5"/>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5"/>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5"/>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65"/>
          <p:cNvGrpSpPr/>
          <p:nvPr/>
        </p:nvGrpSpPr>
        <p:grpSpPr>
          <a:xfrm>
            <a:off x="6899534" y="3045374"/>
            <a:ext cx="340091" cy="319870"/>
            <a:chOff x="-16044450" y="3317850"/>
            <a:chExt cx="304850" cy="286725"/>
          </a:xfrm>
        </p:grpSpPr>
        <p:sp>
          <p:nvSpPr>
            <p:cNvPr id="7562" name="Google Shape;7562;p65"/>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5"/>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5"/>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5"/>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6" name="Google Shape;7566;p65"/>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7" name="Google Shape;7567;p65"/>
          <p:cNvGrpSpPr/>
          <p:nvPr/>
        </p:nvGrpSpPr>
        <p:grpSpPr>
          <a:xfrm>
            <a:off x="6928540" y="3871713"/>
            <a:ext cx="282079" cy="338975"/>
            <a:chOff x="-16018450" y="4058400"/>
            <a:chExt cx="252850" cy="303850"/>
          </a:xfrm>
        </p:grpSpPr>
        <p:sp>
          <p:nvSpPr>
            <p:cNvPr id="7568" name="Google Shape;7568;p65"/>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5"/>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5"/>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5"/>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2" name="Google Shape;7572;p65"/>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3" name="Google Shape;7573;p65"/>
          <p:cNvGrpSpPr/>
          <p:nvPr/>
        </p:nvGrpSpPr>
        <p:grpSpPr>
          <a:xfrm>
            <a:off x="6112322" y="2113746"/>
            <a:ext cx="264341" cy="300905"/>
            <a:chOff x="4995050" y="3245650"/>
            <a:chExt cx="236950" cy="269725"/>
          </a:xfrm>
        </p:grpSpPr>
        <p:sp>
          <p:nvSpPr>
            <p:cNvPr id="7574" name="Google Shape;7574;p65"/>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5"/>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5"/>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7" name="Google Shape;7577;p65"/>
            <p:cNvGrpSpPr/>
            <p:nvPr/>
          </p:nvGrpSpPr>
          <p:grpSpPr>
            <a:xfrm>
              <a:off x="4995050" y="3245650"/>
              <a:ext cx="236950" cy="269725"/>
              <a:chOff x="4995050" y="3245650"/>
              <a:chExt cx="236950" cy="269725"/>
            </a:xfrm>
          </p:grpSpPr>
          <p:sp>
            <p:nvSpPr>
              <p:cNvPr id="7578" name="Google Shape;7578;p65"/>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5"/>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0" name="Google Shape;7580;p65"/>
          <p:cNvGrpSpPr/>
          <p:nvPr/>
        </p:nvGrpSpPr>
        <p:grpSpPr>
          <a:xfrm>
            <a:off x="4389657" y="1677273"/>
            <a:ext cx="347129" cy="345366"/>
            <a:chOff x="4724650" y="2885700"/>
            <a:chExt cx="270750" cy="269375"/>
          </a:xfrm>
        </p:grpSpPr>
        <p:sp>
          <p:nvSpPr>
            <p:cNvPr id="7581" name="Google Shape;7581;p65"/>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5"/>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5"/>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5"/>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5"/>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5"/>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5"/>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65"/>
          <p:cNvGrpSpPr/>
          <p:nvPr/>
        </p:nvGrpSpPr>
        <p:grpSpPr>
          <a:xfrm>
            <a:off x="3577077" y="1673302"/>
            <a:ext cx="279462" cy="335722"/>
            <a:chOff x="4459350" y="2882125"/>
            <a:chExt cx="228375" cy="274350"/>
          </a:xfrm>
        </p:grpSpPr>
        <p:sp>
          <p:nvSpPr>
            <p:cNvPr id="7589" name="Google Shape;7589;p65"/>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5"/>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5"/>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5"/>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5"/>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594" name="Google Shape;7594;p65"/>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98" name="Shape 7598"/>
        <p:cNvGrpSpPr/>
        <p:nvPr/>
      </p:nvGrpSpPr>
      <p:grpSpPr>
        <a:xfrm>
          <a:off x="0" y="0"/>
          <a:ext cx="0" cy="0"/>
          <a:chOff x="0" y="0"/>
          <a:chExt cx="0" cy="0"/>
        </a:xfrm>
      </p:grpSpPr>
      <p:sp>
        <p:nvSpPr>
          <p:cNvPr id="7599" name="Google Shape;7599;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t>
            </a:r>
            <a:r>
              <a:rPr lang="en">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7600" name="Google Shape;7600;p66"/>
          <p:cNvGrpSpPr/>
          <p:nvPr/>
        </p:nvGrpSpPr>
        <p:grpSpPr>
          <a:xfrm>
            <a:off x="1624426" y="1670551"/>
            <a:ext cx="342328" cy="339793"/>
            <a:chOff x="-13966675" y="1639700"/>
            <a:chExt cx="354450" cy="351825"/>
          </a:xfrm>
        </p:grpSpPr>
        <p:sp>
          <p:nvSpPr>
            <p:cNvPr id="7601" name="Google Shape;7601;p66"/>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6"/>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6"/>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6"/>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6"/>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6" name="Google Shape;7606;p66"/>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6"/>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8" name="Google Shape;7608;p66"/>
          <p:cNvGrpSpPr/>
          <p:nvPr/>
        </p:nvGrpSpPr>
        <p:grpSpPr>
          <a:xfrm>
            <a:off x="3336047" y="1670237"/>
            <a:ext cx="340034" cy="340420"/>
            <a:chOff x="-12199250" y="1662675"/>
            <a:chExt cx="352075" cy="352475"/>
          </a:xfrm>
        </p:grpSpPr>
        <p:sp>
          <p:nvSpPr>
            <p:cNvPr id="7609" name="Google Shape;7609;p66"/>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6"/>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6"/>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66"/>
          <p:cNvGrpSpPr/>
          <p:nvPr/>
        </p:nvGrpSpPr>
        <p:grpSpPr>
          <a:xfrm>
            <a:off x="3334900" y="2077104"/>
            <a:ext cx="342328" cy="342328"/>
            <a:chOff x="-12199250" y="2096250"/>
            <a:chExt cx="354450" cy="354450"/>
          </a:xfrm>
        </p:grpSpPr>
        <p:sp>
          <p:nvSpPr>
            <p:cNvPr id="7613" name="Google Shape;7613;p66"/>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6"/>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66"/>
          <p:cNvGrpSpPr/>
          <p:nvPr/>
        </p:nvGrpSpPr>
        <p:grpSpPr>
          <a:xfrm>
            <a:off x="3763489" y="2507658"/>
            <a:ext cx="340034" cy="341579"/>
            <a:chOff x="-12199250" y="2530225"/>
            <a:chExt cx="352075" cy="353675"/>
          </a:xfrm>
        </p:grpSpPr>
        <p:sp>
          <p:nvSpPr>
            <p:cNvPr id="7616" name="Google Shape;7616;p66"/>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6"/>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6"/>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6"/>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0" name="Google Shape;7620;p66"/>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1" name="Google Shape;7621;p66"/>
          <p:cNvGrpSpPr/>
          <p:nvPr/>
        </p:nvGrpSpPr>
        <p:grpSpPr>
          <a:xfrm>
            <a:off x="5042451" y="2078613"/>
            <a:ext cx="342328" cy="339310"/>
            <a:chOff x="-10462550" y="2057650"/>
            <a:chExt cx="354450" cy="351325"/>
          </a:xfrm>
        </p:grpSpPr>
        <p:sp>
          <p:nvSpPr>
            <p:cNvPr id="7622" name="Google Shape;7622;p66"/>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6"/>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4" name="Google Shape;7624;p66"/>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5" name="Google Shape;7625;p66"/>
          <p:cNvGrpSpPr/>
          <p:nvPr/>
        </p:nvGrpSpPr>
        <p:grpSpPr>
          <a:xfrm>
            <a:off x="6735937" y="1670176"/>
            <a:ext cx="375044" cy="340541"/>
            <a:chOff x="-8692750" y="1622100"/>
            <a:chExt cx="388325" cy="352600"/>
          </a:xfrm>
        </p:grpSpPr>
        <p:sp>
          <p:nvSpPr>
            <p:cNvPr id="7626" name="Google Shape;7626;p66"/>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6"/>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66"/>
          <p:cNvGrpSpPr/>
          <p:nvPr/>
        </p:nvGrpSpPr>
        <p:grpSpPr>
          <a:xfrm>
            <a:off x="2049214" y="1669657"/>
            <a:ext cx="341555" cy="341579"/>
            <a:chOff x="-13529550" y="1639425"/>
            <a:chExt cx="353650" cy="353675"/>
          </a:xfrm>
        </p:grpSpPr>
        <p:sp>
          <p:nvSpPr>
            <p:cNvPr id="7629" name="Google Shape;7629;p66"/>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6"/>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6"/>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6"/>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6"/>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6"/>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6"/>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6"/>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66"/>
          <p:cNvGrpSpPr/>
          <p:nvPr/>
        </p:nvGrpSpPr>
        <p:grpSpPr>
          <a:xfrm>
            <a:off x="2048067" y="2078239"/>
            <a:ext cx="343849" cy="340058"/>
            <a:chOff x="-13531925" y="2075775"/>
            <a:chExt cx="356025" cy="352100"/>
          </a:xfrm>
        </p:grpSpPr>
        <p:sp>
          <p:nvSpPr>
            <p:cNvPr id="7638" name="Google Shape;7638;p66"/>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6"/>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66"/>
          <p:cNvGrpSpPr/>
          <p:nvPr/>
        </p:nvGrpSpPr>
        <p:grpSpPr>
          <a:xfrm>
            <a:off x="2477030" y="2508044"/>
            <a:ext cx="340807" cy="340807"/>
            <a:chOff x="-13528775" y="2507400"/>
            <a:chExt cx="352875" cy="352875"/>
          </a:xfrm>
        </p:grpSpPr>
        <p:sp>
          <p:nvSpPr>
            <p:cNvPr id="7641" name="Google Shape;7641;p66"/>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6"/>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6"/>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4" name="Google Shape;7644;p66"/>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6"/>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6" name="Google Shape;7646;p66"/>
          <p:cNvGrpSpPr/>
          <p:nvPr/>
        </p:nvGrpSpPr>
        <p:grpSpPr>
          <a:xfrm>
            <a:off x="4203464" y="2507658"/>
            <a:ext cx="308090" cy="341579"/>
            <a:chOff x="-11747150" y="2530225"/>
            <a:chExt cx="319000" cy="353675"/>
          </a:xfrm>
        </p:grpSpPr>
        <p:sp>
          <p:nvSpPr>
            <p:cNvPr id="7647" name="Google Shape;7647;p66"/>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6"/>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66"/>
          <p:cNvGrpSpPr/>
          <p:nvPr/>
        </p:nvGrpSpPr>
        <p:grpSpPr>
          <a:xfrm>
            <a:off x="5472870" y="1670044"/>
            <a:ext cx="340807" cy="340807"/>
            <a:chOff x="-10027775" y="1622900"/>
            <a:chExt cx="352875" cy="352875"/>
          </a:xfrm>
        </p:grpSpPr>
        <p:sp>
          <p:nvSpPr>
            <p:cNvPr id="7650" name="Google Shape;7650;p66"/>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6"/>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6"/>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6"/>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6"/>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6"/>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6" name="Google Shape;7656;p66"/>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7" name="Google Shape;7657;p66"/>
          <p:cNvGrpSpPr/>
          <p:nvPr/>
        </p:nvGrpSpPr>
        <p:grpSpPr>
          <a:xfrm>
            <a:off x="5909439" y="2507283"/>
            <a:ext cx="322553" cy="342328"/>
            <a:chOff x="-10019125" y="2490075"/>
            <a:chExt cx="333975" cy="354450"/>
          </a:xfrm>
        </p:grpSpPr>
        <p:sp>
          <p:nvSpPr>
            <p:cNvPr id="7658" name="Google Shape;7658;p66"/>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6"/>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6"/>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6"/>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66"/>
          <p:cNvGrpSpPr/>
          <p:nvPr/>
        </p:nvGrpSpPr>
        <p:grpSpPr>
          <a:xfrm>
            <a:off x="6747346" y="2076718"/>
            <a:ext cx="352227" cy="343100"/>
            <a:chOff x="-8684100" y="2032450"/>
            <a:chExt cx="364700" cy="355250"/>
          </a:xfrm>
        </p:grpSpPr>
        <p:sp>
          <p:nvSpPr>
            <p:cNvPr id="7663" name="Google Shape;7663;p66"/>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6"/>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6"/>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6" name="Google Shape;7666;p66"/>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7" name="Google Shape;7667;p66"/>
          <p:cNvGrpSpPr/>
          <p:nvPr/>
        </p:nvGrpSpPr>
        <p:grpSpPr>
          <a:xfrm>
            <a:off x="2479634" y="2077406"/>
            <a:ext cx="343849" cy="341724"/>
            <a:chOff x="-13095575" y="2073400"/>
            <a:chExt cx="356025" cy="353825"/>
          </a:xfrm>
        </p:grpSpPr>
        <p:sp>
          <p:nvSpPr>
            <p:cNvPr id="7668" name="Google Shape;7668;p66"/>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6"/>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6"/>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6"/>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6"/>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6"/>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6"/>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6"/>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6" name="Google Shape;7676;p66"/>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7" name="Google Shape;7677;p66"/>
          <p:cNvGrpSpPr/>
          <p:nvPr/>
        </p:nvGrpSpPr>
        <p:grpSpPr>
          <a:xfrm>
            <a:off x="4189710" y="1669235"/>
            <a:ext cx="343100" cy="342424"/>
            <a:chOff x="-11332875" y="1660700"/>
            <a:chExt cx="355250" cy="354550"/>
          </a:xfrm>
        </p:grpSpPr>
        <p:sp>
          <p:nvSpPr>
            <p:cNvPr id="7678" name="Google Shape;7678;p66"/>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6"/>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6"/>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6"/>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2" name="Google Shape;7682;p66"/>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6"/>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4" name="Google Shape;7684;p66"/>
          <p:cNvGrpSpPr/>
          <p:nvPr/>
        </p:nvGrpSpPr>
        <p:grpSpPr>
          <a:xfrm>
            <a:off x="5916673" y="1668522"/>
            <a:ext cx="299736" cy="343849"/>
            <a:chOff x="-9570950" y="1622100"/>
            <a:chExt cx="310350" cy="356025"/>
          </a:xfrm>
        </p:grpSpPr>
        <p:sp>
          <p:nvSpPr>
            <p:cNvPr id="7685" name="Google Shape;7685;p66"/>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6"/>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66"/>
          <p:cNvGrpSpPr/>
          <p:nvPr/>
        </p:nvGrpSpPr>
        <p:grpSpPr>
          <a:xfrm>
            <a:off x="5895377" y="2077478"/>
            <a:ext cx="342328" cy="341579"/>
            <a:chOff x="-9594575" y="2056875"/>
            <a:chExt cx="354450" cy="353675"/>
          </a:xfrm>
        </p:grpSpPr>
        <p:sp>
          <p:nvSpPr>
            <p:cNvPr id="7688" name="Google Shape;7688;p66"/>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6"/>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6"/>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1" name="Google Shape;7691;p66"/>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2" name="Google Shape;7692;p66"/>
          <p:cNvGrpSpPr/>
          <p:nvPr/>
        </p:nvGrpSpPr>
        <p:grpSpPr>
          <a:xfrm>
            <a:off x="2902515" y="1670043"/>
            <a:ext cx="342328" cy="340807"/>
            <a:chOff x="-12661600" y="1640225"/>
            <a:chExt cx="354450" cy="352875"/>
          </a:xfrm>
        </p:grpSpPr>
        <p:sp>
          <p:nvSpPr>
            <p:cNvPr id="7693" name="Google Shape;7693;p66"/>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6"/>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6"/>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66"/>
          <p:cNvGrpSpPr/>
          <p:nvPr/>
        </p:nvGrpSpPr>
        <p:grpSpPr>
          <a:xfrm>
            <a:off x="2902889" y="2098581"/>
            <a:ext cx="341579" cy="299374"/>
            <a:chOff x="-12660025" y="2096250"/>
            <a:chExt cx="353675" cy="309975"/>
          </a:xfrm>
        </p:grpSpPr>
        <p:sp>
          <p:nvSpPr>
            <p:cNvPr id="7697" name="Google Shape;7697;p66"/>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6"/>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6"/>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6"/>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6"/>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6"/>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66"/>
          <p:cNvGrpSpPr/>
          <p:nvPr/>
        </p:nvGrpSpPr>
        <p:grpSpPr>
          <a:xfrm>
            <a:off x="3328809" y="2507477"/>
            <a:ext cx="344622" cy="341941"/>
            <a:chOff x="-12663175" y="2506800"/>
            <a:chExt cx="356825" cy="354050"/>
          </a:xfrm>
        </p:grpSpPr>
        <p:sp>
          <p:nvSpPr>
            <p:cNvPr id="7704" name="Google Shape;7704;p66"/>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6"/>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6"/>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6"/>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66"/>
          <p:cNvGrpSpPr/>
          <p:nvPr/>
        </p:nvGrpSpPr>
        <p:grpSpPr>
          <a:xfrm>
            <a:off x="4612603" y="1669657"/>
            <a:ext cx="340807" cy="341579"/>
            <a:chOff x="-10896525" y="1663050"/>
            <a:chExt cx="352875" cy="353675"/>
          </a:xfrm>
        </p:grpSpPr>
        <p:sp>
          <p:nvSpPr>
            <p:cNvPr id="7709" name="Google Shape;7709;p66"/>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6"/>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1" name="Google Shape;7711;p66"/>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2" name="Google Shape;7712;p66"/>
          <p:cNvGrpSpPr/>
          <p:nvPr/>
        </p:nvGrpSpPr>
        <p:grpSpPr>
          <a:xfrm>
            <a:off x="5039658" y="2518692"/>
            <a:ext cx="341579" cy="319511"/>
            <a:chOff x="-10898100" y="2542050"/>
            <a:chExt cx="353675" cy="330825"/>
          </a:xfrm>
        </p:grpSpPr>
        <p:sp>
          <p:nvSpPr>
            <p:cNvPr id="7713" name="Google Shape;7713;p66"/>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6"/>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6"/>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6"/>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6"/>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6"/>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66"/>
          <p:cNvGrpSpPr/>
          <p:nvPr/>
        </p:nvGrpSpPr>
        <p:grpSpPr>
          <a:xfrm>
            <a:off x="6322049" y="1670732"/>
            <a:ext cx="340058" cy="339430"/>
            <a:chOff x="-9157450" y="1622750"/>
            <a:chExt cx="352100" cy="351450"/>
          </a:xfrm>
        </p:grpSpPr>
        <p:sp>
          <p:nvSpPr>
            <p:cNvPr id="7720" name="Google Shape;7720;p66"/>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6"/>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66"/>
          <p:cNvGrpSpPr/>
          <p:nvPr/>
        </p:nvGrpSpPr>
        <p:grpSpPr>
          <a:xfrm>
            <a:off x="6360089" y="2078999"/>
            <a:ext cx="263977" cy="338537"/>
            <a:chOff x="-9119650" y="2056875"/>
            <a:chExt cx="273325" cy="350525"/>
          </a:xfrm>
        </p:grpSpPr>
        <p:sp>
          <p:nvSpPr>
            <p:cNvPr id="7723" name="Google Shape;7723;p66"/>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6"/>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5" name="Google Shape;7725;p66"/>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6"/>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7" name="Google Shape;7727;p66"/>
          <p:cNvGrpSpPr/>
          <p:nvPr/>
        </p:nvGrpSpPr>
        <p:grpSpPr>
          <a:xfrm>
            <a:off x="1624800" y="3048000"/>
            <a:ext cx="341579" cy="340348"/>
            <a:chOff x="-13947000" y="3212800"/>
            <a:chExt cx="353675" cy="352400"/>
          </a:xfrm>
        </p:grpSpPr>
        <p:sp>
          <p:nvSpPr>
            <p:cNvPr id="7728" name="Google Shape;7728;p66"/>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6"/>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6"/>
          <p:cNvGrpSpPr/>
          <p:nvPr/>
        </p:nvGrpSpPr>
        <p:grpSpPr>
          <a:xfrm>
            <a:off x="1624812" y="3470706"/>
            <a:ext cx="341555" cy="340058"/>
            <a:chOff x="-13946200" y="3647075"/>
            <a:chExt cx="353650" cy="352100"/>
          </a:xfrm>
        </p:grpSpPr>
        <p:sp>
          <p:nvSpPr>
            <p:cNvPr id="7731" name="Google Shape;7731;p66"/>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6"/>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6"/>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6"/>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6"/>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6"/>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7" name="Google Shape;7737;p66"/>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8" name="Google Shape;7738;p66"/>
          <p:cNvGrpSpPr/>
          <p:nvPr/>
        </p:nvGrpSpPr>
        <p:grpSpPr>
          <a:xfrm>
            <a:off x="3334900" y="3048338"/>
            <a:ext cx="342328" cy="339672"/>
            <a:chOff x="-12163025" y="3214275"/>
            <a:chExt cx="354450" cy="351700"/>
          </a:xfrm>
        </p:grpSpPr>
        <p:sp>
          <p:nvSpPr>
            <p:cNvPr id="7739" name="Google Shape;7739;p66"/>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6"/>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6"/>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66"/>
          <p:cNvGrpSpPr/>
          <p:nvPr/>
        </p:nvGrpSpPr>
        <p:grpSpPr>
          <a:xfrm>
            <a:off x="3335649" y="3469958"/>
            <a:ext cx="340831" cy="341555"/>
            <a:chOff x="-12160675" y="3647875"/>
            <a:chExt cx="352900" cy="353650"/>
          </a:xfrm>
        </p:grpSpPr>
        <p:sp>
          <p:nvSpPr>
            <p:cNvPr id="7743" name="Google Shape;7743;p66"/>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6"/>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6"/>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6"/>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6"/>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6"/>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6"/>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6"/>
          <p:cNvGrpSpPr/>
          <p:nvPr/>
        </p:nvGrpSpPr>
        <p:grpSpPr>
          <a:xfrm>
            <a:off x="3769149" y="3889187"/>
            <a:ext cx="340058" cy="341555"/>
            <a:chOff x="-12160675" y="4081850"/>
            <a:chExt cx="352100" cy="353650"/>
          </a:xfrm>
        </p:grpSpPr>
        <p:sp>
          <p:nvSpPr>
            <p:cNvPr id="7751" name="Google Shape;7751;p66"/>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6"/>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6"/>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6"/>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6"/>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6"/>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66"/>
          <p:cNvGrpSpPr/>
          <p:nvPr/>
        </p:nvGrpSpPr>
        <p:grpSpPr>
          <a:xfrm>
            <a:off x="5043212" y="3047674"/>
            <a:ext cx="340807" cy="341000"/>
            <a:chOff x="-10391650" y="3180600"/>
            <a:chExt cx="352875" cy="353075"/>
          </a:xfrm>
        </p:grpSpPr>
        <p:sp>
          <p:nvSpPr>
            <p:cNvPr id="7758" name="Google Shape;7758;p66"/>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6"/>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6"/>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6"/>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6"/>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6"/>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66"/>
          <p:cNvGrpSpPr/>
          <p:nvPr/>
        </p:nvGrpSpPr>
        <p:grpSpPr>
          <a:xfrm>
            <a:off x="5043586" y="3471081"/>
            <a:ext cx="340058" cy="339310"/>
            <a:chOff x="-10390875" y="3616350"/>
            <a:chExt cx="352100" cy="351325"/>
          </a:xfrm>
        </p:grpSpPr>
        <p:sp>
          <p:nvSpPr>
            <p:cNvPr id="7765" name="Google Shape;7765;p66"/>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6"/>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6"/>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66"/>
          <p:cNvGrpSpPr/>
          <p:nvPr/>
        </p:nvGrpSpPr>
        <p:grpSpPr>
          <a:xfrm>
            <a:off x="5496860" y="3889936"/>
            <a:ext cx="299736" cy="340058"/>
            <a:chOff x="-10370400" y="4049550"/>
            <a:chExt cx="310350" cy="352100"/>
          </a:xfrm>
        </p:grpSpPr>
        <p:sp>
          <p:nvSpPr>
            <p:cNvPr id="7769" name="Google Shape;7769;p66"/>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6"/>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6"/>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6"/>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6"/>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66"/>
          <p:cNvGrpSpPr/>
          <p:nvPr/>
        </p:nvGrpSpPr>
        <p:grpSpPr>
          <a:xfrm>
            <a:off x="6741635" y="3048060"/>
            <a:ext cx="363648" cy="340227"/>
            <a:chOff x="-8674650" y="3210975"/>
            <a:chExt cx="376525" cy="352275"/>
          </a:xfrm>
        </p:grpSpPr>
        <p:sp>
          <p:nvSpPr>
            <p:cNvPr id="7775" name="Google Shape;7775;p66"/>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6"/>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6"/>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6"/>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6"/>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6"/>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66"/>
          <p:cNvGrpSpPr/>
          <p:nvPr/>
        </p:nvGrpSpPr>
        <p:grpSpPr>
          <a:xfrm>
            <a:off x="2049202" y="3047384"/>
            <a:ext cx="341579" cy="341579"/>
            <a:chOff x="-13512225" y="3211525"/>
            <a:chExt cx="353675" cy="353675"/>
          </a:xfrm>
        </p:grpSpPr>
        <p:sp>
          <p:nvSpPr>
            <p:cNvPr id="7782" name="Google Shape;7782;p66"/>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6"/>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6"/>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6"/>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6"/>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66"/>
          <p:cNvGrpSpPr/>
          <p:nvPr/>
        </p:nvGrpSpPr>
        <p:grpSpPr>
          <a:xfrm>
            <a:off x="2049202" y="3470706"/>
            <a:ext cx="341579" cy="340058"/>
            <a:chOff x="-13512225" y="3647075"/>
            <a:chExt cx="353675" cy="352100"/>
          </a:xfrm>
        </p:grpSpPr>
        <p:sp>
          <p:nvSpPr>
            <p:cNvPr id="7788" name="Google Shape;7788;p66"/>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6"/>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6"/>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6"/>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6"/>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6"/>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6"/>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6"/>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6"/>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6"/>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66"/>
          <p:cNvGrpSpPr/>
          <p:nvPr/>
        </p:nvGrpSpPr>
        <p:grpSpPr>
          <a:xfrm>
            <a:off x="2482315" y="3889562"/>
            <a:ext cx="341579" cy="340807"/>
            <a:chOff x="-13512225" y="4080275"/>
            <a:chExt cx="353675" cy="352875"/>
          </a:xfrm>
        </p:grpSpPr>
        <p:sp>
          <p:nvSpPr>
            <p:cNvPr id="7799" name="Google Shape;7799;p66"/>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6"/>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6"/>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6"/>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6"/>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6"/>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6"/>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6"/>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6"/>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6"/>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6"/>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66"/>
          <p:cNvGrpSpPr/>
          <p:nvPr/>
        </p:nvGrpSpPr>
        <p:grpSpPr>
          <a:xfrm>
            <a:off x="3759290" y="3078966"/>
            <a:ext cx="341555" cy="278416"/>
            <a:chOff x="-11728250" y="3245400"/>
            <a:chExt cx="353650" cy="288275"/>
          </a:xfrm>
        </p:grpSpPr>
        <p:sp>
          <p:nvSpPr>
            <p:cNvPr id="7811" name="Google Shape;7811;p66"/>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6"/>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6"/>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6"/>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6"/>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6" name="Google Shape;7816;p66"/>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7" name="Google Shape;7817;p66"/>
          <p:cNvGrpSpPr/>
          <p:nvPr/>
        </p:nvGrpSpPr>
        <p:grpSpPr>
          <a:xfrm>
            <a:off x="3758144" y="3469282"/>
            <a:ext cx="343849" cy="342907"/>
            <a:chOff x="-11729050" y="3646475"/>
            <a:chExt cx="356025" cy="355050"/>
          </a:xfrm>
        </p:grpSpPr>
        <p:sp>
          <p:nvSpPr>
            <p:cNvPr id="7818" name="Google Shape;7818;p66"/>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6"/>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6"/>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6"/>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6"/>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6"/>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6"/>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6"/>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6"/>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6"/>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6"/>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66"/>
          <p:cNvGrpSpPr/>
          <p:nvPr/>
        </p:nvGrpSpPr>
        <p:grpSpPr>
          <a:xfrm>
            <a:off x="4213688" y="3889562"/>
            <a:ext cx="298988" cy="340807"/>
            <a:chOff x="-11703850" y="4081850"/>
            <a:chExt cx="309575" cy="352875"/>
          </a:xfrm>
        </p:grpSpPr>
        <p:sp>
          <p:nvSpPr>
            <p:cNvPr id="7830" name="Google Shape;7830;p66"/>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6"/>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6"/>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6"/>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6"/>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6"/>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6"/>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6"/>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66"/>
          <p:cNvGrpSpPr/>
          <p:nvPr/>
        </p:nvGrpSpPr>
        <p:grpSpPr>
          <a:xfrm>
            <a:off x="5472110" y="3047770"/>
            <a:ext cx="342328" cy="340807"/>
            <a:chOff x="-9958475" y="3180025"/>
            <a:chExt cx="354450" cy="352875"/>
          </a:xfrm>
        </p:grpSpPr>
        <p:sp>
          <p:nvSpPr>
            <p:cNvPr id="7839" name="Google Shape;7839;p66"/>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6"/>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6"/>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66"/>
          <p:cNvGrpSpPr/>
          <p:nvPr/>
        </p:nvGrpSpPr>
        <p:grpSpPr>
          <a:xfrm>
            <a:off x="5481237" y="3470392"/>
            <a:ext cx="324074" cy="340686"/>
            <a:chOff x="-9949025" y="3615575"/>
            <a:chExt cx="335550" cy="352750"/>
          </a:xfrm>
        </p:grpSpPr>
        <p:sp>
          <p:nvSpPr>
            <p:cNvPr id="7843" name="Google Shape;7843;p66"/>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6"/>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6"/>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66"/>
          <p:cNvGrpSpPr/>
          <p:nvPr/>
        </p:nvGrpSpPr>
        <p:grpSpPr>
          <a:xfrm>
            <a:off x="5903702" y="3888137"/>
            <a:ext cx="345370" cy="343656"/>
            <a:chOff x="-9961625" y="4048175"/>
            <a:chExt cx="357600" cy="355825"/>
          </a:xfrm>
        </p:grpSpPr>
        <p:sp>
          <p:nvSpPr>
            <p:cNvPr id="7847" name="Google Shape;7847;p66"/>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6"/>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6"/>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6"/>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6"/>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6"/>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66"/>
          <p:cNvGrpSpPr/>
          <p:nvPr/>
        </p:nvGrpSpPr>
        <p:grpSpPr>
          <a:xfrm>
            <a:off x="6748480" y="3469451"/>
            <a:ext cx="349958" cy="342569"/>
            <a:chOff x="-8680950" y="3624225"/>
            <a:chExt cx="362350" cy="354700"/>
          </a:xfrm>
        </p:grpSpPr>
        <p:sp>
          <p:nvSpPr>
            <p:cNvPr id="7854" name="Google Shape;7854;p66"/>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6"/>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6"/>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6"/>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6"/>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6"/>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66"/>
          <p:cNvGrpSpPr/>
          <p:nvPr/>
        </p:nvGrpSpPr>
        <p:grpSpPr>
          <a:xfrm>
            <a:off x="2501316" y="3047758"/>
            <a:ext cx="300485" cy="340831"/>
            <a:chOff x="-13056975" y="3212300"/>
            <a:chExt cx="311125" cy="352900"/>
          </a:xfrm>
        </p:grpSpPr>
        <p:sp>
          <p:nvSpPr>
            <p:cNvPr id="7861" name="Google Shape;7861;p66"/>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6"/>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6"/>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6"/>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66"/>
          <p:cNvGrpSpPr/>
          <p:nvPr/>
        </p:nvGrpSpPr>
        <p:grpSpPr>
          <a:xfrm>
            <a:off x="2479634" y="3470392"/>
            <a:ext cx="343849" cy="340686"/>
            <a:chOff x="-13077450" y="3647075"/>
            <a:chExt cx="356025" cy="352750"/>
          </a:xfrm>
        </p:grpSpPr>
        <p:sp>
          <p:nvSpPr>
            <p:cNvPr id="7866" name="Google Shape;7866;p66"/>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6"/>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6"/>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66"/>
          <p:cNvGrpSpPr/>
          <p:nvPr/>
        </p:nvGrpSpPr>
        <p:grpSpPr>
          <a:xfrm>
            <a:off x="2913508" y="3888801"/>
            <a:ext cx="342328" cy="342328"/>
            <a:chOff x="-13079025" y="4079475"/>
            <a:chExt cx="354450" cy="354450"/>
          </a:xfrm>
        </p:grpSpPr>
        <p:sp>
          <p:nvSpPr>
            <p:cNvPr id="7870" name="Google Shape;7870;p66"/>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6"/>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6"/>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6"/>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6"/>
          <p:cNvGrpSpPr/>
          <p:nvPr/>
        </p:nvGrpSpPr>
        <p:grpSpPr>
          <a:xfrm>
            <a:off x="4190471" y="3048145"/>
            <a:ext cx="341579" cy="340058"/>
            <a:chOff x="-11292700" y="3213875"/>
            <a:chExt cx="353675" cy="352100"/>
          </a:xfrm>
        </p:grpSpPr>
        <p:sp>
          <p:nvSpPr>
            <p:cNvPr id="7875" name="Google Shape;7875;p66"/>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6"/>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6"/>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6"/>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6"/>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6"/>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6"/>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66"/>
          <p:cNvGrpSpPr/>
          <p:nvPr/>
        </p:nvGrpSpPr>
        <p:grpSpPr>
          <a:xfrm>
            <a:off x="4184772" y="3469958"/>
            <a:ext cx="352976" cy="341555"/>
            <a:chOff x="-11299000" y="3647875"/>
            <a:chExt cx="365475" cy="353650"/>
          </a:xfrm>
        </p:grpSpPr>
        <p:sp>
          <p:nvSpPr>
            <p:cNvPr id="7883" name="Google Shape;7883;p66"/>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6"/>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6"/>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6"/>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6"/>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6"/>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66"/>
          <p:cNvGrpSpPr/>
          <p:nvPr/>
        </p:nvGrpSpPr>
        <p:grpSpPr>
          <a:xfrm>
            <a:off x="4622823" y="3900210"/>
            <a:ext cx="343100" cy="319511"/>
            <a:chOff x="-11295075" y="4092875"/>
            <a:chExt cx="355250" cy="330825"/>
          </a:xfrm>
        </p:grpSpPr>
        <p:sp>
          <p:nvSpPr>
            <p:cNvPr id="7890" name="Google Shape;7890;p66"/>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6"/>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6"/>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6"/>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6"/>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66"/>
          <p:cNvGrpSpPr/>
          <p:nvPr/>
        </p:nvGrpSpPr>
        <p:grpSpPr>
          <a:xfrm>
            <a:off x="5916673" y="3047770"/>
            <a:ext cx="299736" cy="340807"/>
            <a:chOff x="-9500075" y="3180800"/>
            <a:chExt cx="310350" cy="352875"/>
          </a:xfrm>
        </p:grpSpPr>
        <p:sp>
          <p:nvSpPr>
            <p:cNvPr id="7896" name="Google Shape;7896;p66"/>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6"/>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6"/>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6"/>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6"/>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6"/>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6"/>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6"/>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6"/>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6"/>
          <p:cNvGrpSpPr/>
          <p:nvPr/>
        </p:nvGrpSpPr>
        <p:grpSpPr>
          <a:xfrm>
            <a:off x="5895751" y="3469946"/>
            <a:ext cx="341579" cy="341579"/>
            <a:chOff x="-9523700" y="3614000"/>
            <a:chExt cx="353675" cy="353675"/>
          </a:xfrm>
        </p:grpSpPr>
        <p:sp>
          <p:nvSpPr>
            <p:cNvPr id="7906" name="Google Shape;7906;p66"/>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6"/>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6"/>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6"/>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6"/>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6"/>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6"/>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6"/>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6"/>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66"/>
          <p:cNvGrpSpPr/>
          <p:nvPr/>
        </p:nvGrpSpPr>
        <p:grpSpPr>
          <a:xfrm>
            <a:off x="6328865" y="3889936"/>
            <a:ext cx="341579" cy="340058"/>
            <a:chOff x="-9523700" y="4049550"/>
            <a:chExt cx="353675" cy="352100"/>
          </a:xfrm>
        </p:grpSpPr>
        <p:sp>
          <p:nvSpPr>
            <p:cNvPr id="7916" name="Google Shape;7916;p66"/>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6"/>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6"/>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6"/>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6"/>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6"/>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6"/>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66"/>
          <p:cNvGrpSpPr/>
          <p:nvPr/>
        </p:nvGrpSpPr>
        <p:grpSpPr>
          <a:xfrm>
            <a:off x="7181694" y="3491628"/>
            <a:ext cx="342328" cy="298215"/>
            <a:chOff x="-8209150" y="3659675"/>
            <a:chExt cx="354450" cy="308775"/>
          </a:xfrm>
        </p:grpSpPr>
        <p:sp>
          <p:nvSpPr>
            <p:cNvPr id="7924" name="Google Shape;7924;p66"/>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6"/>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6"/>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6"/>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6"/>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6"/>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66"/>
          <p:cNvGrpSpPr/>
          <p:nvPr/>
        </p:nvGrpSpPr>
        <p:grpSpPr>
          <a:xfrm>
            <a:off x="2902889" y="3047758"/>
            <a:ext cx="341579" cy="340831"/>
            <a:chOff x="-12643475" y="3212300"/>
            <a:chExt cx="353675" cy="352900"/>
          </a:xfrm>
        </p:grpSpPr>
        <p:sp>
          <p:nvSpPr>
            <p:cNvPr id="7931" name="Google Shape;7931;p66"/>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6"/>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6"/>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6"/>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6"/>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6"/>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6"/>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6"/>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6"/>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66"/>
          <p:cNvGrpSpPr/>
          <p:nvPr/>
        </p:nvGrpSpPr>
        <p:grpSpPr>
          <a:xfrm>
            <a:off x="2902889" y="3480920"/>
            <a:ext cx="341579" cy="319632"/>
            <a:chOff x="-12643475" y="3657325"/>
            <a:chExt cx="353675" cy="330950"/>
          </a:xfrm>
        </p:grpSpPr>
        <p:sp>
          <p:nvSpPr>
            <p:cNvPr id="7941" name="Google Shape;7941;p66"/>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6"/>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6"/>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6"/>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6"/>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6"/>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66"/>
          <p:cNvGrpSpPr/>
          <p:nvPr/>
        </p:nvGrpSpPr>
        <p:grpSpPr>
          <a:xfrm>
            <a:off x="3336002" y="3890709"/>
            <a:ext cx="341579" cy="338513"/>
            <a:chOff x="-12643475" y="4081850"/>
            <a:chExt cx="353675" cy="350500"/>
          </a:xfrm>
        </p:grpSpPr>
        <p:sp>
          <p:nvSpPr>
            <p:cNvPr id="7948" name="Google Shape;7948;p66"/>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6"/>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6"/>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6"/>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66"/>
          <p:cNvGrpSpPr/>
          <p:nvPr/>
        </p:nvGrpSpPr>
        <p:grpSpPr>
          <a:xfrm>
            <a:off x="4612603" y="3048145"/>
            <a:ext cx="340807" cy="340058"/>
            <a:chOff x="-10857925" y="3213875"/>
            <a:chExt cx="352875" cy="352100"/>
          </a:xfrm>
        </p:grpSpPr>
        <p:sp>
          <p:nvSpPr>
            <p:cNvPr id="7953" name="Google Shape;7953;p66"/>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6"/>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6"/>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6"/>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6"/>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6"/>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6"/>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6"/>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6"/>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6"/>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3" name="Google Shape;7963;p66"/>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4" name="Google Shape;7964;p66"/>
          <p:cNvGrpSpPr/>
          <p:nvPr/>
        </p:nvGrpSpPr>
        <p:grpSpPr>
          <a:xfrm>
            <a:off x="5045330" y="3900210"/>
            <a:ext cx="341579" cy="319511"/>
            <a:chOff x="-10858725" y="4092875"/>
            <a:chExt cx="353675" cy="330825"/>
          </a:xfrm>
        </p:grpSpPr>
        <p:sp>
          <p:nvSpPr>
            <p:cNvPr id="7965" name="Google Shape;7965;p66"/>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6"/>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6"/>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6"/>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6"/>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6"/>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66"/>
          <p:cNvGrpSpPr/>
          <p:nvPr/>
        </p:nvGrpSpPr>
        <p:grpSpPr>
          <a:xfrm>
            <a:off x="6321349" y="3048241"/>
            <a:ext cx="341459" cy="339865"/>
            <a:chOff x="-9089725" y="3180200"/>
            <a:chExt cx="353550" cy="351900"/>
          </a:xfrm>
        </p:grpSpPr>
        <p:sp>
          <p:nvSpPr>
            <p:cNvPr id="7972" name="Google Shape;7972;p66"/>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6"/>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66"/>
          <p:cNvGrpSpPr/>
          <p:nvPr/>
        </p:nvGrpSpPr>
        <p:grpSpPr>
          <a:xfrm>
            <a:off x="6371124" y="3470332"/>
            <a:ext cx="241909" cy="340807"/>
            <a:chOff x="-9039300" y="3614000"/>
            <a:chExt cx="250475" cy="352875"/>
          </a:xfrm>
        </p:grpSpPr>
        <p:sp>
          <p:nvSpPr>
            <p:cNvPr id="7975" name="Google Shape;7975;p66"/>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6"/>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66"/>
          <p:cNvGrpSpPr/>
          <p:nvPr/>
        </p:nvGrpSpPr>
        <p:grpSpPr>
          <a:xfrm>
            <a:off x="6753430" y="3889936"/>
            <a:ext cx="340058" cy="340058"/>
            <a:chOff x="-9088150" y="4049550"/>
            <a:chExt cx="352100" cy="352100"/>
          </a:xfrm>
        </p:grpSpPr>
        <p:sp>
          <p:nvSpPr>
            <p:cNvPr id="7978" name="Google Shape;7978;p66"/>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6"/>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6"/>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6"/>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6"/>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6"/>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66"/>
          <p:cNvGrpSpPr/>
          <p:nvPr/>
        </p:nvGrpSpPr>
        <p:grpSpPr>
          <a:xfrm>
            <a:off x="7201469" y="3048145"/>
            <a:ext cx="302778" cy="340058"/>
            <a:chOff x="-8191825" y="3174500"/>
            <a:chExt cx="313500" cy="352100"/>
          </a:xfrm>
        </p:grpSpPr>
        <p:sp>
          <p:nvSpPr>
            <p:cNvPr id="7985" name="Google Shape;7985;p66"/>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6"/>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6"/>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66"/>
          <p:cNvGrpSpPr/>
          <p:nvPr/>
        </p:nvGrpSpPr>
        <p:grpSpPr>
          <a:xfrm>
            <a:off x="6330362" y="2508154"/>
            <a:ext cx="343094" cy="341569"/>
            <a:chOff x="6001575" y="3119050"/>
            <a:chExt cx="315025" cy="313625"/>
          </a:xfrm>
        </p:grpSpPr>
        <p:sp>
          <p:nvSpPr>
            <p:cNvPr id="7989" name="Google Shape;7989;p66"/>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6"/>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94" name="Shape 7994"/>
        <p:cNvGrpSpPr/>
        <p:nvPr/>
      </p:nvGrpSpPr>
      <p:grpSpPr>
        <a:xfrm>
          <a:off x="0" y="0"/>
          <a:ext cx="0" cy="0"/>
          <a:chOff x="0" y="0"/>
          <a:chExt cx="0" cy="0"/>
        </a:xfrm>
      </p:grpSpPr>
      <p:sp>
        <p:nvSpPr>
          <p:cNvPr id="7995" name="Google Shape;7995;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7996" name="Google Shape;7996;p67"/>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7" name="Google Shape;7997;p67"/>
          <p:cNvGrpSpPr/>
          <p:nvPr/>
        </p:nvGrpSpPr>
        <p:grpSpPr>
          <a:xfrm>
            <a:off x="1297056" y="1996893"/>
            <a:ext cx="306629" cy="302554"/>
            <a:chOff x="-6713450" y="2397900"/>
            <a:chExt cx="295375" cy="291450"/>
          </a:xfrm>
        </p:grpSpPr>
        <p:sp>
          <p:nvSpPr>
            <p:cNvPr id="7998" name="Google Shape;7998;p67"/>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7"/>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0" name="Google Shape;8000;p67"/>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1" name="Google Shape;8001;p67"/>
          <p:cNvGrpSpPr/>
          <p:nvPr/>
        </p:nvGrpSpPr>
        <p:grpSpPr>
          <a:xfrm>
            <a:off x="3241793" y="1630911"/>
            <a:ext cx="304189" cy="302347"/>
            <a:chOff x="-4932650" y="2046625"/>
            <a:chExt cx="293025" cy="291250"/>
          </a:xfrm>
        </p:grpSpPr>
        <p:sp>
          <p:nvSpPr>
            <p:cNvPr id="8002" name="Google Shape;8002;p67"/>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7"/>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4" name="Google Shape;8004;p67"/>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5" name="Google Shape;8005;p67"/>
          <p:cNvGrpSpPr/>
          <p:nvPr/>
        </p:nvGrpSpPr>
        <p:grpSpPr>
          <a:xfrm>
            <a:off x="3250372" y="2371167"/>
            <a:ext cx="304189" cy="302554"/>
            <a:chOff x="-4931075" y="2765725"/>
            <a:chExt cx="293025" cy="291450"/>
          </a:xfrm>
        </p:grpSpPr>
        <p:sp>
          <p:nvSpPr>
            <p:cNvPr id="8006" name="Google Shape;8006;p67"/>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7"/>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67"/>
          <p:cNvGrpSpPr/>
          <p:nvPr/>
        </p:nvGrpSpPr>
        <p:grpSpPr>
          <a:xfrm>
            <a:off x="5195689" y="1648805"/>
            <a:ext cx="302554" cy="266558"/>
            <a:chOff x="-3137650" y="2067900"/>
            <a:chExt cx="291450" cy="256775"/>
          </a:xfrm>
        </p:grpSpPr>
        <p:sp>
          <p:nvSpPr>
            <p:cNvPr id="8009" name="Google Shape;8009;p67"/>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7"/>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7"/>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67"/>
          <p:cNvGrpSpPr/>
          <p:nvPr/>
        </p:nvGrpSpPr>
        <p:grpSpPr>
          <a:xfrm>
            <a:off x="5195689" y="1996543"/>
            <a:ext cx="302554" cy="303255"/>
            <a:chOff x="-3137650" y="2408950"/>
            <a:chExt cx="291450" cy="292125"/>
          </a:xfrm>
        </p:grpSpPr>
        <p:sp>
          <p:nvSpPr>
            <p:cNvPr id="8013" name="Google Shape;8013;p6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67"/>
          <p:cNvGrpSpPr/>
          <p:nvPr/>
        </p:nvGrpSpPr>
        <p:grpSpPr>
          <a:xfrm>
            <a:off x="5204268" y="2388750"/>
            <a:ext cx="302554" cy="267389"/>
            <a:chOff x="-3137650" y="2787000"/>
            <a:chExt cx="291450" cy="257575"/>
          </a:xfrm>
        </p:grpSpPr>
        <p:sp>
          <p:nvSpPr>
            <p:cNvPr id="8019" name="Google Shape;8019;p67"/>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7"/>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7"/>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7"/>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7"/>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7"/>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7"/>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7"/>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7" name="Google Shape;8027;p67"/>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7"/>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7"/>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0" name="Google Shape;8030;p67"/>
          <p:cNvGrpSpPr/>
          <p:nvPr/>
        </p:nvGrpSpPr>
        <p:grpSpPr>
          <a:xfrm>
            <a:off x="1694212" y="2370764"/>
            <a:ext cx="303359" cy="303359"/>
            <a:chOff x="-6354300" y="2757075"/>
            <a:chExt cx="292225" cy="292225"/>
          </a:xfrm>
        </p:grpSpPr>
        <p:sp>
          <p:nvSpPr>
            <p:cNvPr id="8031" name="Google Shape;8031;p67"/>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7"/>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7"/>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7"/>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67"/>
          <p:cNvGrpSpPr/>
          <p:nvPr/>
        </p:nvGrpSpPr>
        <p:grpSpPr>
          <a:xfrm>
            <a:off x="3631214" y="1629587"/>
            <a:ext cx="304994" cy="304994"/>
            <a:chOff x="-4573475" y="2045850"/>
            <a:chExt cx="293800" cy="293800"/>
          </a:xfrm>
        </p:grpSpPr>
        <p:sp>
          <p:nvSpPr>
            <p:cNvPr id="8036" name="Google Shape;8036;p67"/>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7"/>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67"/>
          <p:cNvGrpSpPr/>
          <p:nvPr/>
        </p:nvGrpSpPr>
        <p:grpSpPr>
          <a:xfrm>
            <a:off x="3630799" y="1995660"/>
            <a:ext cx="305824" cy="305020"/>
            <a:chOff x="-4570325" y="2405775"/>
            <a:chExt cx="294600" cy="293825"/>
          </a:xfrm>
        </p:grpSpPr>
        <p:sp>
          <p:nvSpPr>
            <p:cNvPr id="8039" name="Google Shape;8039;p6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67"/>
          <p:cNvGrpSpPr/>
          <p:nvPr/>
        </p:nvGrpSpPr>
        <p:grpSpPr>
          <a:xfrm>
            <a:off x="3640195" y="2370362"/>
            <a:ext cx="304189" cy="304163"/>
            <a:chOff x="-4572700" y="2764950"/>
            <a:chExt cx="293025" cy="293000"/>
          </a:xfrm>
        </p:grpSpPr>
        <p:sp>
          <p:nvSpPr>
            <p:cNvPr id="8042" name="Google Shape;8042;p67"/>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7"/>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7"/>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7"/>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7"/>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67"/>
          <p:cNvGrpSpPr/>
          <p:nvPr/>
        </p:nvGrpSpPr>
        <p:grpSpPr>
          <a:xfrm>
            <a:off x="5587584" y="1630794"/>
            <a:ext cx="298272" cy="302580"/>
            <a:chOff x="-2777700" y="2049775"/>
            <a:chExt cx="287325" cy="291475"/>
          </a:xfrm>
        </p:grpSpPr>
        <p:sp>
          <p:nvSpPr>
            <p:cNvPr id="8048" name="Google Shape;8048;p67"/>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7"/>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7"/>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67"/>
          <p:cNvGrpSpPr/>
          <p:nvPr/>
        </p:nvGrpSpPr>
        <p:grpSpPr>
          <a:xfrm>
            <a:off x="5585051" y="1996906"/>
            <a:ext cx="303359" cy="302528"/>
            <a:chOff x="-2571737" y="2403625"/>
            <a:chExt cx="292225" cy="291425"/>
          </a:xfrm>
        </p:grpSpPr>
        <p:sp>
          <p:nvSpPr>
            <p:cNvPr id="8052" name="Google Shape;8052;p67"/>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7"/>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7"/>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7"/>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7"/>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7"/>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7"/>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67"/>
          <p:cNvGrpSpPr/>
          <p:nvPr/>
        </p:nvGrpSpPr>
        <p:grpSpPr>
          <a:xfrm>
            <a:off x="5593630" y="2371582"/>
            <a:ext cx="303359" cy="301724"/>
            <a:chOff x="-2571737" y="2764550"/>
            <a:chExt cx="292225" cy="290650"/>
          </a:xfrm>
        </p:grpSpPr>
        <p:sp>
          <p:nvSpPr>
            <p:cNvPr id="8060" name="Google Shape;8060;p67"/>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7"/>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7"/>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67"/>
          <p:cNvGrpSpPr/>
          <p:nvPr/>
        </p:nvGrpSpPr>
        <p:grpSpPr>
          <a:xfrm>
            <a:off x="7145411" y="1995788"/>
            <a:ext cx="303359" cy="304760"/>
            <a:chOff x="-1333975" y="2365850"/>
            <a:chExt cx="292225" cy="293575"/>
          </a:xfrm>
        </p:grpSpPr>
        <p:sp>
          <p:nvSpPr>
            <p:cNvPr id="8064" name="Google Shape;8064;p67"/>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7"/>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7"/>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7"/>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7"/>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7"/>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7"/>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7"/>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67"/>
          <p:cNvGrpSpPr/>
          <p:nvPr/>
        </p:nvGrpSpPr>
        <p:grpSpPr>
          <a:xfrm>
            <a:off x="2093040" y="2370764"/>
            <a:ext cx="286178" cy="303359"/>
            <a:chOff x="-5995925" y="2757850"/>
            <a:chExt cx="275675" cy="292225"/>
          </a:xfrm>
        </p:grpSpPr>
        <p:sp>
          <p:nvSpPr>
            <p:cNvPr id="8073" name="Google Shape;8073;p67"/>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7"/>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7"/>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7"/>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7"/>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7"/>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7"/>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7"/>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7"/>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7"/>
          <p:cNvGrpSpPr/>
          <p:nvPr/>
        </p:nvGrpSpPr>
        <p:grpSpPr>
          <a:xfrm>
            <a:off x="4020181" y="1631209"/>
            <a:ext cx="303385" cy="301750"/>
            <a:chOff x="-4211975" y="2046625"/>
            <a:chExt cx="292250" cy="290675"/>
          </a:xfrm>
        </p:grpSpPr>
        <p:sp>
          <p:nvSpPr>
            <p:cNvPr id="8083" name="Google Shape;8083;p67"/>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7"/>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7"/>
          <p:cNvGrpSpPr/>
          <p:nvPr/>
        </p:nvGrpSpPr>
        <p:grpSpPr>
          <a:xfrm>
            <a:off x="4056164" y="1995660"/>
            <a:ext cx="231418" cy="305020"/>
            <a:chOff x="-4178875" y="2405775"/>
            <a:chExt cx="222925" cy="293825"/>
          </a:xfrm>
        </p:grpSpPr>
        <p:sp>
          <p:nvSpPr>
            <p:cNvPr id="8086" name="Google Shape;8086;p67"/>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7"/>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7"/>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7"/>
          <p:cNvGrpSpPr/>
          <p:nvPr/>
        </p:nvGrpSpPr>
        <p:grpSpPr>
          <a:xfrm>
            <a:off x="4029175" y="2380173"/>
            <a:ext cx="302554" cy="284543"/>
            <a:chOff x="-4211975" y="2783850"/>
            <a:chExt cx="291450" cy="274100"/>
          </a:xfrm>
        </p:grpSpPr>
        <p:sp>
          <p:nvSpPr>
            <p:cNvPr id="8090" name="Google Shape;8090;p67"/>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7"/>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7"/>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3" name="Google Shape;8093;p67"/>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4" name="Google Shape;8094;p67"/>
          <p:cNvGrpSpPr/>
          <p:nvPr/>
        </p:nvGrpSpPr>
        <p:grpSpPr>
          <a:xfrm>
            <a:off x="5974033" y="1996893"/>
            <a:ext cx="302554" cy="302554"/>
            <a:chOff x="-2419325" y="2408150"/>
            <a:chExt cx="291450" cy="291450"/>
          </a:xfrm>
        </p:grpSpPr>
        <p:sp>
          <p:nvSpPr>
            <p:cNvPr id="8095" name="Google Shape;8095;p67"/>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7"/>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7"/>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7"/>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7"/>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7"/>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7"/>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2" name="Google Shape;8102;p67"/>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3" name="Google Shape;8103;p67"/>
          <p:cNvGrpSpPr/>
          <p:nvPr/>
        </p:nvGrpSpPr>
        <p:grpSpPr>
          <a:xfrm>
            <a:off x="7154392" y="2370765"/>
            <a:ext cx="302554" cy="303359"/>
            <a:chOff x="-1333200" y="2770450"/>
            <a:chExt cx="291450" cy="292225"/>
          </a:xfrm>
        </p:grpSpPr>
        <p:sp>
          <p:nvSpPr>
            <p:cNvPr id="8104" name="Google Shape;8104;p67"/>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7"/>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67"/>
          <p:cNvGrpSpPr/>
          <p:nvPr/>
        </p:nvGrpSpPr>
        <p:grpSpPr>
          <a:xfrm>
            <a:off x="2463949" y="1630806"/>
            <a:ext cx="304189" cy="302554"/>
            <a:chOff x="-5635200" y="2037975"/>
            <a:chExt cx="293025" cy="291450"/>
          </a:xfrm>
        </p:grpSpPr>
        <p:sp>
          <p:nvSpPr>
            <p:cNvPr id="8107" name="Google Shape;8107;p67"/>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7"/>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67"/>
          <p:cNvGrpSpPr/>
          <p:nvPr/>
        </p:nvGrpSpPr>
        <p:grpSpPr>
          <a:xfrm>
            <a:off x="2462716" y="1996893"/>
            <a:ext cx="306655" cy="302554"/>
            <a:chOff x="-5637575" y="2397900"/>
            <a:chExt cx="295400" cy="291450"/>
          </a:xfrm>
        </p:grpSpPr>
        <p:sp>
          <p:nvSpPr>
            <p:cNvPr id="8110" name="Google Shape;8110;p67"/>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7"/>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7"/>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7"/>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67"/>
          <p:cNvGrpSpPr/>
          <p:nvPr/>
        </p:nvGrpSpPr>
        <p:grpSpPr>
          <a:xfrm>
            <a:off x="2472540" y="2370764"/>
            <a:ext cx="304163" cy="303359"/>
            <a:chOff x="-5635975" y="2757075"/>
            <a:chExt cx="293000" cy="292225"/>
          </a:xfrm>
        </p:grpSpPr>
        <p:sp>
          <p:nvSpPr>
            <p:cNvPr id="8115" name="Google Shape;8115;p67"/>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7"/>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67"/>
          <p:cNvGrpSpPr/>
          <p:nvPr/>
        </p:nvGrpSpPr>
        <p:grpSpPr>
          <a:xfrm>
            <a:off x="4402304" y="1630807"/>
            <a:ext cx="304189" cy="302554"/>
            <a:chOff x="-3854375" y="2046625"/>
            <a:chExt cx="293025" cy="291450"/>
          </a:xfrm>
        </p:grpSpPr>
        <p:sp>
          <p:nvSpPr>
            <p:cNvPr id="8118" name="Google Shape;8118;p6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67"/>
          <p:cNvGrpSpPr/>
          <p:nvPr/>
        </p:nvGrpSpPr>
        <p:grpSpPr>
          <a:xfrm>
            <a:off x="4401486" y="1995673"/>
            <a:ext cx="305824" cy="304994"/>
            <a:chOff x="-3854375" y="2405000"/>
            <a:chExt cx="294600" cy="293800"/>
          </a:xfrm>
        </p:grpSpPr>
        <p:sp>
          <p:nvSpPr>
            <p:cNvPr id="8121" name="Google Shape;8121;p67"/>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7"/>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67"/>
          <p:cNvGrpSpPr/>
          <p:nvPr/>
        </p:nvGrpSpPr>
        <p:grpSpPr>
          <a:xfrm>
            <a:off x="4411700" y="2370362"/>
            <a:ext cx="302554" cy="304163"/>
            <a:chOff x="-3852025" y="2764950"/>
            <a:chExt cx="291450" cy="293000"/>
          </a:xfrm>
        </p:grpSpPr>
        <p:sp>
          <p:nvSpPr>
            <p:cNvPr id="8124" name="Google Shape;8124;p67"/>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7"/>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6" name="Google Shape;8126;p67"/>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7"/>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8" name="Google Shape;8128;p67"/>
          <p:cNvGrpSpPr/>
          <p:nvPr/>
        </p:nvGrpSpPr>
        <p:grpSpPr>
          <a:xfrm>
            <a:off x="6375254" y="2370765"/>
            <a:ext cx="302554" cy="303359"/>
            <a:chOff x="-2060175" y="2768875"/>
            <a:chExt cx="291450" cy="292225"/>
          </a:xfrm>
        </p:grpSpPr>
        <p:sp>
          <p:nvSpPr>
            <p:cNvPr id="8129" name="Google Shape;8129;p67"/>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7"/>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67"/>
          <p:cNvGrpSpPr/>
          <p:nvPr/>
        </p:nvGrpSpPr>
        <p:grpSpPr>
          <a:xfrm>
            <a:off x="7545660" y="1630808"/>
            <a:ext cx="303359" cy="302554"/>
            <a:chOff x="-937025" y="2064750"/>
            <a:chExt cx="292225" cy="291450"/>
          </a:xfrm>
        </p:grpSpPr>
        <p:sp>
          <p:nvSpPr>
            <p:cNvPr id="8132" name="Google Shape;8132;p67"/>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7"/>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7"/>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67"/>
          <p:cNvGrpSpPr/>
          <p:nvPr/>
        </p:nvGrpSpPr>
        <p:grpSpPr>
          <a:xfrm>
            <a:off x="2858189" y="1630404"/>
            <a:ext cx="303385" cy="303359"/>
            <a:chOff x="-5276050" y="2037975"/>
            <a:chExt cx="292250" cy="292225"/>
          </a:xfrm>
        </p:grpSpPr>
        <p:sp>
          <p:nvSpPr>
            <p:cNvPr id="8136" name="Google Shape;8136;p67"/>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7"/>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7"/>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9" name="Google Shape;8139;p67"/>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7"/>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1" name="Google Shape;8141;p67"/>
          <p:cNvGrpSpPr/>
          <p:nvPr/>
        </p:nvGrpSpPr>
        <p:grpSpPr>
          <a:xfrm>
            <a:off x="4841790" y="1630807"/>
            <a:ext cx="233053" cy="302554"/>
            <a:chOff x="-3462150" y="2046625"/>
            <a:chExt cx="224500" cy="291450"/>
          </a:xfrm>
        </p:grpSpPr>
        <p:sp>
          <p:nvSpPr>
            <p:cNvPr id="8142" name="Google Shape;8142;p67"/>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7"/>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7"/>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7"/>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7"/>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7"/>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7"/>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67"/>
          <p:cNvGrpSpPr/>
          <p:nvPr/>
        </p:nvGrpSpPr>
        <p:grpSpPr>
          <a:xfrm>
            <a:off x="4824221" y="1996076"/>
            <a:ext cx="268193" cy="304189"/>
            <a:chOff x="-3478675" y="2405775"/>
            <a:chExt cx="258350" cy="293025"/>
          </a:xfrm>
        </p:grpSpPr>
        <p:sp>
          <p:nvSpPr>
            <p:cNvPr id="8150" name="Google Shape;8150;p67"/>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7"/>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7"/>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7"/>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67"/>
          <p:cNvGrpSpPr/>
          <p:nvPr/>
        </p:nvGrpSpPr>
        <p:grpSpPr>
          <a:xfrm>
            <a:off x="4869171" y="2370765"/>
            <a:ext cx="195448" cy="303359"/>
            <a:chOff x="-3443250" y="2765725"/>
            <a:chExt cx="188275" cy="292225"/>
          </a:xfrm>
        </p:grpSpPr>
        <p:sp>
          <p:nvSpPr>
            <p:cNvPr id="8155" name="Google Shape;8155;p67"/>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7"/>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7"/>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7"/>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67"/>
          <p:cNvGrpSpPr/>
          <p:nvPr/>
        </p:nvGrpSpPr>
        <p:grpSpPr>
          <a:xfrm>
            <a:off x="6775572" y="1629989"/>
            <a:ext cx="267389" cy="304189"/>
            <a:chOff x="-1684475" y="2049000"/>
            <a:chExt cx="257575" cy="293025"/>
          </a:xfrm>
        </p:grpSpPr>
        <p:sp>
          <p:nvSpPr>
            <p:cNvPr id="8160" name="Google Shape;8160;p67"/>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7"/>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7"/>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7"/>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4" name="Google Shape;8164;p67"/>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5" name="Google Shape;8165;p67"/>
          <p:cNvGrpSpPr/>
          <p:nvPr/>
        </p:nvGrpSpPr>
        <p:grpSpPr>
          <a:xfrm>
            <a:off x="6766568" y="2370765"/>
            <a:ext cx="302554" cy="303359"/>
            <a:chOff x="-1700225" y="2768875"/>
            <a:chExt cx="291450" cy="292225"/>
          </a:xfrm>
        </p:grpSpPr>
        <p:sp>
          <p:nvSpPr>
            <p:cNvPr id="8166" name="Google Shape;8166;p6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67"/>
          <p:cNvGrpSpPr/>
          <p:nvPr/>
        </p:nvGrpSpPr>
        <p:grpSpPr>
          <a:xfrm>
            <a:off x="7563645" y="1996076"/>
            <a:ext cx="267389" cy="304189"/>
            <a:chOff x="-919700" y="2420750"/>
            <a:chExt cx="257575" cy="293025"/>
          </a:xfrm>
        </p:grpSpPr>
        <p:sp>
          <p:nvSpPr>
            <p:cNvPr id="8173" name="Google Shape;8173;p67"/>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7"/>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7"/>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67"/>
          <p:cNvGrpSpPr/>
          <p:nvPr/>
        </p:nvGrpSpPr>
        <p:grpSpPr>
          <a:xfrm>
            <a:off x="1292857" y="3269120"/>
            <a:ext cx="318904" cy="302528"/>
            <a:chOff x="-6696925" y="3272575"/>
            <a:chExt cx="307200" cy="291425"/>
          </a:xfrm>
        </p:grpSpPr>
        <p:sp>
          <p:nvSpPr>
            <p:cNvPr id="8177" name="Google Shape;8177;p6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67"/>
          <p:cNvGrpSpPr/>
          <p:nvPr/>
        </p:nvGrpSpPr>
        <p:grpSpPr>
          <a:xfrm>
            <a:off x="1292844" y="3640695"/>
            <a:ext cx="318930" cy="303359"/>
            <a:chOff x="-6690625" y="3631325"/>
            <a:chExt cx="307225" cy="292225"/>
          </a:xfrm>
        </p:grpSpPr>
        <p:sp>
          <p:nvSpPr>
            <p:cNvPr id="8180" name="Google Shape;8180;p6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67"/>
          <p:cNvGrpSpPr/>
          <p:nvPr/>
        </p:nvGrpSpPr>
        <p:grpSpPr>
          <a:xfrm>
            <a:off x="1308793" y="4038903"/>
            <a:ext cx="304189" cy="302347"/>
            <a:chOff x="-6689825" y="3992050"/>
            <a:chExt cx="293025" cy="291250"/>
          </a:xfrm>
        </p:grpSpPr>
        <p:sp>
          <p:nvSpPr>
            <p:cNvPr id="8186" name="Google Shape;8186;p6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8" name="Google Shape;8198;p67"/>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9" name="Google Shape;8199;p67"/>
          <p:cNvGrpSpPr/>
          <p:nvPr/>
        </p:nvGrpSpPr>
        <p:grpSpPr>
          <a:xfrm>
            <a:off x="3243334" y="3641096"/>
            <a:ext cx="304994" cy="302554"/>
            <a:chOff x="-4837325" y="3612425"/>
            <a:chExt cx="293800" cy="291450"/>
          </a:xfrm>
        </p:grpSpPr>
        <p:sp>
          <p:nvSpPr>
            <p:cNvPr id="8200" name="Google Shape;8200;p6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67"/>
          <p:cNvGrpSpPr/>
          <p:nvPr/>
        </p:nvGrpSpPr>
        <p:grpSpPr>
          <a:xfrm>
            <a:off x="3252729" y="4038799"/>
            <a:ext cx="303359" cy="302554"/>
            <a:chOff x="-4837325" y="3971575"/>
            <a:chExt cx="292225" cy="291450"/>
          </a:xfrm>
        </p:grpSpPr>
        <p:sp>
          <p:nvSpPr>
            <p:cNvPr id="8204" name="Google Shape;8204;p6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67"/>
          <p:cNvGrpSpPr/>
          <p:nvPr/>
        </p:nvGrpSpPr>
        <p:grpSpPr>
          <a:xfrm>
            <a:off x="5193545" y="3287103"/>
            <a:ext cx="310729" cy="266558"/>
            <a:chOff x="-3037625" y="3254850"/>
            <a:chExt cx="299325" cy="256775"/>
          </a:xfrm>
        </p:grpSpPr>
        <p:sp>
          <p:nvSpPr>
            <p:cNvPr id="8211" name="Google Shape;8211;p6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67"/>
          <p:cNvGrpSpPr/>
          <p:nvPr/>
        </p:nvGrpSpPr>
        <p:grpSpPr>
          <a:xfrm>
            <a:off x="5196400" y="3640680"/>
            <a:ext cx="305020" cy="303385"/>
            <a:chOff x="-3031325" y="3597450"/>
            <a:chExt cx="293825" cy="292250"/>
          </a:xfrm>
        </p:grpSpPr>
        <p:sp>
          <p:nvSpPr>
            <p:cNvPr id="8216" name="Google Shape;8216;p6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67"/>
          <p:cNvGrpSpPr/>
          <p:nvPr/>
        </p:nvGrpSpPr>
        <p:grpSpPr>
          <a:xfrm>
            <a:off x="5205393" y="4056380"/>
            <a:ext cx="304189" cy="267389"/>
            <a:chOff x="-3030525" y="3973150"/>
            <a:chExt cx="293025" cy="257575"/>
          </a:xfrm>
        </p:grpSpPr>
        <p:sp>
          <p:nvSpPr>
            <p:cNvPr id="8221" name="Google Shape;8221;p6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67"/>
          <p:cNvGrpSpPr/>
          <p:nvPr/>
        </p:nvGrpSpPr>
        <p:grpSpPr>
          <a:xfrm>
            <a:off x="7146940" y="3313250"/>
            <a:ext cx="304189" cy="214264"/>
            <a:chOff x="-1199300" y="3279250"/>
            <a:chExt cx="293025" cy="206400"/>
          </a:xfrm>
        </p:grpSpPr>
        <p:sp>
          <p:nvSpPr>
            <p:cNvPr id="8224" name="Google Shape;8224;p6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67"/>
          <p:cNvGrpSpPr/>
          <p:nvPr/>
        </p:nvGrpSpPr>
        <p:grpSpPr>
          <a:xfrm>
            <a:off x="1678982" y="3268783"/>
            <a:ext cx="320539" cy="303203"/>
            <a:chOff x="-6338550" y="3272950"/>
            <a:chExt cx="308775" cy="292075"/>
          </a:xfrm>
        </p:grpSpPr>
        <p:sp>
          <p:nvSpPr>
            <p:cNvPr id="8229" name="Google Shape;8229;p6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67"/>
          <p:cNvGrpSpPr/>
          <p:nvPr/>
        </p:nvGrpSpPr>
        <p:grpSpPr>
          <a:xfrm>
            <a:off x="1687157" y="3641097"/>
            <a:ext cx="304189" cy="302554"/>
            <a:chOff x="-6329100" y="3632100"/>
            <a:chExt cx="293025" cy="291450"/>
          </a:xfrm>
        </p:grpSpPr>
        <p:sp>
          <p:nvSpPr>
            <p:cNvPr id="8233" name="Google Shape;8233;p6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67"/>
          <p:cNvGrpSpPr/>
          <p:nvPr/>
        </p:nvGrpSpPr>
        <p:grpSpPr>
          <a:xfrm>
            <a:off x="1696566" y="4038800"/>
            <a:ext cx="302528" cy="302554"/>
            <a:chOff x="-6329875" y="3992050"/>
            <a:chExt cx="291425" cy="291450"/>
          </a:xfrm>
        </p:grpSpPr>
        <p:sp>
          <p:nvSpPr>
            <p:cNvPr id="8237" name="Google Shape;8237;p6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67"/>
          <p:cNvGrpSpPr/>
          <p:nvPr/>
        </p:nvGrpSpPr>
        <p:grpSpPr>
          <a:xfrm>
            <a:off x="3633144" y="3267886"/>
            <a:ext cx="305020" cy="304994"/>
            <a:chOff x="-4478975" y="3251700"/>
            <a:chExt cx="293825" cy="293800"/>
          </a:xfrm>
        </p:grpSpPr>
        <p:sp>
          <p:nvSpPr>
            <p:cNvPr id="8242" name="Google Shape;8242;p6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67"/>
          <p:cNvGrpSpPr/>
          <p:nvPr/>
        </p:nvGrpSpPr>
        <p:grpSpPr>
          <a:xfrm>
            <a:off x="3633144" y="3641096"/>
            <a:ext cx="305020" cy="302554"/>
            <a:chOff x="-4475825" y="3612425"/>
            <a:chExt cx="293825" cy="291450"/>
          </a:xfrm>
        </p:grpSpPr>
        <p:sp>
          <p:nvSpPr>
            <p:cNvPr id="8246" name="Google Shape;8246;p6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67"/>
          <p:cNvGrpSpPr/>
          <p:nvPr/>
        </p:nvGrpSpPr>
        <p:grpSpPr>
          <a:xfrm>
            <a:off x="3639685" y="4038811"/>
            <a:ext cx="309094" cy="302528"/>
            <a:chOff x="-4480550" y="3970800"/>
            <a:chExt cx="297750" cy="291425"/>
          </a:xfrm>
        </p:grpSpPr>
        <p:sp>
          <p:nvSpPr>
            <p:cNvPr id="8250" name="Google Shape;8250;p6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67"/>
          <p:cNvGrpSpPr/>
          <p:nvPr/>
        </p:nvGrpSpPr>
        <p:grpSpPr>
          <a:xfrm>
            <a:off x="5589021" y="3269105"/>
            <a:ext cx="299284" cy="302554"/>
            <a:chOff x="-2668225" y="3239075"/>
            <a:chExt cx="288300" cy="291450"/>
          </a:xfrm>
        </p:grpSpPr>
        <p:sp>
          <p:nvSpPr>
            <p:cNvPr id="8253" name="Google Shape;8253;p6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67"/>
          <p:cNvGrpSpPr/>
          <p:nvPr/>
        </p:nvGrpSpPr>
        <p:grpSpPr>
          <a:xfrm>
            <a:off x="5586970" y="3641095"/>
            <a:ext cx="303385" cy="302554"/>
            <a:chOff x="-2671375" y="3597450"/>
            <a:chExt cx="292250" cy="291450"/>
          </a:xfrm>
        </p:grpSpPr>
        <p:sp>
          <p:nvSpPr>
            <p:cNvPr id="8259" name="Google Shape;8259;p6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67"/>
          <p:cNvGrpSpPr/>
          <p:nvPr/>
        </p:nvGrpSpPr>
        <p:grpSpPr>
          <a:xfrm>
            <a:off x="5594744" y="4037980"/>
            <a:ext cx="304994" cy="304189"/>
            <a:chOff x="-2670575" y="3956600"/>
            <a:chExt cx="293800" cy="293025"/>
          </a:xfrm>
        </p:grpSpPr>
        <p:sp>
          <p:nvSpPr>
            <p:cNvPr id="8262" name="Google Shape;8262;p6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67"/>
          <p:cNvGrpSpPr/>
          <p:nvPr/>
        </p:nvGrpSpPr>
        <p:grpSpPr>
          <a:xfrm>
            <a:off x="7145306" y="3641562"/>
            <a:ext cx="307459" cy="301620"/>
            <a:chOff x="-1183550" y="3586525"/>
            <a:chExt cx="296175" cy="290550"/>
          </a:xfrm>
        </p:grpSpPr>
        <p:sp>
          <p:nvSpPr>
            <p:cNvPr id="8267" name="Google Shape;8267;p6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67"/>
          <p:cNvGrpSpPr/>
          <p:nvPr/>
        </p:nvGrpSpPr>
        <p:grpSpPr>
          <a:xfrm>
            <a:off x="2077310" y="3269523"/>
            <a:ext cx="303385" cy="301724"/>
            <a:chOff x="-5971525" y="3273750"/>
            <a:chExt cx="292250" cy="290650"/>
          </a:xfrm>
        </p:grpSpPr>
        <p:sp>
          <p:nvSpPr>
            <p:cNvPr id="8277" name="Google Shape;8277;p6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67"/>
          <p:cNvGrpSpPr/>
          <p:nvPr/>
        </p:nvGrpSpPr>
        <p:grpSpPr>
          <a:xfrm>
            <a:off x="2073223" y="3640111"/>
            <a:ext cx="311560" cy="304527"/>
            <a:chOff x="-5974675" y="3632100"/>
            <a:chExt cx="300125" cy="293350"/>
          </a:xfrm>
        </p:grpSpPr>
        <p:sp>
          <p:nvSpPr>
            <p:cNvPr id="8280" name="Google Shape;8280;p6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67"/>
          <p:cNvGrpSpPr/>
          <p:nvPr/>
        </p:nvGrpSpPr>
        <p:grpSpPr>
          <a:xfrm>
            <a:off x="2094881" y="4037982"/>
            <a:ext cx="285400" cy="304189"/>
            <a:chOff x="-5971525" y="3990475"/>
            <a:chExt cx="274925" cy="293025"/>
          </a:xfrm>
        </p:grpSpPr>
        <p:sp>
          <p:nvSpPr>
            <p:cNvPr id="8284" name="Google Shape;8284;p6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67"/>
          <p:cNvGrpSpPr/>
          <p:nvPr/>
        </p:nvGrpSpPr>
        <p:grpSpPr>
          <a:xfrm>
            <a:off x="4022136" y="3269521"/>
            <a:ext cx="303359" cy="301724"/>
            <a:chOff x="-4118225" y="3253275"/>
            <a:chExt cx="292225" cy="290650"/>
          </a:xfrm>
        </p:grpSpPr>
        <p:sp>
          <p:nvSpPr>
            <p:cNvPr id="8289" name="Google Shape;8289;p6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67"/>
          <p:cNvGrpSpPr/>
          <p:nvPr/>
        </p:nvGrpSpPr>
        <p:grpSpPr>
          <a:xfrm>
            <a:off x="4058509" y="3640902"/>
            <a:ext cx="230614" cy="302944"/>
            <a:chOff x="-4082800" y="3612425"/>
            <a:chExt cx="222150" cy="291825"/>
          </a:xfrm>
        </p:grpSpPr>
        <p:sp>
          <p:nvSpPr>
            <p:cNvPr id="8292" name="Google Shape;8292;p6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67"/>
          <p:cNvGrpSpPr/>
          <p:nvPr/>
        </p:nvGrpSpPr>
        <p:grpSpPr>
          <a:xfrm>
            <a:off x="4030715" y="4048207"/>
            <a:ext cx="303359" cy="283739"/>
            <a:chOff x="-4118225" y="3990475"/>
            <a:chExt cx="292225" cy="273325"/>
          </a:xfrm>
        </p:grpSpPr>
        <p:sp>
          <p:nvSpPr>
            <p:cNvPr id="8296" name="Google Shape;8296;p6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67"/>
          <p:cNvGrpSpPr/>
          <p:nvPr/>
        </p:nvGrpSpPr>
        <p:grpSpPr>
          <a:xfrm>
            <a:off x="5984968" y="3268288"/>
            <a:ext cx="284569" cy="304189"/>
            <a:chOff x="-2312225" y="3238300"/>
            <a:chExt cx="274125" cy="293025"/>
          </a:xfrm>
        </p:grpSpPr>
        <p:sp>
          <p:nvSpPr>
            <p:cNvPr id="8301" name="Google Shape;8301;p6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67"/>
          <p:cNvGrpSpPr/>
          <p:nvPr/>
        </p:nvGrpSpPr>
        <p:grpSpPr>
          <a:xfrm>
            <a:off x="5975561" y="3603891"/>
            <a:ext cx="303385" cy="376960"/>
            <a:chOff x="-2310650" y="3525775"/>
            <a:chExt cx="292250" cy="363125"/>
          </a:xfrm>
        </p:grpSpPr>
        <p:sp>
          <p:nvSpPr>
            <p:cNvPr id="8304" name="Google Shape;8304;p6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7"/>
          <p:cNvGrpSpPr/>
          <p:nvPr/>
        </p:nvGrpSpPr>
        <p:grpSpPr>
          <a:xfrm>
            <a:off x="5983322" y="4038798"/>
            <a:ext cx="305020" cy="302554"/>
            <a:chOff x="-2310650" y="3958175"/>
            <a:chExt cx="293825" cy="291450"/>
          </a:xfrm>
        </p:grpSpPr>
        <p:sp>
          <p:nvSpPr>
            <p:cNvPr id="8309" name="Google Shape;8309;p6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67"/>
          <p:cNvGrpSpPr/>
          <p:nvPr/>
        </p:nvGrpSpPr>
        <p:grpSpPr>
          <a:xfrm>
            <a:off x="7154715" y="4038798"/>
            <a:ext cx="305798" cy="302554"/>
            <a:chOff x="-1182750" y="3962900"/>
            <a:chExt cx="294575" cy="291450"/>
          </a:xfrm>
        </p:grpSpPr>
        <p:sp>
          <p:nvSpPr>
            <p:cNvPr id="8312" name="Google Shape;8312;p6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67"/>
          <p:cNvGrpSpPr/>
          <p:nvPr/>
        </p:nvGrpSpPr>
        <p:grpSpPr>
          <a:xfrm>
            <a:off x="2465070" y="3269107"/>
            <a:ext cx="305824" cy="302554"/>
            <a:chOff x="-5611575" y="3272950"/>
            <a:chExt cx="294600" cy="291450"/>
          </a:xfrm>
        </p:grpSpPr>
        <p:sp>
          <p:nvSpPr>
            <p:cNvPr id="8320" name="Google Shape;8320;p6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67"/>
          <p:cNvGrpSpPr/>
          <p:nvPr/>
        </p:nvGrpSpPr>
        <p:grpSpPr>
          <a:xfrm>
            <a:off x="2465070" y="3641513"/>
            <a:ext cx="305824" cy="301724"/>
            <a:chOff x="-5613150" y="3632900"/>
            <a:chExt cx="294600" cy="290650"/>
          </a:xfrm>
        </p:grpSpPr>
        <p:sp>
          <p:nvSpPr>
            <p:cNvPr id="8326" name="Google Shape;8326;p6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67"/>
          <p:cNvGrpSpPr/>
          <p:nvPr/>
        </p:nvGrpSpPr>
        <p:grpSpPr>
          <a:xfrm>
            <a:off x="2473648" y="4038397"/>
            <a:ext cx="305824" cy="303359"/>
            <a:chOff x="-5613150" y="3991275"/>
            <a:chExt cx="294600" cy="292225"/>
          </a:xfrm>
        </p:grpSpPr>
        <p:sp>
          <p:nvSpPr>
            <p:cNvPr id="8329" name="Google Shape;8329;p6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7"/>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7"/>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7"/>
          <p:cNvGrpSpPr/>
          <p:nvPr/>
        </p:nvGrpSpPr>
        <p:grpSpPr>
          <a:xfrm>
            <a:off x="4399665" y="3269262"/>
            <a:ext cx="313350" cy="302243"/>
            <a:chOff x="-3768700" y="3253275"/>
            <a:chExt cx="301850" cy="291150"/>
          </a:xfrm>
        </p:grpSpPr>
        <p:sp>
          <p:nvSpPr>
            <p:cNvPr id="8339" name="Google Shape;8339;p6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67"/>
          <p:cNvGrpSpPr/>
          <p:nvPr/>
        </p:nvGrpSpPr>
        <p:grpSpPr>
          <a:xfrm>
            <a:off x="4402609" y="3649674"/>
            <a:ext cx="307459" cy="285400"/>
            <a:chOff x="-3808700" y="3628950"/>
            <a:chExt cx="296175" cy="274925"/>
          </a:xfrm>
        </p:grpSpPr>
        <p:sp>
          <p:nvSpPr>
            <p:cNvPr id="8343" name="Google Shape;8343;p6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67"/>
          <p:cNvGrpSpPr/>
          <p:nvPr/>
        </p:nvGrpSpPr>
        <p:grpSpPr>
          <a:xfrm>
            <a:off x="4449623" y="4038500"/>
            <a:ext cx="302399" cy="303151"/>
            <a:chOff x="-3771675" y="3971775"/>
            <a:chExt cx="291300" cy="292025"/>
          </a:xfrm>
        </p:grpSpPr>
        <p:sp>
          <p:nvSpPr>
            <p:cNvPr id="8347" name="Google Shape;8347;p6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7"/>
          <p:cNvGrpSpPr/>
          <p:nvPr/>
        </p:nvGrpSpPr>
        <p:grpSpPr>
          <a:xfrm>
            <a:off x="6368398" y="3304751"/>
            <a:ext cx="302995" cy="231263"/>
            <a:chOff x="-1951475" y="3273100"/>
            <a:chExt cx="291875" cy="222775"/>
          </a:xfrm>
        </p:grpSpPr>
        <p:sp>
          <p:nvSpPr>
            <p:cNvPr id="8353" name="Google Shape;8353;p6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67"/>
          <p:cNvGrpSpPr/>
          <p:nvPr/>
        </p:nvGrpSpPr>
        <p:grpSpPr>
          <a:xfrm>
            <a:off x="6366582" y="3641095"/>
            <a:ext cx="306629" cy="302554"/>
            <a:chOff x="-1951475" y="3597450"/>
            <a:chExt cx="295375" cy="291450"/>
          </a:xfrm>
        </p:grpSpPr>
        <p:sp>
          <p:nvSpPr>
            <p:cNvPr id="8357" name="Google Shape;8357;p6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67"/>
          <p:cNvGrpSpPr/>
          <p:nvPr/>
        </p:nvGrpSpPr>
        <p:grpSpPr>
          <a:xfrm>
            <a:off x="6368205" y="4038798"/>
            <a:ext cx="320539" cy="302554"/>
            <a:chOff x="-1960150" y="3956600"/>
            <a:chExt cx="308775" cy="291450"/>
          </a:xfrm>
        </p:grpSpPr>
        <p:sp>
          <p:nvSpPr>
            <p:cNvPr id="8362" name="Google Shape;8362;p6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67"/>
          <p:cNvGrpSpPr/>
          <p:nvPr/>
        </p:nvGrpSpPr>
        <p:grpSpPr>
          <a:xfrm>
            <a:off x="7547604" y="3268702"/>
            <a:ext cx="303359" cy="303359"/>
            <a:chOff x="-804700" y="3226500"/>
            <a:chExt cx="292225" cy="292225"/>
          </a:xfrm>
        </p:grpSpPr>
        <p:sp>
          <p:nvSpPr>
            <p:cNvPr id="8365" name="Google Shape;8365;p6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67"/>
          <p:cNvGrpSpPr/>
          <p:nvPr/>
        </p:nvGrpSpPr>
        <p:grpSpPr>
          <a:xfrm>
            <a:off x="2860141" y="3268692"/>
            <a:ext cx="303359" cy="303385"/>
            <a:chOff x="-5251625" y="3272950"/>
            <a:chExt cx="292225" cy="292250"/>
          </a:xfrm>
        </p:grpSpPr>
        <p:sp>
          <p:nvSpPr>
            <p:cNvPr id="8373" name="Google Shape;8373;p6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67"/>
          <p:cNvGrpSpPr/>
          <p:nvPr/>
        </p:nvGrpSpPr>
        <p:grpSpPr>
          <a:xfrm>
            <a:off x="2857689" y="3640488"/>
            <a:ext cx="308264" cy="303774"/>
            <a:chOff x="-5254775" y="3631325"/>
            <a:chExt cx="296950" cy="292625"/>
          </a:xfrm>
        </p:grpSpPr>
        <p:sp>
          <p:nvSpPr>
            <p:cNvPr id="8377" name="Google Shape;8377;p6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7"/>
          <p:cNvGrpSpPr/>
          <p:nvPr/>
        </p:nvGrpSpPr>
        <p:grpSpPr>
          <a:xfrm>
            <a:off x="2869122" y="4038397"/>
            <a:ext cx="302554" cy="303359"/>
            <a:chOff x="-5251625" y="3991275"/>
            <a:chExt cx="291450" cy="292225"/>
          </a:xfrm>
        </p:grpSpPr>
        <p:sp>
          <p:nvSpPr>
            <p:cNvPr id="8385" name="Google Shape;8385;p6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7"/>
          <p:cNvGrpSpPr/>
          <p:nvPr/>
        </p:nvGrpSpPr>
        <p:grpSpPr>
          <a:xfrm>
            <a:off x="4844953" y="3269119"/>
            <a:ext cx="230614" cy="302528"/>
            <a:chOff x="-3365275" y="3253275"/>
            <a:chExt cx="222150" cy="291425"/>
          </a:xfrm>
        </p:grpSpPr>
        <p:sp>
          <p:nvSpPr>
            <p:cNvPr id="8391" name="Google Shape;8391;p6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67"/>
          <p:cNvGrpSpPr/>
          <p:nvPr/>
        </p:nvGrpSpPr>
        <p:grpSpPr>
          <a:xfrm>
            <a:off x="4826163" y="3640279"/>
            <a:ext cx="268193" cy="304189"/>
            <a:chOff x="-3383375" y="3611625"/>
            <a:chExt cx="258350" cy="293025"/>
          </a:xfrm>
        </p:grpSpPr>
        <p:sp>
          <p:nvSpPr>
            <p:cNvPr id="8394" name="Google Shape;8394;p6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7"/>
          <p:cNvGrpSpPr/>
          <p:nvPr/>
        </p:nvGrpSpPr>
        <p:grpSpPr>
          <a:xfrm>
            <a:off x="4871114" y="4038799"/>
            <a:ext cx="195448" cy="302554"/>
            <a:chOff x="-3347950" y="3971575"/>
            <a:chExt cx="188275" cy="291450"/>
          </a:xfrm>
        </p:grpSpPr>
        <p:sp>
          <p:nvSpPr>
            <p:cNvPr id="8397" name="Google Shape;8397;p6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67"/>
          <p:cNvGrpSpPr/>
          <p:nvPr/>
        </p:nvGrpSpPr>
        <p:grpSpPr>
          <a:xfrm>
            <a:off x="6777113" y="3268288"/>
            <a:ext cx="268193" cy="304189"/>
            <a:chOff x="-1575775" y="3238300"/>
            <a:chExt cx="258350" cy="293025"/>
          </a:xfrm>
        </p:grpSpPr>
        <p:sp>
          <p:nvSpPr>
            <p:cNvPr id="8401" name="Google Shape;8401;p67"/>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67"/>
          <p:cNvGrpSpPr/>
          <p:nvPr/>
        </p:nvGrpSpPr>
        <p:grpSpPr>
          <a:xfrm>
            <a:off x="6758700" y="3639474"/>
            <a:ext cx="305020" cy="305798"/>
            <a:chOff x="-1591550" y="3597475"/>
            <a:chExt cx="293825" cy="294575"/>
          </a:xfrm>
        </p:grpSpPr>
        <p:sp>
          <p:nvSpPr>
            <p:cNvPr id="8407" name="Google Shape;8407;p6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67"/>
          <p:cNvGrpSpPr/>
          <p:nvPr/>
        </p:nvGrpSpPr>
        <p:grpSpPr>
          <a:xfrm>
            <a:off x="6767694" y="4046155"/>
            <a:ext cx="304189" cy="287839"/>
            <a:chOff x="-1592325" y="3957400"/>
            <a:chExt cx="293025" cy="277275"/>
          </a:xfrm>
        </p:grpSpPr>
        <p:sp>
          <p:nvSpPr>
            <p:cNvPr id="8411" name="Google Shape;8411;p6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67"/>
          <p:cNvGrpSpPr/>
          <p:nvPr/>
        </p:nvGrpSpPr>
        <p:grpSpPr>
          <a:xfrm>
            <a:off x="7566005" y="3640694"/>
            <a:ext cx="266558" cy="303359"/>
            <a:chOff x="-778700" y="3612425"/>
            <a:chExt cx="256775" cy="292225"/>
          </a:xfrm>
        </p:grpSpPr>
        <p:sp>
          <p:nvSpPr>
            <p:cNvPr id="8416" name="Google Shape;8416;p6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67"/>
          <p:cNvGrpSpPr/>
          <p:nvPr/>
        </p:nvGrpSpPr>
        <p:grpSpPr>
          <a:xfrm>
            <a:off x="2080850" y="1641166"/>
            <a:ext cx="294442" cy="295215"/>
            <a:chOff x="6679825" y="2693700"/>
            <a:chExt cx="257875" cy="258575"/>
          </a:xfrm>
        </p:grpSpPr>
        <p:sp>
          <p:nvSpPr>
            <p:cNvPr id="8423" name="Google Shape;8423;p67"/>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7"/>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67"/>
          <p:cNvGrpSpPr/>
          <p:nvPr/>
        </p:nvGrpSpPr>
        <p:grpSpPr>
          <a:xfrm>
            <a:off x="2073922" y="1998089"/>
            <a:ext cx="302373" cy="300011"/>
            <a:chOff x="6790450" y="3119050"/>
            <a:chExt cx="262750" cy="260675"/>
          </a:xfrm>
        </p:grpSpPr>
        <p:sp>
          <p:nvSpPr>
            <p:cNvPr id="8426" name="Google Shape;8426;p67"/>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7"/>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7"/>
          <p:cNvGrpSpPr/>
          <p:nvPr/>
        </p:nvGrpSpPr>
        <p:grpSpPr>
          <a:xfrm>
            <a:off x="6586588" y="4426561"/>
            <a:ext cx="245642" cy="279461"/>
            <a:chOff x="7728464" y="1561258"/>
            <a:chExt cx="349719" cy="397866"/>
          </a:xfrm>
        </p:grpSpPr>
        <p:sp>
          <p:nvSpPr>
            <p:cNvPr id="8429" name="Google Shape;8429;p6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67"/>
          <p:cNvGrpSpPr/>
          <p:nvPr/>
        </p:nvGrpSpPr>
        <p:grpSpPr>
          <a:xfrm>
            <a:off x="5089198" y="4426561"/>
            <a:ext cx="279490" cy="279461"/>
            <a:chOff x="5611350" y="1561258"/>
            <a:chExt cx="397907" cy="397866"/>
          </a:xfrm>
        </p:grpSpPr>
        <p:sp>
          <p:nvSpPr>
            <p:cNvPr id="8432" name="Google Shape;8432;p6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67"/>
          <p:cNvGrpSpPr/>
          <p:nvPr/>
        </p:nvGrpSpPr>
        <p:grpSpPr>
          <a:xfrm>
            <a:off x="5463566" y="4496683"/>
            <a:ext cx="279439" cy="139217"/>
            <a:chOff x="6140660" y="1661097"/>
            <a:chExt cx="397835" cy="198202"/>
          </a:xfrm>
        </p:grpSpPr>
        <p:sp>
          <p:nvSpPr>
            <p:cNvPr id="8437" name="Google Shape;8437;p6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67"/>
          <p:cNvGrpSpPr/>
          <p:nvPr/>
        </p:nvGrpSpPr>
        <p:grpSpPr>
          <a:xfrm>
            <a:off x="5837882" y="4426561"/>
            <a:ext cx="279490" cy="279461"/>
            <a:chOff x="6669907" y="1561258"/>
            <a:chExt cx="397907" cy="397866"/>
          </a:xfrm>
        </p:grpSpPr>
        <p:sp>
          <p:nvSpPr>
            <p:cNvPr id="8442" name="Google Shape;8442;p6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67"/>
          <p:cNvGrpSpPr/>
          <p:nvPr/>
        </p:nvGrpSpPr>
        <p:grpSpPr>
          <a:xfrm>
            <a:off x="6212250" y="4426561"/>
            <a:ext cx="279461" cy="279461"/>
            <a:chOff x="7199196" y="1561258"/>
            <a:chExt cx="397866" cy="397866"/>
          </a:xfrm>
        </p:grpSpPr>
        <p:sp>
          <p:nvSpPr>
            <p:cNvPr id="8448" name="Google Shape;8448;p6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67"/>
          <p:cNvGrpSpPr/>
          <p:nvPr/>
        </p:nvGrpSpPr>
        <p:grpSpPr>
          <a:xfrm>
            <a:off x="3592360" y="4468039"/>
            <a:ext cx="279490" cy="196505"/>
            <a:chOff x="3386036" y="1746339"/>
            <a:chExt cx="397907" cy="279762"/>
          </a:xfrm>
        </p:grpSpPr>
        <p:sp>
          <p:nvSpPr>
            <p:cNvPr id="8452" name="Google Shape;8452;p6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67"/>
          <p:cNvGrpSpPr/>
          <p:nvPr/>
        </p:nvGrpSpPr>
        <p:grpSpPr>
          <a:xfrm>
            <a:off x="4340466" y="4426546"/>
            <a:ext cx="279490" cy="279490"/>
            <a:chOff x="4417380" y="1687279"/>
            <a:chExt cx="397907" cy="397907"/>
          </a:xfrm>
        </p:grpSpPr>
        <p:sp>
          <p:nvSpPr>
            <p:cNvPr id="8455" name="Google Shape;8455;p6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67"/>
          <p:cNvGrpSpPr/>
          <p:nvPr/>
        </p:nvGrpSpPr>
        <p:grpSpPr>
          <a:xfrm>
            <a:off x="3218007" y="4426553"/>
            <a:ext cx="279476" cy="279476"/>
            <a:chOff x="2869999" y="1687279"/>
            <a:chExt cx="397887" cy="397887"/>
          </a:xfrm>
        </p:grpSpPr>
        <p:sp>
          <p:nvSpPr>
            <p:cNvPr id="8458" name="Google Shape;8458;p6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67"/>
          <p:cNvGrpSpPr/>
          <p:nvPr/>
        </p:nvGrpSpPr>
        <p:grpSpPr>
          <a:xfrm>
            <a:off x="3966728" y="4426817"/>
            <a:ext cx="278860" cy="278948"/>
            <a:chOff x="3902887" y="1687655"/>
            <a:chExt cx="397010" cy="397135"/>
          </a:xfrm>
        </p:grpSpPr>
        <p:sp>
          <p:nvSpPr>
            <p:cNvPr id="8461" name="Google Shape;8461;p6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67"/>
          <p:cNvGrpSpPr/>
          <p:nvPr/>
        </p:nvGrpSpPr>
        <p:grpSpPr>
          <a:xfrm>
            <a:off x="4714834" y="4426546"/>
            <a:ext cx="279490" cy="279490"/>
            <a:chOff x="4933458" y="1687279"/>
            <a:chExt cx="397907" cy="397907"/>
          </a:xfrm>
        </p:grpSpPr>
        <p:sp>
          <p:nvSpPr>
            <p:cNvPr id="8464" name="Google Shape;8464;p6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67"/>
          <p:cNvGrpSpPr/>
          <p:nvPr/>
        </p:nvGrpSpPr>
        <p:grpSpPr>
          <a:xfrm>
            <a:off x="2094198" y="4426553"/>
            <a:ext cx="279476" cy="279476"/>
            <a:chOff x="1379798" y="1723250"/>
            <a:chExt cx="397887" cy="397887"/>
          </a:xfrm>
        </p:grpSpPr>
        <p:sp>
          <p:nvSpPr>
            <p:cNvPr id="8467" name="Google Shape;8467;p6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67"/>
          <p:cNvGrpSpPr/>
          <p:nvPr/>
        </p:nvGrpSpPr>
        <p:grpSpPr>
          <a:xfrm>
            <a:off x="1345493" y="4426553"/>
            <a:ext cx="279490" cy="279476"/>
            <a:chOff x="266768" y="1721375"/>
            <a:chExt cx="397907" cy="397887"/>
          </a:xfrm>
        </p:grpSpPr>
        <p:sp>
          <p:nvSpPr>
            <p:cNvPr id="8472" name="Google Shape;8472;p6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67"/>
          <p:cNvGrpSpPr/>
          <p:nvPr/>
        </p:nvGrpSpPr>
        <p:grpSpPr>
          <a:xfrm>
            <a:off x="1719859" y="4426553"/>
            <a:ext cx="279461" cy="279476"/>
            <a:chOff x="864491" y="1723250"/>
            <a:chExt cx="397866" cy="397887"/>
          </a:xfrm>
        </p:grpSpPr>
        <p:sp>
          <p:nvSpPr>
            <p:cNvPr id="8475" name="Google Shape;8475;p6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8" name="Google Shape;8478;p67"/>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9" name="Google Shape;8479;p67"/>
          <p:cNvGrpSpPr/>
          <p:nvPr/>
        </p:nvGrpSpPr>
        <p:grpSpPr>
          <a:xfrm>
            <a:off x="2843740" y="4426832"/>
            <a:ext cx="279388" cy="278918"/>
            <a:chOff x="2408992" y="1722875"/>
            <a:chExt cx="397761" cy="397093"/>
          </a:xfrm>
        </p:grpSpPr>
        <p:sp>
          <p:nvSpPr>
            <p:cNvPr id="8480" name="Google Shape;8480;p6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67"/>
          <p:cNvGrpSpPr/>
          <p:nvPr/>
        </p:nvGrpSpPr>
        <p:grpSpPr>
          <a:xfrm>
            <a:off x="6576454" y="2738015"/>
            <a:ext cx="257472" cy="292918"/>
            <a:chOff x="7660859" y="2571753"/>
            <a:chExt cx="366561" cy="417024"/>
          </a:xfrm>
        </p:grpSpPr>
        <p:sp>
          <p:nvSpPr>
            <p:cNvPr id="8483" name="Google Shape;8483;p67"/>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7"/>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7"/>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67"/>
          <p:cNvGrpSpPr/>
          <p:nvPr/>
        </p:nvGrpSpPr>
        <p:grpSpPr>
          <a:xfrm>
            <a:off x="5079333" y="2738015"/>
            <a:ext cx="292918" cy="292918"/>
            <a:chOff x="5566722" y="2571753"/>
            <a:chExt cx="417024" cy="417024"/>
          </a:xfrm>
        </p:grpSpPr>
        <p:sp>
          <p:nvSpPr>
            <p:cNvPr id="8487" name="Google Shape;8487;p67"/>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7"/>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67"/>
          <p:cNvGrpSpPr/>
          <p:nvPr/>
        </p:nvGrpSpPr>
        <p:grpSpPr>
          <a:xfrm>
            <a:off x="5453615" y="2811538"/>
            <a:ext cx="292910" cy="145873"/>
            <a:chOff x="6090251" y="2676413"/>
            <a:chExt cx="417014" cy="207677"/>
          </a:xfrm>
        </p:grpSpPr>
        <p:sp>
          <p:nvSpPr>
            <p:cNvPr id="8490" name="Google Shape;8490;p67"/>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7"/>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67"/>
          <p:cNvGrpSpPr/>
          <p:nvPr/>
        </p:nvGrpSpPr>
        <p:grpSpPr>
          <a:xfrm>
            <a:off x="6202172" y="2738015"/>
            <a:ext cx="292918" cy="292918"/>
            <a:chOff x="7137330" y="2571753"/>
            <a:chExt cx="417024" cy="417024"/>
          </a:xfrm>
        </p:grpSpPr>
        <p:sp>
          <p:nvSpPr>
            <p:cNvPr id="8495" name="Google Shape;8495;p67"/>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7"/>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7"/>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67"/>
          <p:cNvGrpSpPr/>
          <p:nvPr/>
        </p:nvGrpSpPr>
        <p:grpSpPr>
          <a:xfrm>
            <a:off x="5827890" y="2738015"/>
            <a:ext cx="292918" cy="292918"/>
            <a:chOff x="6613801" y="2571753"/>
            <a:chExt cx="417024" cy="417024"/>
          </a:xfrm>
        </p:grpSpPr>
        <p:sp>
          <p:nvSpPr>
            <p:cNvPr id="8499" name="Google Shape;8499;p67"/>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7"/>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7"/>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67"/>
          <p:cNvGrpSpPr/>
          <p:nvPr/>
        </p:nvGrpSpPr>
        <p:grpSpPr>
          <a:xfrm>
            <a:off x="3207894" y="2738008"/>
            <a:ext cx="292933" cy="292933"/>
            <a:chOff x="2964567" y="2571753"/>
            <a:chExt cx="417045" cy="417045"/>
          </a:xfrm>
        </p:grpSpPr>
        <p:sp>
          <p:nvSpPr>
            <p:cNvPr id="8505" name="Google Shape;8505;p67"/>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7"/>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67"/>
          <p:cNvGrpSpPr/>
          <p:nvPr/>
        </p:nvGrpSpPr>
        <p:grpSpPr>
          <a:xfrm>
            <a:off x="3582191" y="2781487"/>
            <a:ext cx="292918" cy="205975"/>
            <a:chOff x="3476576" y="2633631"/>
            <a:chExt cx="417024" cy="293244"/>
          </a:xfrm>
        </p:grpSpPr>
        <p:sp>
          <p:nvSpPr>
            <p:cNvPr id="8508" name="Google Shape;8508;p67"/>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7"/>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67"/>
          <p:cNvGrpSpPr/>
          <p:nvPr/>
        </p:nvGrpSpPr>
        <p:grpSpPr>
          <a:xfrm>
            <a:off x="3956473" y="2738067"/>
            <a:ext cx="292933" cy="292815"/>
            <a:chOff x="3988564" y="2571836"/>
            <a:chExt cx="417045" cy="416878"/>
          </a:xfrm>
        </p:grpSpPr>
        <p:sp>
          <p:nvSpPr>
            <p:cNvPr id="8511" name="Google Shape;8511;p67"/>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7"/>
          <p:cNvGrpSpPr/>
          <p:nvPr/>
        </p:nvGrpSpPr>
        <p:grpSpPr>
          <a:xfrm>
            <a:off x="4330770" y="2738015"/>
            <a:ext cx="292918" cy="292918"/>
            <a:chOff x="4500573" y="2571753"/>
            <a:chExt cx="417024" cy="417024"/>
          </a:xfrm>
        </p:grpSpPr>
        <p:sp>
          <p:nvSpPr>
            <p:cNvPr id="8514" name="Google Shape;8514;p67"/>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7"/>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67"/>
          <p:cNvGrpSpPr/>
          <p:nvPr/>
        </p:nvGrpSpPr>
        <p:grpSpPr>
          <a:xfrm>
            <a:off x="4705052" y="2738015"/>
            <a:ext cx="292918" cy="292918"/>
            <a:chOff x="5012603" y="2571753"/>
            <a:chExt cx="417024" cy="417024"/>
          </a:xfrm>
        </p:grpSpPr>
        <p:sp>
          <p:nvSpPr>
            <p:cNvPr id="8517" name="Google Shape;8517;p67"/>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7"/>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9" name="Google Shape;8519;p67"/>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0" name="Google Shape;8520;p67"/>
          <p:cNvGrpSpPr/>
          <p:nvPr/>
        </p:nvGrpSpPr>
        <p:grpSpPr>
          <a:xfrm>
            <a:off x="1708832" y="2738015"/>
            <a:ext cx="292947" cy="292918"/>
            <a:chOff x="812101" y="2571761"/>
            <a:chExt cx="417066" cy="417024"/>
          </a:xfrm>
        </p:grpSpPr>
        <p:sp>
          <p:nvSpPr>
            <p:cNvPr id="8521" name="Google Shape;8521;p6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67"/>
          <p:cNvGrpSpPr/>
          <p:nvPr/>
        </p:nvGrpSpPr>
        <p:grpSpPr>
          <a:xfrm>
            <a:off x="2083144" y="2738015"/>
            <a:ext cx="292918" cy="292918"/>
            <a:chOff x="1323129" y="2571761"/>
            <a:chExt cx="417024" cy="417024"/>
          </a:xfrm>
        </p:grpSpPr>
        <p:sp>
          <p:nvSpPr>
            <p:cNvPr id="8526" name="Google Shape;8526;p67"/>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7"/>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7"/>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7"/>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0" name="Google Shape;8530;p67"/>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1" name="Google Shape;8531;p67"/>
          <p:cNvGrpSpPr/>
          <p:nvPr/>
        </p:nvGrpSpPr>
        <p:grpSpPr>
          <a:xfrm>
            <a:off x="2833159" y="2738008"/>
            <a:ext cx="293372" cy="292933"/>
            <a:chOff x="2344476" y="2571761"/>
            <a:chExt cx="417671" cy="417045"/>
          </a:xfrm>
        </p:grpSpPr>
        <p:sp>
          <p:nvSpPr>
            <p:cNvPr id="8532" name="Google Shape;8532;p67"/>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7"/>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37" name="Shape 8537"/>
        <p:cNvGrpSpPr/>
        <p:nvPr/>
      </p:nvGrpSpPr>
      <p:grpSpPr>
        <a:xfrm>
          <a:off x="0" y="0"/>
          <a:ext cx="0" cy="0"/>
          <a:chOff x="0" y="0"/>
          <a:chExt cx="0" cy="0"/>
        </a:xfrm>
      </p:grpSpPr>
      <p:sp>
        <p:nvSpPr>
          <p:cNvPr id="8538" name="Google Shape;8538;p68"/>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539" name="Google Shape;8539;p68"/>
          <p:cNvGrpSpPr/>
          <p:nvPr/>
        </p:nvGrpSpPr>
        <p:grpSpPr>
          <a:xfrm>
            <a:off x="1049401" y="1688535"/>
            <a:ext cx="334346" cy="329068"/>
            <a:chOff x="683125" y="1955275"/>
            <a:chExt cx="299325" cy="294600"/>
          </a:xfrm>
        </p:grpSpPr>
        <p:sp>
          <p:nvSpPr>
            <p:cNvPr id="8540" name="Google Shape;8540;p68"/>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8"/>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8"/>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8"/>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8"/>
          <p:cNvGrpSpPr/>
          <p:nvPr/>
        </p:nvGrpSpPr>
        <p:grpSpPr>
          <a:xfrm>
            <a:off x="1050281" y="2079583"/>
            <a:ext cx="332587" cy="330855"/>
            <a:chOff x="685475" y="2318350"/>
            <a:chExt cx="297750" cy="296200"/>
          </a:xfrm>
        </p:grpSpPr>
        <p:sp>
          <p:nvSpPr>
            <p:cNvPr id="8545" name="Google Shape;8545;p68"/>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8"/>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8"/>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8" name="Google Shape;8548;p68"/>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9" name="Google Shape;8549;p68"/>
          <p:cNvGrpSpPr/>
          <p:nvPr/>
        </p:nvGrpSpPr>
        <p:grpSpPr>
          <a:xfrm>
            <a:off x="3159658" y="1688312"/>
            <a:ext cx="293017" cy="329515"/>
            <a:chOff x="2523000" y="1954875"/>
            <a:chExt cx="262325" cy="295000"/>
          </a:xfrm>
        </p:grpSpPr>
        <p:sp>
          <p:nvSpPr>
            <p:cNvPr id="8550" name="Google Shape;8550;p68"/>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8"/>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8"/>
          <p:cNvGrpSpPr/>
          <p:nvPr/>
        </p:nvGrpSpPr>
        <p:grpSpPr>
          <a:xfrm>
            <a:off x="3139873" y="2080030"/>
            <a:ext cx="332587" cy="329962"/>
            <a:chOff x="2508825" y="2318350"/>
            <a:chExt cx="297750" cy="295400"/>
          </a:xfrm>
        </p:grpSpPr>
        <p:sp>
          <p:nvSpPr>
            <p:cNvPr id="8553" name="Google Shape;8553;p68"/>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8"/>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5" name="Google Shape;8555;p68"/>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6" name="Google Shape;8556;p68"/>
          <p:cNvGrpSpPr/>
          <p:nvPr/>
        </p:nvGrpSpPr>
        <p:grpSpPr>
          <a:xfrm>
            <a:off x="5245510" y="1688103"/>
            <a:ext cx="329068" cy="329934"/>
            <a:chOff x="4321150" y="1946600"/>
            <a:chExt cx="294600" cy="295375"/>
          </a:xfrm>
        </p:grpSpPr>
        <p:sp>
          <p:nvSpPr>
            <p:cNvPr id="8557" name="Google Shape;8557;p68"/>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8"/>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8"/>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0" name="Google Shape;8560;p68"/>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8"/>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8"/>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8"/>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4" name="Google Shape;8564;p68"/>
          <p:cNvGrpSpPr/>
          <p:nvPr/>
        </p:nvGrpSpPr>
        <p:grpSpPr>
          <a:xfrm>
            <a:off x="1470025" y="2080030"/>
            <a:ext cx="333452" cy="329962"/>
            <a:chOff x="1049375" y="2318350"/>
            <a:chExt cx="298525" cy="295400"/>
          </a:xfrm>
        </p:grpSpPr>
        <p:sp>
          <p:nvSpPr>
            <p:cNvPr id="8565" name="Google Shape;8565;p68"/>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8"/>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8"/>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8"/>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68"/>
          <p:cNvGrpSpPr/>
          <p:nvPr/>
        </p:nvGrpSpPr>
        <p:grpSpPr>
          <a:xfrm>
            <a:off x="1470472" y="2504099"/>
            <a:ext cx="332559" cy="332559"/>
            <a:chOff x="1049375" y="2680675"/>
            <a:chExt cx="297725" cy="297725"/>
          </a:xfrm>
        </p:grpSpPr>
        <p:sp>
          <p:nvSpPr>
            <p:cNvPr id="8570" name="Google Shape;8570;p6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68"/>
          <p:cNvGrpSpPr/>
          <p:nvPr/>
        </p:nvGrpSpPr>
        <p:grpSpPr>
          <a:xfrm>
            <a:off x="3565926" y="1688089"/>
            <a:ext cx="329934" cy="329962"/>
            <a:chOff x="2872725" y="1954475"/>
            <a:chExt cx="295375" cy="295400"/>
          </a:xfrm>
        </p:grpSpPr>
        <p:sp>
          <p:nvSpPr>
            <p:cNvPr id="8573" name="Google Shape;8573;p68"/>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8"/>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8"/>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68"/>
          <p:cNvGrpSpPr/>
          <p:nvPr/>
        </p:nvGrpSpPr>
        <p:grpSpPr>
          <a:xfrm>
            <a:off x="3586158" y="2079150"/>
            <a:ext cx="289471" cy="331721"/>
            <a:chOff x="2890050" y="2318350"/>
            <a:chExt cx="259150" cy="296975"/>
          </a:xfrm>
        </p:grpSpPr>
        <p:sp>
          <p:nvSpPr>
            <p:cNvPr id="8577" name="Google Shape;8577;p68"/>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8"/>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9" name="Google Shape;8579;p68"/>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0" name="Google Shape;8580;p68"/>
          <p:cNvGrpSpPr/>
          <p:nvPr/>
        </p:nvGrpSpPr>
        <p:grpSpPr>
          <a:xfrm>
            <a:off x="5662394" y="1688549"/>
            <a:ext cx="329040" cy="329040"/>
            <a:chOff x="4685050" y="1945825"/>
            <a:chExt cx="294575" cy="294575"/>
          </a:xfrm>
        </p:grpSpPr>
        <p:sp>
          <p:nvSpPr>
            <p:cNvPr id="8581" name="Google Shape;8581;p68"/>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8"/>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8"/>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8"/>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8"/>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6" name="Google Shape;8586;p68"/>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8"/>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8" name="Google Shape;8588;p68"/>
          <p:cNvGrpSpPr/>
          <p:nvPr/>
        </p:nvGrpSpPr>
        <p:grpSpPr>
          <a:xfrm>
            <a:off x="7338295" y="2080477"/>
            <a:ext cx="329934" cy="329068"/>
            <a:chOff x="6131900" y="2301825"/>
            <a:chExt cx="295375" cy="294600"/>
          </a:xfrm>
        </p:grpSpPr>
        <p:sp>
          <p:nvSpPr>
            <p:cNvPr id="8589" name="Google Shape;8589;p68"/>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8"/>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8"/>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8"/>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68"/>
          <p:cNvGrpSpPr/>
          <p:nvPr/>
        </p:nvGrpSpPr>
        <p:grpSpPr>
          <a:xfrm>
            <a:off x="1890428" y="1687656"/>
            <a:ext cx="332587" cy="330827"/>
            <a:chOff x="1412450" y="1954475"/>
            <a:chExt cx="297750" cy="296175"/>
          </a:xfrm>
        </p:grpSpPr>
        <p:sp>
          <p:nvSpPr>
            <p:cNvPr id="8594" name="Google Shape;8594;p68"/>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8"/>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6" name="Google Shape;8596;p68"/>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7" name="Google Shape;8597;p68"/>
          <p:cNvGrpSpPr/>
          <p:nvPr/>
        </p:nvGrpSpPr>
        <p:grpSpPr>
          <a:xfrm>
            <a:off x="1890428" y="2504211"/>
            <a:ext cx="332587" cy="332335"/>
            <a:chOff x="1413250" y="2680675"/>
            <a:chExt cx="297750" cy="297525"/>
          </a:xfrm>
        </p:grpSpPr>
        <p:sp>
          <p:nvSpPr>
            <p:cNvPr id="8598" name="Google Shape;8598;p68"/>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8"/>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8"/>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8"/>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2" name="Google Shape;8602;p68"/>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8"/>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8"/>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5" name="Google Shape;8605;p68"/>
          <p:cNvGrpSpPr/>
          <p:nvPr/>
        </p:nvGrpSpPr>
        <p:grpSpPr>
          <a:xfrm>
            <a:off x="6081470" y="1688228"/>
            <a:ext cx="331693" cy="329683"/>
            <a:chOff x="5045775" y="1946400"/>
            <a:chExt cx="296950" cy="295150"/>
          </a:xfrm>
        </p:grpSpPr>
        <p:sp>
          <p:nvSpPr>
            <p:cNvPr id="8606" name="Google Shape;8606;p68"/>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8"/>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68"/>
          <p:cNvGrpSpPr/>
          <p:nvPr/>
        </p:nvGrpSpPr>
        <p:grpSpPr>
          <a:xfrm>
            <a:off x="6080144" y="2098949"/>
            <a:ext cx="334346" cy="292123"/>
            <a:chOff x="5046550" y="2327025"/>
            <a:chExt cx="299325" cy="261525"/>
          </a:xfrm>
        </p:grpSpPr>
        <p:sp>
          <p:nvSpPr>
            <p:cNvPr id="8609" name="Google Shape;8609;p68"/>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8"/>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8"/>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2" name="Google Shape;8612;p68"/>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3" name="Google Shape;8613;p68"/>
          <p:cNvGrpSpPr/>
          <p:nvPr/>
        </p:nvGrpSpPr>
        <p:grpSpPr>
          <a:xfrm>
            <a:off x="7336969" y="2505411"/>
            <a:ext cx="332587" cy="329934"/>
            <a:chOff x="6167350" y="2672800"/>
            <a:chExt cx="297750" cy="295375"/>
          </a:xfrm>
        </p:grpSpPr>
        <p:sp>
          <p:nvSpPr>
            <p:cNvPr id="8614" name="Google Shape;8614;p68"/>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8"/>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8"/>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8"/>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8"/>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68"/>
          <p:cNvGrpSpPr/>
          <p:nvPr/>
        </p:nvGrpSpPr>
        <p:grpSpPr>
          <a:xfrm>
            <a:off x="2310383" y="1687223"/>
            <a:ext cx="329068" cy="331693"/>
            <a:chOff x="1777925" y="1953700"/>
            <a:chExt cx="294600" cy="296950"/>
          </a:xfrm>
        </p:grpSpPr>
        <p:sp>
          <p:nvSpPr>
            <p:cNvPr id="8620" name="Google Shape;8620;p68"/>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8"/>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8"/>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8"/>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68"/>
          <p:cNvGrpSpPr/>
          <p:nvPr/>
        </p:nvGrpSpPr>
        <p:grpSpPr>
          <a:xfrm>
            <a:off x="2325351" y="2080477"/>
            <a:ext cx="299133" cy="329068"/>
            <a:chOff x="1790525" y="2319150"/>
            <a:chExt cx="267800" cy="294600"/>
          </a:xfrm>
        </p:grpSpPr>
        <p:sp>
          <p:nvSpPr>
            <p:cNvPr id="8625" name="Google Shape;8625;p68"/>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8"/>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7" name="Google Shape;8627;p68"/>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8" name="Google Shape;8628;p68"/>
          <p:cNvGrpSpPr/>
          <p:nvPr/>
        </p:nvGrpSpPr>
        <p:grpSpPr>
          <a:xfrm>
            <a:off x="4411489" y="1688089"/>
            <a:ext cx="330827" cy="329962"/>
            <a:chOff x="3599700" y="1954475"/>
            <a:chExt cx="296175" cy="295400"/>
          </a:xfrm>
        </p:grpSpPr>
        <p:sp>
          <p:nvSpPr>
            <p:cNvPr id="8629" name="Google Shape;8629;p68"/>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8"/>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8"/>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68"/>
          <p:cNvGrpSpPr/>
          <p:nvPr/>
        </p:nvGrpSpPr>
        <p:grpSpPr>
          <a:xfrm>
            <a:off x="4412368" y="2080477"/>
            <a:ext cx="329068" cy="329068"/>
            <a:chOff x="3601275" y="2319150"/>
            <a:chExt cx="294600" cy="294600"/>
          </a:xfrm>
        </p:grpSpPr>
        <p:sp>
          <p:nvSpPr>
            <p:cNvPr id="8633" name="Google Shape;8633;p68"/>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8"/>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5" name="Google Shape;8635;p68"/>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6" name="Google Shape;8636;p68"/>
          <p:cNvGrpSpPr/>
          <p:nvPr/>
        </p:nvGrpSpPr>
        <p:grpSpPr>
          <a:xfrm>
            <a:off x="6513741" y="1687670"/>
            <a:ext cx="310582" cy="330800"/>
            <a:chOff x="5421475" y="1945825"/>
            <a:chExt cx="278050" cy="296150"/>
          </a:xfrm>
        </p:grpSpPr>
        <p:sp>
          <p:nvSpPr>
            <p:cNvPr id="8637" name="Google Shape;8637;p68"/>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8"/>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8"/>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8"/>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8"/>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8"/>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8"/>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8"/>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5" name="Google Shape;8645;p68"/>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6" name="Google Shape;8646;p68"/>
          <p:cNvGrpSpPr/>
          <p:nvPr/>
        </p:nvGrpSpPr>
        <p:grpSpPr>
          <a:xfrm>
            <a:off x="6503185" y="2563914"/>
            <a:ext cx="331693" cy="212928"/>
            <a:chOff x="5411225" y="2726350"/>
            <a:chExt cx="296950" cy="190625"/>
          </a:xfrm>
        </p:grpSpPr>
        <p:sp>
          <p:nvSpPr>
            <p:cNvPr id="8647" name="Google Shape;8647;p68"/>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8"/>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68"/>
          <p:cNvGrpSpPr/>
          <p:nvPr/>
        </p:nvGrpSpPr>
        <p:grpSpPr>
          <a:xfrm>
            <a:off x="7764197" y="1698574"/>
            <a:ext cx="332559" cy="308990"/>
            <a:chOff x="6524150" y="1938725"/>
            <a:chExt cx="297725" cy="276625"/>
          </a:xfrm>
        </p:grpSpPr>
        <p:sp>
          <p:nvSpPr>
            <p:cNvPr id="8650" name="Google Shape;8650;p68"/>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8"/>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8"/>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8"/>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68"/>
          <p:cNvGrpSpPr/>
          <p:nvPr/>
        </p:nvGrpSpPr>
        <p:grpSpPr>
          <a:xfrm>
            <a:off x="2726867" y="1687656"/>
            <a:ext cx="331721" cy="330827"/>
            <a:chOff x="2141000" y="1954475"/>
            <a:chExt cx="296975" cy="296175"/>
          </a:xfrm>
        </p:grpSpPr>
        <p:sp>
          <p:nvSpPr>
            <p:cNvPr id="8655" name="Google Shape;8655;p68"/>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8"/>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8"/>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8"/>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68"/>
          <p:cNvGrpSpPr/>
          <p:nvPr/>
        </p:nvGrpSpPr>
        <p:grpSpPr>
          <a:xfrm>
            <a:off x="2720723" y="2079918"/>
            <a:ext cx="344008" cy="330185"/>
            <a:chOff x="2140225" y="2318650"/>
            <a:chExt cx="307975" cy="295600"/>
          </a:xfrm>
        </p:grpSpPr>
        <p:sp>
          <p:nvSpPr>
            <p:cNvPr id="8660" name="Google Shape;8660;p68"/>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8"/>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68"/>
          <p:cNvGrpSpPr/>
          <p:nvPr/>
        </p:nvGrpSpPr>
        <p:grpSpPr>
          <a:xfrm>
            <a:off x="2725987" y="2504979"/>
            <a:ext cx="333480" cy="330800"/>
            <a:chOff x="2139425" y="2682250"/>
            <a:chExt cx="298550" cy="296150"/>
          </a:xfrm>
        </p:grpSpPr>
        <p:sp>
          <p:nvSpPr>
            <p:cNvPr id="8663" name="Google Shape;8663;p68"/>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8"/>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8"/>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8"/>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68"/>
          <p:cNvGrpSpPr/>
          <p:nvPr/>
        </p:nvGrpSpPr>
        <p:grpSpPr>
          <a:xfrm>
            <a:off x="4823141" y="1727686"/>
            <a:ext cx="331721" cy="250767"/>
            <a:chOff x="3962775" y="1990700"/>
            <a:chExt cx="296975" cy="224500"/>
          </a:xfrm>
        </p:grpSpPr>
        <p:sp>
          <p:nvSpPr>
            <p:cNvPr id="8668" name="Google Shape;8668;p68"/>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8"/>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8"/>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8"/>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8"/>
          <p:cNvGrpSpPr/>
          <p:nvPr/>
        </p:nvGrpSpPr>
        <p:grpSpPr>
          <a:xfrm>
            <a:off x="4823588" y="2079597"/>
            <a:ext cx="330827" cy="330827"/>
            <a:chOff x="3963575" y="2317575"/>
            <a:chExt cx="296175" cy="296175"/>
          </a:xfrm>
        </p:grpSpPr>
        <p:sp>
          <p:nvSpPr>
            <p:cNvPr id="8673" name="Google Shape;8673;p68"/>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8"/>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8"/>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8"/>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8"/>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8"/>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8"/>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8"/>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8"/>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8"/>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8"/>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8"/>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8"/>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8"/>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8"/>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8"/>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68"/>
          <p:cNvGrpSpPr/>
          <p:nvPr/>
        </p:nvGrpSpPr>
        <p:grpSpPr>
          <a:xfrm>
            <a:off x="4823588" y="2505411"/>
            <a:ext cx="330827" cy="329934"/>
            <a:chOff x="3962775" y="2683025"/>
            <a:chExt cx="296175" cy="295375"/>
          </a:xfrm>
        </p:grpSpPr>
        <p:sp>
          <p:nvSpPr>
            <p:cNvPr id="8690" name="Google Shape;8690;p68"/>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8"/>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8"/>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3" name="Google Shape;8693;p68"/>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4" name="Google Shape;8694;p68"/>
          <p:cNvGrpSpPr/>
          <p:nvPr/>
        </p:nvGrpSpPr>
        <p:grpSpPr>
          <a:xfrm>
            <a:off x="6920069" y="2080044"/>
            <a:ext cx="329934" cy="329934"/>
            <a:chOff x="5775900" y="2308125"/>
            <a:chExt cx="295375" cy="295375"/>
          </a:xfrm>
        </p:grpSpPr>
        <p:sp>
          <p:nvSpPr>
            <p:cNvPr id="8695" name="Google Shape;8695;p68"/>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8"/>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8"/>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8"/>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8"/>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68"/>
          <p:cNvGrpSpPr/>
          <p:nvPr/>
        </p:nvGrpSpPr>
        <p:grpSpPr>
          <a:xfrm>
            <a:off x="6939868" y="2504965"/>
            <a:ext cx="290336" cy="330827"/>
            <a:chOff x="5794025" y="2673575"/>
            <a:chExt cx="259925" cy="296175"/>
          </a:xfrm>
        </p:grpSpPr>
        <p:sp>
          <p:nvSpPr>
            <p:cNvPr id="8701" name="Google Shape;8701;p68"/>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8"/>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3" name="Google Shape;8703;p68"/>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4" name="Google Shape;8704;p68"/>
          <p:cNvGrpSpPr/>
          <p:nvPr/>
        </p:nvGrpSpPr>
        <p:grpSpPr>
          <a:xfrm>
            <a:off x="1050280" y="3049892"/>
            <a:ext cx="332587" cy="329040"/>
            <a:chOff x="581525" y="3254850"/>
            <a:chExt cx="297750" cy="294575"/>
          </a:xfrm>
        </p:grpSpPr>
        <p:sp>
          <p:nvSpPr>
            <p:cNvPr id="8705" name="Google Shape;8705;p68"/>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8"/>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8"/>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8"/>
          <p:cNvGrpSpPr/>
          <p:nvPr/>
        </p:nvGrpSpPr>
        <p:grpSpPr>
          <a:xfrm>
            <a:off x="1049401" y="3464690"/>
            <a:ext cx="334346" cy="332168"/>
            <a:chOff x="580725" y="3617925"/>
            <a:chExt cx="299325" cy="297375"/>
          </a:xfrm>
        </p:grpSpPr>
        <p:sp>
          <p:nvSpPr>
            <p:cNvPr id="8709" name="Google Shape;8709;p68"/>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8"/>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8"/>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8"/>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8"/>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68"/>
          <p:cNvGrpSpPr/>
          <p:nvPr/>
        </p:nvGrpSpPr>
        <p:grpSpPr>
          <a:xfrm>
            <a:off x="1051160" y="3866308"/>
            <a:ext cx="330827" cy="330827"/>
            <a:chOff x="583100" y="3982600"/>
            <a:chExt cx="296175" cy="296175"/>
          </a:xfrm>
        </p:grpSpPr>
        <p:sp>
          <p:nvSpPr>
            <p:cNvPr id="8715" name="Google Shape;8715;p68"/>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8"/>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8"/>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8"/>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8"/>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8"/>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8"/>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68"/>
          <p:cNvGrpSpPr/>
          <p:nvPr/>
        </p:nvGrpSpPr>
        <p:grpSpPr>
          <a:xfrm>
            <a:off x="3160998" y="3049655"/>
            <a:ext cx="290336" cy="329515"/>
            <a:chOff x="2423775" y="3226875"/>
            <a:chExt cx="259925" cy="295000"/>
          </a:xfrm>
        </p:grpSpPr>
        <p:sp>
          <p:nvSpPr>
            <p:cNvPr id="8723" name="Google Shape;8723;p68"/>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8"/>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8"/>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68"/>
          <p:cNvGrpSpPr/>
          <p:nvPr/>
        </p:nvGrpSpPr>
        <p:grpSpPr>
          <a:xfrm>
            <a:off x="3139439" y="3466673"/>
            <a:ext cx="333452" cy="328203"/>
            <a:chOff x="2404875" y="3592725"/>
            <a:chExt cx="298525" cy="293825"/>
          </a:xfrm>
        </p:grpSpPr>
        <p:sp>
          <p:nvSpPr>
            <p:cNvPr id="8727" name="Google Shape;8727;p68"/>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8"/>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8"/>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68"/>
          <p:cNvGrpSpPr/>
          <p:nvPr/>
        </p:nvGrpSpPr>
        <p:grpSpPr>
          <a:xfrm>
            <a:off x="3140319" y="3866754"/>
            <a:ext cx="331693" cy="329934"/>
            <a:chOff x="2404875" y="3955825"/>
            <a:chExt cx="296950" cy="295375"/>
          </a:xfrm>
        </p:grpSpPr>
        <p:sp>
          <p:nvSpPr>
            <p:cNvPr id="8731" name="Google Shape;8731;p68"/>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8"/>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8"/>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8"/>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8"/>
          <p:cNvGrpSpPr/>
          <p:nvPr/>
        </p:nvGrpSpPr>
        <p:grpSpPr>
          <a:xfrm>
            <a:off x="5245063" y="3048999"/>
            <a:ext cx="329962" cy="330827"/>
            <a:chOff x="4263650" y="3235150"/>
            <a:chExt cx="295400" cy="296175"/>
          </a:xfrm>
        </p:grpSpPr>
        <p:sp>
          <p:nvSpPr>
            <p:cNvPr id="8736" name="Google Shape;8736;p68"/>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8"/>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8"/>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8"/>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8"/>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68"/>
          <p:cNvGrpSpPr/>
          <p:nvPr/>
        </p:nvGrpSpPr>
        <p:grpSpPr>
          <a:xfrm>
            <a:off x="5242871" y="3475916"/>
            <a:ext cx="334346" cy="309716"/>
            <a:chOff x="4266025" y="3609275"/>
            <a:chExt cx="299325" cy="277275"/>
          </a:xfrm>
        </p:grpSpPr>
        <p:sp>
          <p:nvSpPr>
            <p:cNvPr id="8742" name="Google Shape;8742;p68"/>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8"/>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68"/>
          <p:cNvGrpSpPr/>
          <p:nvPr/>
        </p:nvGrpSpPr>
        <p:grpSpPr>
          <a:xfrm>
            <a:off x="5243304" y="3866754"/>
            <a:ext cx="333480" cy="329934"/>
            <a:chOff x="4263650" y="3963700"/>
            <a:chExt cx="298550" cy="295375"/>
          </a:xfrm>
        </p:grpSpPr>
        <p:sp>
          <p:nvSpPr>
            <p:cNvPr id="8745" name="Google Shape;8745;p68"/>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8"/>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8"/>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8"/>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8"/>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8"/>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8"/>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68"/>
          <p:cNvGrpSpPr/>
          <p:nvPr/>
        </p:nvGrpSpPr>
        <p:grpSpPr>
          <a:xfrm>
            <a:off x="7396351" y="3048999"/>
            <a:ext cx="213822" cy="330827"/>
            <a:chOff x="6164975" y="3211525"/>
            <a:chExt cx="191425" cy="296175"/>
          </a:xfrm>
        </p:grpSpPr>
        <p:sp>
          <p:nvSpPr>
            <p:cNvPr id="8753" name="Google Shape;8753;p68"/>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8"/>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8"/>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8"/>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8"/>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8"/>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8"/>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8"/>
          <p:cNvGrpSpPr/>
          <p:nvPr/>
        </p:nvGrpSpPr>
        <p:grpSpPr>
          <a:xfrm>
            <a:off x="1470010" y="3049013"/>
            <a:ext cx="333480" cy="330800"/>
            <a:chOff x="946175" y="3253275"/>
            <a:chExt cx="298550" cy="296150"/>
          </a:xfrm>
        </p:grpSpPr>
        <p:sp>
          <p:nvSpPr>
            <p:cNvPr id="8761" name="Google Shape;8761;p68"/>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8"/>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8"/>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8"/>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8"/>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68"/>
          <p:cNvGrpSpPr/>
          <p:nvPr/>
        </p:nvGrpSpPr>
        <p:grpSpPr>
          <a:xfrm>
            <a:off x="1470890" y="3466673"/>
            <a:ext cx="331721" cy="328203"/>
            <a:chOff x="946175" y="3619500"/>
            <a:chExt cx="296975" cy="293825"/>
          </a:xfrm>
        </p:grpSpPr>
        <p:sp>
          <p:nvSpPr>
            <p:cNvPr id="8767" name="Google Shape;8767;p68"/>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8"/>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8"/>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8"/>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8"/>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8"/>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68"/>
          <p:cNvGrpSpPr/>
          <p:nvPr/>
        </p:nvGrpSpPr>
        <p:grpSpPr>
          <a:xfrm>
            <a:off x="1470457" y="3865875"/>
            <a:ext cx="332587" cy="331693"/>
            <a:chOff x="944600" y="3981825"/>
            <a:chExt cx="297750" cy="296950"/>
          </a:xfrm>
        </p:grpSpPr>
        <p:sp>
          <p:nvSpPr>
            <p:cNvPr id="8774" name="Google Shape;8774;p68"/>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8"/>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8"/>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8"/>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68"/>
          <p:cNvGrpSpPr/>
          <p:nvPr/>
        </p:nvGrpSpPr>
        <p:grpSpPr>
          <a:xfrm>
            <a:off x="3565479" y="3049445"/>
            <a:ext cx="330827" cy="329934"/>
            <a:chOff x="2768750" y="3227275"/>
            <a:chExt cx="296175" cy="295375"/>
          </a:xfrm>
        </p:grpSpPr>
        <p:sp>
          <p:nvSpPr>
            <p:cNvPr id="8779" name="Google Shape;8779;p68"/>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8"/>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8"/>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8"/>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8"/>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8"/>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8"/>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8"/>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68"/>
          <p:cNvGrpSpPr/>
          <p:nvPr/>
        </p:nvGrpSpPr>
        <p:grpSpPr>
          <a:xfrm>
            <a:off x="3585277" y="3466072"/>
            <a:ext cx="291230" cy="329403"/>
            <a:chOff x="2786075" y="3591800"/>
            <a:chExt cx="260725" cy="294900"/>
          </a:xfrm>
        </p:grpSpPr>
        <p:sp>
          <p:nvSpPr>
            <p:cNvPr id="8788" name="Google Shape;8788;p68"/>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8"/>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8"/>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8"/>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8"/>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68"/>
          <p:cNvGrpSpPr/>
          <p:nvPr/>
        </p:nvGrpSpPr>
        <p:grpSpPr>
          <a:xfrm>
            <a:off x="3623549" y="3866308"/>
            <a:ext cx="214687" cy="330827"/>
            <a:chOff x="2819150" y="3955025"/>
            <a:chExt cx="192200" cy="296175"/>
          </a:xfrm>
        </p:grpSpPr>
        <p:sp>
          <p:nvSpPr>
            <p:cNvPr id="8794" name="Google Shape;8794;p68"/>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8"/>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8"/>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8"/>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8"/>
          <p:cNvGrpSpPr/>
          <p:nvPr/>
        </p:nvGrpSpPr>
        <p:grpSpPr>
          <a:xfrm>
            <a:off x="5661947" y="3049878"/>
            <a:ext cx="329934" cy="329068"/>
            <a:chOff x="4629125" y="3235150"/>
            <a:chExt cx="295375" cy="294600"/>
          </a:xfrm>
        </p:grpSpPr>
        <p:sp>
          <p:nvSpPr>
            <p:cNvPr id="8799" name="Google Shape;8799;p68"/>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8"/>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8"/>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8"/>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8"/>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68"/>
          <p:cNvGrpSpPr/>
          <p:nvPr/>
        </p:nvGrpSpPr>
        <p:grpSpPr>
          <a:xfrm>
            <a:off x="5661933" y="3465807"/>
            <a:ext cx="329962" cy="329934"/>
            <a:chOff x="4628325" y="3599825"/>
            <a:chExt cx="295400" cy="295375"/>
          </a:xfrm>
        </p:grpSpPr>
        <p:sp>
          <p:nvSpPr>
            <p:cNvPr id="8805" name="Google Shape;8805;p68"/>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8"/>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8"/>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8"/>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8"/>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8"/>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8"/>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8"/>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8"/>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8"/>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8"/>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8"/>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68"/>
          <p:cNvGrpSpPr/>
          <p:nvPr/>
        </p:nvGrpSpPr>
        <p:grpSpPr>
          <a:xfrm>
            <a:off x="5681732" y="3866308"/>
            <a:ext cx="290364" cy="330827"/>
            <a:chOff x="4645650" y="3962900"/>
            <a:chExt cx="259950" cy="296175"/>
          </a:xfrm>
        </p:grpSpPr>
        <p:sp>
          <p:nvSpPr>
            <p:cNvPr id="8818" name="Google Shape;8818;p68"/>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8"/>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8"/>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8"/>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8"/>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8"/>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68"/>
          <p:cNvGrpSpPr/>
          <p:nvPr/>
        </p:nvGrpSpPr>
        <p:grpSpPr>
          <a:xfrm>
            <a:off x="7338295" y="3466254"/>
            <a:ext cx="329934" cy="329040"/>
            <a:chOff x="6143725" y="3582500"/>
            <a:chExt cx="295375" cy="294575"/>
          </a:xfrm>
        </p:grpSpPr>
        <p:sp>
          <p:nvSpPr>
            <p:cNvPr id="8825" name="Google Shape;8825;p68"/>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8"/>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8"/>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8"/>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8"/>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8"/>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8"/>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68"/>
          <p:cNvGrpSpPr/>
          <p:nvPr/>
        </p:nvGrpSpPr>
        <p:grpSpPr>
          <a:xfrm>
            <a:off x="1890873" y="3049013"/>
            <a:ext cx="331693" cy="330800"/>
            <a:chOff x="1310075" y="3253275"/>
            <a:chExt cx="296950" cy="296150"/>
          </a:xfrm>
        </p:grpSpPr>
        <p:sp>
          <p:nvSpPr>
            <p:cNvPr id="8833" name="Google Shape;8833;p68"/>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8"/>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8"/>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6" name="Google Shape;8836;p68"/>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7" name="Google Shape;8837;p68"/>
          <p:cNvGrpSpPr/>
          <p:nvPr/>
        </p:nvGrpSpPr>
        <p:grpSpPr>
          <a:xfrm>
            <a:off x="1890427" y="3865554"/>
            <a:ext cx="332587" cy="332335"/>
            <a:chOff x="1310075" y="3980250"/>
            <a:chExt cx="297750" cy="297525"/>
          </a:xfrm>
        </p:grpSpPr>
        <p:sp>
          <p:nvSpPr>
            <p:cNvPr id="8838" name="Google Shape;8838;p68"/>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8"/>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8"/>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8"/>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68"/>
          <p:cNvGrpSpPr/>
          <p:nvPr/>
        </p:nvGrpSpPr>
        <p:grpSpPr>
          <a:xfrm>
            <a:off x="4030669" y="3049445"/>
            <a:ext cx="251660" cy="329934"/>
            <a:chOff x="3167275" y="3227275"/>
            <a:chExt cx="225300" cy="295375"/>
          </a:xfrm>
        </p:grpSpPr>
        <p:sp>
          <p:nvSpPr>
            <p:cNvPr id="8843" name="Google Shape;8843;p68"/>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8"/>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8"/>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8"/>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8"/>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8" name="Google Shape;8848;p68"/>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9" name="Google Shape;8849;p68"/>
          <p:cNvGrpSpPr/>
          <p:nvPr/>
        </p:nvGrpSpPr>
        <p:grpSpPr>
          <a:xfrm>
            <a:off x="3990205" y="3866740"/>
            <a:ext cx="332587" cy="329962"/>
            <a:chOff x="3133425" y="3955025"/>
            <a:chExt cx="297750" cy="295400"/>
          </a:xfrm>
        </p:grpSpPr>
        <p:sp>
          <p:nvSpPr>
            <p:cNvPr id="8850" name="Google Shape;8850;p68"/>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8"/>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8"/>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68"/>
          <p:cNvGrpSpPr/>
          <p:nvPr/>
        </p:nvGrpSpPr>
        <p:grpSpPr>
          <a:xfrm>
            <a:off x="6081903" y="3048412"/>
            <a:ext cx="330827" cy="332000"/>
            <a:chOff x="4991425" y="3234750"/>
            <a:chExt cx="296175" cy="297225"/>
          </a:xfrm>
        </p:grpSpPr>
        <p:sp>
          <p:nvSpPr>
            <p:cNvPr id="8854" name="Google Shape;8854;p68"/>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8"/>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8"/>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8"/>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8"/>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8"/>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8"/>
          <p:cNvGrpSpPr/>
          <p:nvPr/>
        </p:nvGrpSpPr>
        <p:grpSpPr>
          <a:xfrm>
            <a:off x="6081903" y="3485159"/>
            <a:ext cx="330827" cy="291230"/>
            <a:chOff x="4991425" y="3617150"/>
            <a:chExt cx="296175" cy="260725"/>
          </a:xfrm>
        </p:grpSpPr>
        <p:sp>
          <p:nvSpPr>
            <p:cNvPr id="8861" name="Google Shape;8861;p68"/>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8"/>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8"/>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8"/>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8"/>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8"/>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8"/>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8"/>
          <p:cNvGrpSpPr/>
          <p:nvPr/>
        </p:nvGrpSpPr>
        <p:grpSpPr>
          <a:xfrm>
            <a:off x="6154927" y="3866740"/>
            <a:ext cx="184780" cy="329962"/>
            <a:chOff x="5056800" y="3962900"/>
            <a:chExt cx="165425" cy="295400"/>
          </a:xfrm>
        </p:grpSpPr>
        <p:sp>
          <p:nvSpPr>
            <p:cNvPr id="8869" name="Google Shape;8869;p68"/>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8"/>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8"/>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68"/>
          <p:cNvGrpSpPr/>
          <p:nvPr/>
        </p:nvGrpSpPr>
        <p:grpSpPr>
          <a:xfrm>
            <a:off x="7337415" y="3866754"/>
            <a:ext cx="331693" cy="329934"/>
            <a:chOff x="6168925" y="3936925"/>
            <a:chExt cx="296950" cy="295375"/>
          </a:xfrm>
        </p:grpSpPr>
        <p:sp>
          <p:nvSpPr>
            <p:cNvPr id="8873" name="Google Shape;8873;p68"/>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8"/>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8"/>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8"/>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8"/>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8"/>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68"/>
          <p:cNvGrpSpPr/>
          <p:nvPr/>
        </p:nvGrpSpPr>
        <p:grpSpPr>
          <a:xfrm>
            <a:off x="2310396" y="3049446"/>
            <a:ext cx="329040" cy="329934"/>
            <a:chOff x="1674750" y="3254050"/>
            <a:chExt cx="294575" cy="295375"/>
          </a:xfrm>
        </p:grpSpPr>
        <p:sp>
          <p:nvSpPr>
            <p:cNvPr id="8880" name="Google Shape;8880;p68"/>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8"/>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8"/>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8"/>
          <p:cNvGrpSpPr/>
          <p:nvPr/>
        </p:nvGrpSpPr>
        <p:grpSpPr>
          <a:xfrm>
            <a:off x="2324024" y="3465807"/>
            <a:ext cx="301785" cy="329934"/>
            <a:chOff x="1687350" y="3618725"/>
            <a:chExt cx="270175" cy="295375"/>
          </a:xfrm>
        </p:grpSpPr>
        <p:sp>
          <p:nvSpPr>
            <p:cNvPr id="8884" name="Google Shape;8884;p68"/>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8"/>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8"/>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68"/>
          <p:cNvGrpSpPr/>
          <p:nvPr/>
        </p:nvGrpSpPr>
        <p:grpSpPr>
          <a:xfrm>
            <a:off x="2308623" y="3866754"/>
            <a:ext cx="332587" cy="329934"/>
            <a:chOff x="1672375" y="3982600"/>
            <a:chExt cx="297750" cy="295375"/>
          </a:xfrm>
        </p:grpSpPr>
        <p:sp>
          <p:nvSpPr>
            <p:cNvPr id="8888" name="Google Shape;8888;p68"/>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8"/>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8"/>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68"/>
          <p:cNvGrpSpPr/>
          <p:nvPr/>
        </p:nvGrpSpPr>
        <p:grpSpPr>
          <a:xfrm>
            <a:off x="4411488" y="3048999"/>
            <a:ext cx="330827" cy="330827"/>
            <a:chOff x="3497300" y="3227275"/>
            <a:chExt cx="296175" cy="296175"/>
          </a:xfrm>
        </p:grpSpPr>
        <p:sp>
          <p:nvSpPr>
            <p:cNvPr id="8892" name="Google Shape;8892;p68"/>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8"/>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8"/>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8"/>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8"/>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8"/>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8"/>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8"/>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68"/>
          <p:cNvGrpSpPr/>
          <p:nvPr/>
        </p:nvGrpSpPr>
        <p:grpSpPr>
          <a:xfrm>
            <a:off x="4411934" y="3466687"/>
            <a:ext cx="329934" cy="328175"/>
            <a:chOff x="3497300" y="3591950"/>
            <a:chExt cx="295375" cy="293800"/>
          </a:xfrm>
        </p:grpSpPr>
        <p:sp>
          <p:nvSpPr>
            <p:cNvPr id="8901" name="Google Shape;8901;p68"/>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8"/>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8"/>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8"/>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8"/>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8"/>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8"/>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8"/>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8"/>
          <p:cNvGrpSpPr/>
          <p:nvPr/>
        </p:nvGrpSpPr>
        <p:grpSpPr>
          <a:xfrm>
            <a:off x="4411934" y="3866740"/>
            <a:ext cx="329934" cy="329962"/>
            <a:chOff x="3497300" y="3955025"/>
            <a:chExt cx="295375" cy="295400"/>
          </a:xfrm>
        </p:grpSpPr>
        <p:sp>
          <p:nvSpPr>
            <p:cNvPr id="8910" name="Google Shape;8910;p68"/>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8"/>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8"/>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68"/>
          <p:cNvGrpSpPr/>
          <p:nvPr/>
        </p:nvGrpSpPr>
        <p:grpSpPr>
          <a:xfrm>
            <a:off x="6514173" y="3049683"/>
            <a:ext cx="309716" cy="329459"/>
            <a:chOff x="5364750" y="3235150"/>
            <a:chExt cx="277275" cy="294950"/>
          </a:xfrm>
        </p:grpSpPr>
        <p:sp>
          <p:nvSpPr>
            <p:cNvPr id="8914" name="Google Shape;8914;p68"/>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8"/>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8"/>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8"/>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8"/>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8"/>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8"/>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8"/>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68"/>
          <p:cNvGrpSpPr/>
          <p:nvPr/>
        </p:nvGrpSpPr>
        <p:grpSpPr>
          <a:xfrm>
            <a:off x="6503171" y="3464481"/>
            <a:ext cx="331721" cy="332587"/>
            <a:chOff x="5355300" y="3598250"/>
            <a:chExt cx="296975" cy="297750"/>
          </a:xfrm>
        </p:grpSpPr>
        <p:sp>
          <p:nvSpPr>
            <p:cNvPr id="8923" name="Google Shape;8923;p68"/>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8"/>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8"/>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8"/>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8"/>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8"/>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8"/>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8"/>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68"/>
          <p:cNvGrpSpPr/>
          <p:nvPr/>
        </p:nvGrpSpPr>
        <p:grpSpPr>
          <a:xfrm>
            <a:off x="6507136" y="3924810"/>
            <a:ext cx="323790" cy="213822"/>
            <a:chOff x="5358450" y="4015675"/>
            <a:chExt cx="289875" cy="191425"/>
          </a:xfrm>
        </p:grpSpPr>
        <p:sp>
          <p:nvSpPr>
            <p:cNvPr id="8932" name="Google Shape;8932;p68"/>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8"/>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8"/>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8"/>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68"/>
          <p:cNvGrpSpPr/>
          <p:nvPr/>
        </p:nvGrpSpPr>
        <p:grpSpPr>
          <a:xfrm>
            <a:off x="7764616" y="3060629"/>
            <a:ext cx="331721" cy="307566"/>
            <a:chOff x="6543825" y="3202075"/>
            <a:chExt cx="296975" cy="275350"/>
          </a:xfrm>
        </p:grpSpPr>
        <p:sp>
          <p:nvSpPr>
            <p:cNvPr id="8937" name="Google Shape;8937;p68"/>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8"/>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8"/>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8"/>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8"/>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8"/>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8"/>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68"/>
          <p:cNvGrpSpPr/>
          <p:nvPr/>
        </p:nvGrpSpPr>
        <p:grpSpPr>
          <a:xfrm>
            <a:off x="2727312" y="3048999"/>
            <a:ext cx="330827" cy="330827"/>
            <a:chOff x="2037825" y="3254050"/>
            <a:chExt cx="296175" cy="296175"/>
          </a:xfrm>
        </p:grpSpPr>
        <p:sp>
          <p:nvSpPr>
            <p:cNvPr id="8945" name="Google Shape;8945;p68"/>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8"/>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8"/>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8"/>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8"/>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8"/>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8"/>
          <p:cNvGrpSpPr/>
          <p:nvPr/>
        </p:nvGrpSpPr>
        <p:grpSpPr>
          <a:xfrm>
            <a:off x="2725553" y="3465905"/>
            <a:ext cx="334346" cy="329738"/>
            <a:chOff x="2034675" y="3617925"/>
            <a:chExt cx="299325" cy="295200"/>
          </a:xfrm>
        </p:grpSpPr>
        <p:sp>
          <p:nvSpPr>
            <p:cNvPr id="8952" name="Google Shape;8952;p68"/>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8"/>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8"/>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8"/>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8"/>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68"/>
          <p:cNvGrpSpPr/>
          <p:nvPr/>
        </p:nvGrpSpPr>
        <p:grpSpPr>
          <a:xfrm>
            <a:off x="2727312" y="3866754"/>
            <a:ext cx="330827" cy="329934"/>
            <a:chOff x="2037825" y="3981825"/>
            <a:chExt cx="296175" cy="295375"/>
          </a:xfrm>
        </p:grpSpPr>
        <p:sp>
          <p:nvSpPr>
            <p:cNvPr id="8958" name="Google Shape;8958;p68"/>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8"/>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8"/>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68"/>
          <p:cNvGrpSpPr/>
          <p:nvPr/>
        </p:nvGrpSpPr>
        <p:grpSpPr>
          <a:xfrm>
            <a:off x="4823587" y="3079353"/>
            <a:ext cx="330827" cy="270119"/>
            <a:chOff x="3860400" y="3254050"/>
            <a:chExt cx="296175" cy="241825"/>
          </a:xfrm>
        </p:grpSpPr>
        <p:sp>
          <p:nvSpPr>
            <p:cNvPr id="8962" name="Google Shape;8962;p68"/>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8"/>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8"/>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8"/>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8"/>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8"/>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8"/>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68"/>
          <p:cNvGrpSpPr/>
          <p:nvPr/>
        </p:nvGrpSpPr>
        <p:grpSpPr>
          <a:xfrm>
            <a:off x="4823140" y="3465360"/>
            <a:ext cx="331721" cy="330827"/>
            <a:chOff x="3859600" y="3591950"/>
            <a:chExt cx="296975" cy="296175"/>
          </a:xfrm>
        </p:grpSpPr>
        <p:sp>
          <p:nvSpPr>
            <p:cNvPr id="8970" name="Google Shape;8970;p68"/>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8"/>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8"/>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68"/>
          <p:cNvGrpSpPr/>
          <p:nvPr/>
        </p:nvGrpSpPr>
        <p:grpSpPr>
          <a:xfrm>
            <a:off x="4823587" y="3866308"/>
            <a:ext cx="330827" cy="330827"/>
            <a:chOff x="3860400" y="3955025"/>
            <a:chExt cx="296175" cy="296175"/>
          </a:xfrm>
        </p:grpSpPr>
        <p:sp>
          <p:nvSpPr>
            <p:cNvPr id="8974" name="Google Shape;8974;p68"/>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8"/>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8"/>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8"/>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8"/>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8"/>
          <p:cNvGrpSpPr/>
          <p:nvPr/>
        </p:nvGrpSpPr>
        <p:grpSpPr>
          <a:xfrm>
            <a:off x="6916983" y="3049445"/>
            <a:ext cx="336105" cy="329934"/>
            <a:chOff x="5716825" y="3235950"/>
            <a:chExt cx="300900" cy="295375"/>
          </a:xfrm>
        </p:grpSpPr>
        <p:sp>
          <p:nvSpPr>
            <p:cNvPr id="8980" name="Google Shape;8980;p68"/>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8"/>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8"/>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8"/>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68"/>
          <p:cNvGrpSpPr/>
          <p:nvPr/>
        </p:nvGrpSpPr>
        <p:grpSpPr>
          <a:xfrm>
            <a:off x="6929298" y="3475916"/>
            <a:ext cx="311475" cy="309716"/>
            <a:chOff x="5727850" y="3609275"/>
            <a:chExt cx="278850" cy="277275"/>
          </a:xfrm>
        </p:grpSpPr>
        <p:sp>
          <p:nvSpPr>
            <p:cNvPr id="8985" name="Google Shape;8985;p68"/>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8"/>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8"/>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8"/>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8"/>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68"/>
          <p:cNvGrpSpPr/>
          <p:nvPr/>
        </p:nvGrpSpPr>
        <p:grpSpPr>
          <a:xfrm>
            <a:off x="6939868" y="3866754"/>
            <a:ext cx="290336" cy="329934"/>
            <a:chOff x="5736525" y="3963700"/>
            <a:chExt cx="259925" cy="295375"/>
          </a:xfrm>
        </p:grpSpPr>
        <p:sp>
          <p:nvSpPr>
            <p:cNvPr id="8991" name="Google Shape;8991;p68"/>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8"/>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8"/>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8"/>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8"/>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8"/>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8"/>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68"/>
          <p:cNvGrpSpPr/>
          <p:nvPr/>
        </p:nvGrpSpPr>
        <p:grpSpPr>
          <a:xfrm>
            <a:off x="7764616" y="3465360"/>
            <a:ext cx="331721" cy="330827"/>
            <a:chOff x="6553275" y="3604550"/>
            <a:chExt cx="296975" cy="296175"/>
          </a:xfrm>
        </p:grpSpPr>
        <p:sp>
          <p:nvSpPr>
            <p:cNvPr id="8999" name="Google Shape;8999;p68"/>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8"/>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8"/>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8"/>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8"/>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8"/>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08" name="Shape 9008"/>
        <p:cNvGrpSpPr/>
        <p:nvPr/>
      </p:nvGrpSpPr>
      <p:grpSpPr>
        <a:xfrm>
          <a:off x="0" y="0"/>
          <a:ext cx="0" cy="0"/>
          <a:chOff x="0" y="0"/>
          <a:chExt cx="0" cy="0"/>
        </a:xfrm>
      </p:grpSpPr>
      <p:pic>
        <p:nvPicPr>
          <p:cNvPr id="9009" name="Google Shape;9009;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Tech Newsletter by Slidesgo">
  <a:themeElements>
    <a:clrScheme name="Simple Light">
      <a:dk1>
        <a:srgbClr val="434343"/>
      </a:dk1>
      <a:lt1>
        <a:srgbClr val="FFFFFF"/>
      </a:lt1>
      <a:dk2>
        <a:srgbClr val="595959"/>
      </a:dk2>
      <a:lt2>
        <a:srgbClr val="EEEEEE"/>
      </a:lt2>
      <a:accent1>
        <a:srgbClr val="F3F3F3"/>
      </a:accent1>
      <a:accent2>
        <a:srgbClr val="D9D9D9"/>
      </a:accent2>
      <a:accent3>
        <a:srgbClr val="B7B7B7"/>
      </a:accent3>
      <a:accent4>
        <a:srgbClr val="999999"/>
      </a:accent4>
      <a:accent5>
        <a:srgbClr val="666666"/>
      </a:accent5>
      <a:accent6>
        <a:srgbClr val="000000"/>
      </a:accent6>
      <a:hlink>
        <a:srgbClr val="4343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