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96" r:id="rId5"/>
    <p:sldMasterId id="2147483697" r:id="rId6"/>
    <p:sldMasterId id="2147483698" r:id="rId7"/>
  </p:sldMasterIdLst>
  <p:notesMasterIdLst>
    <p:notesMasterId r:id="rId8"/>
  </p:notesMasterIdLst>
  <p:sldIdLst>
    <p:sldId id="256" r:id="rId9"/>
    <p:sldId id="257" r:id="rId10"/>
    <p:sldId id="258" r:id="rId11"/>
    <p:sldId id="259" r:id="rId12"/>
    <p:sldId id="260" r:id="rId13"/>
    <p:sldId id="261" r:id="rId14"/>
    <p:sldId id="262" r:id="rId15"/>
    <p:sldId id="263" r:id="rId16"/>
    <p:sldId id="264" r:id="rId17"/>
    <p:sldId id="265" r:id="rId18"/>
    <p:sldId id="266" r:id="rId19"/>
    <p:sldId id="267" r:id="rId20"/>
    <p:sldId id="268" r:id="rId21"/>
    <p:sldId id="269" r:id="rId22"/>
    <p:sldId id="270" r:id="rId23"/>
    <p:sldId id="271" r:id="rId24"/>
    <p:sldId id="272" r:id="rId25"/>
    <p:sldId id="273" r:id="rId26"/>
    <p:sldId id="274" r:id="rId27"/>
    <p:sldId id="275" r:id="rId28"/>
    <p:sldId id="276" r:id="rId29"/>
    <p:sldId id="277" r:id="rId30"/>
    <p:sldId id="278" r:id="rId31"/>
    <p:sldId id="279" r:id="rId32"/>
    <p:sldId id="280" r:id="rId33"/>
    <p:sldId id="281" r:id="rId34"/>
    <p:sldId id="282" r:id="rId35"/>
    <p:sldId id="283" r:id="rId36"/>
    <p:sldId id="284" r:id="rId37"/>
    <p:sldId id="285" r:id="rId38"/>
    <p:sldId id="286" r:id="rId39"/>
    <p:sldId id="287" r:id="rId40"/>
    <p:sldId id="288" r:id="rId41"/>
    <p:sldId id="289" r:id="rId42"/>
    <p:sldId id="290" r:id="rId43"/>
    <p:sldId id="291" r:id="rId44"/>
    <p:sldId id="292" r:id="rId45"/>
    <p:sldId id="293" r:id="rId46"/>
    <p:sldId id="294" r:id="rId47"/>
    <p:sldId id="295" r:id="rId48"/>
    <p:sldId id="296" r:id="rId49"/>
    <p:sldId id="297" r:id="rId50"/>
    <p:sldId id="298" r:id="rId51"/>
    <p:sldId id="299" r:id="rId52"/>
    <p:sldId id="300" r:id="rId53"/>
    <p:sldId id="301" r:id="rId54"/>
    <p:sldId id="302" r:id="rId55"/>
  </p:sldIdLst>
  <p:sldSz cy="5143500" cx="9144000"/>
  <p:notesSz cx="6858000" cy="9144000"/>
  <p:embeddedFontLst>
    <p:embeddedFont>
      <p:font typeface="Roboto Slab"/>
      <p:regular r:id="rId56"/>
      <p:bold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Fira Sans Extra Condensed Medium"/>
      <p:regular r:id="rId62"/>
      <p:bold r:id="rId63"/>
      <p:italic r:id="rId64"/>
      <p:boldItalic r:id="rId65"/>
    </p:embeddedFont>
    <p:embeddedFont>
      <p:font typeface="Fira Sans Condensed Medium"/>
      <p:regular r:id="rId66"/>
      <p:bold r:id="rId67"/>
      <p:italic r:id="rId68"/>
      <p:boldItalic r:id="rId69"/>
    </p:embeddedFont>
    <p:embeddedFont>
      <p:font typeface="Arvo"/>
      <p:regular r:id="rId70"/>
      <p:bold r:id="rId71"/>
      <p:italic r:id="rId72"/>
      <p:boldItalic r:id="rId73"/>
    </p:embeddedFont>
    <p:embeddedFont>
      <p:font typeface="Fira Sans Extra Condensed Light"/>
      <p:regular r:id="rId74"/>
      <p:bold r:id="rId75"/>
      <p:italic r:id="rId76"/>
      <p:boldItalic r:id="rId77"/>
    </p:embeddedFont>
    <p:embeddedFont>
      <p:font typeface="Squada One"/>
      <p:regular r:id="rId78"/>
    </p:embeddedFont>
    <p:embeddedFont>
      <p:font typeface="Proxima Nova Semibold"/>
      <p:regular r:id="rId79"/>
      <p:bold r:id="rId80"/>
      <p:boldItalic r:id="rId81"/>
    </p:embeddedFont>
    <p:embeddedFont>
      <p:font typeface="Roboto Slab Regular"/>
      <p:regular r:id="rId82"/>
      <p:bold r:id="rId83"/>
    </p:embeddedFont>
    <p:embeddedFont>
      <p:font typeface="Fira Sans Extra Condensed"/>
      <p:regular r:id="rId84"/>
      <p:bold r:id="rId85"/>
      <p:italic r:id="rId86"/>
      <p:boldItalic r:id="rId87"/>
    </p:embeddedFont>
    <p:embeddedFont>
      <p:font typeface="Fira Sans Extra Condensed SemiBold"/>
      <p:regular r:id="rId88"/>
      <p:bold r:id="rId89"/>
      <p:italic r:id="rId90"/>
      <p:boldItalic r:id="rId9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60B6A61D-A745-4E2B-A42C-C4269187B321}">
  <a:tblStyle styleId="{60B6A61D-A745-4E2B-A42C-C4269187B32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2.xml"/><Relationship Id="rId84" Type="http://schemas.openxmlformats.org/officeDocument/2006/relationships/font" Target="fonts/FiraSansExtraCondensed-regular.fntdata"/><Relationship Id="rId83" Type="http://schemas.openxmlformats.org/officeDocument/2006/relationships/font" Target="fonts/RobotoSlabRegular-bold.fntdata"/><Relationship Id="rId42" Type="http://schemas.openxmlformats.org/officeDocument/2006/relationships/slide" Target="slides/slide34.xml"/><Relationship Id="rId86" Type="http://schemas.openxmlformats.org/officeDocument/2006/relationships/font" Target="fonts/FiraSansExtraCondensed-italic.fntdata"/><Relationship Id="rId41" Type="http://schemas.openxmlformats.org/officeDocument/2006/relationships/slide" Target="slides/slide33.xml"/><Relationship Id="rId85" Type="http://schemas.openxmlformats.org/officeDocument/2006/relationships/font" Target="fonts/FiraSansExtraCondensed-bold.fntdata"/><Relationship Id="rId44" Type="http://schemas.openxmlformats.org/officeDocument/2006/relationships/slide" Target="slides/slide36.xml"/><Relationship Id="rId88" Type="http://schemas.openxmlformats.org/officeDocument/2006/relationships/font" Target="fonts/FiraSansExtraCondensedSemiBold-regular.fntdata"/><Relationship Id="rId43" Type="http://schemas.openxmlformats.org/officeDocument/2006/relationships/slide" Target="slides/slide35.xml"/><Relationship Id="rId87" Type="http://schemas.openxmlformats.org/officeDocument/2006/relationships/font" Target="fonts/FiraSansExtraCondensed-boldItalic.fntdata"/><Relationship Id="rId46" Type="http://schemas.openxmlformats.org/officeDocument/2006/relationships/slide" Target="slides/slide38.xml"/><Relationship Id="rId45" Type="http://schemas.openxmlformats.org/officeDocument/2006/relationships/slide" Target="slides/slide37.xml"/><Relationship Id="rId89" Type="http://schemas.openxmlformats.org/officeDocument/2006/relationships/font" Target="fonts/FiraSansExtraCondensedSemiBold-bold.fntdata"/><Relationship Id="rId80" Type="http://schemas.openxmlformats.org/officeDocument/2006/relationships/font" Target="fonts/ProximaNovaSemibold-bold.fntdata"/><Relationship Id="rId82" Type="http://schemas.openxmlformats.org/officeDocument/2006/relationships/font" Target="fonts/RobotoSlabRegular-regular.fntdata"/><Relationship Id="rId81" Type="http://schemas.openxmlformats.org/officeDocument/2006/relationships/font" Target="fonts/ProximaNovaSemibold-boldItalic.fntdata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1.xml"/><Relationship Id="rId48" Type="http://schemas.openxmlformats.org/officeDocument/2006/relationships/slide" Target="slides/slide40.xml"/><Relationship Id="rId47" Type="http://schemas.openxmlformats.org/officeDocument/2006/relationships/slide" Target="slides/slide39.xml"/><Relationship Id="rId49" Type="http://schemas.openxmlformats.org/officeDocument/2006/relationships/slide" Target="slides/slide41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slideMaster" Target="slideMasters/slideMaster3.xml"/><Relationship Id="rId8" Type="http://schemas.openxmlformats.org/officeDocument/2006/relationships/notesMaster" Target="notesMasters/notesMaster1.xml"/><Relationship Id="rId73" Type="http://schemas.openxmlformats.org/officeDocument/2006/relationships/font" Target="fonts/Arvo-boldItalic.fntdata"/><Relationship Id="rId72" Type="http://schemas.openxmlformats.org/officeDocument/2006/relationships/font" Target="fonts/Arvo-italic.fntdata"/><Relationship Id="rId31" Type="http://schemas.openxmlformats.org/officeDocument/2006/relationships/slide" Target="slides/slide23.xml"/><Relationship Id="rId75" Type="http://schemas.openxmlformats.org/officeDocument/2006/relationships/font" Target="fonts/FiraSansExtraCondensedLight-bold.fntdata"/><Relationship Id="rId30" Type="http://schemas.openxmlformats.org/officeDocument/2006/relationships/slide" Target="slides/slide22.xml"/><Relationship Id="rId74" Type="http://schemas.openxmlformats.org/officeDocument/2006/relationships/font" Target="fonts/FiraSansExtraCondensedLight-regular.fntdata"/><Relationship Id="rId33" Type="http://schemas.openxmlformats.org/officeDocument/2006/relationships/slide" Target="slides/slide25.xml"/><Relationship Id="rId77" Type="http://schemas.openxmlformats.org/officeDocument/2006/relationships/font" Target="fonts/FiraSansExtraCondensedLight-boldItalic.fntdata"/><Relationship Id="rId32" Type="http://schemas.openxmlformats.org/officeDocument/2006/relationships/slide" Target="slides/slide24.xml"/><Relationship Id="rId76" Type="http://schemas.openxmlformats.org/officeDocument/2006/relationships/font" Target="fonts/FiraSansExtraCondensedLight-italic.fntdata"/><Relationship Id="rId35" Type="http://schemas.openxmlformats.org/officeDocument/2006/relationships/slide" Target="slides/slide27.xml"/><Relationship Id="rId79" Type="http://schemas.openxmlformats.org/officeDocument/2006/relationships/font" Target="fonts/ProximaNovaSemibold-regular.fntdata"/><Relationship Id="rId34" Type="http://schemas.openxmlformats.org/officeDocument/2006/relationships/slide" Target="slides/slide26.xml"/><Relationship Id="rId78" Type="http://schemas.openxmlformats.org/officeDocument/2006/relationships/font" Target="fonts/SquadaOne-regular.fntdata"/><Relationship Id="rId71" Type="http://schemas.openxmlformats.org/officeDocument/2006/relationships/font" Target="fonts/Arvo-bold.fntdata"/><Relationship Id="rId70" Type="http://schemas.openxmlformats.org/officeDocument/2006/relationships/font" Target="fonts/Arvo-regular.fntdata"/><Relationship Id="rId37" Type="http://schemas.openxmlformats.org/officeDocument/2006/relationships/slide" Target="slides/slide29.xml"/><Relationship Id="rId36" Type="http://schemas.openxmlformats.org/officeDocument/2006/relationships/slide" Target="slides/slide28.xml"/><Relationship Id="rId39" Type="http://schemas.openxmlformats.org/officeDocument/2006/relationships/slide" Target="slides/slide31.xml"/><Relationship Id="rId38" Type="http://schemas.openxmlformats.org/officeDocument/2006/relationships/slide" Target="slides/slide30.xml"/><Relationship Id="rId62" Type="http://schemas.openxmlformats.org/officeDocument/2006/relationships/font" Target="fonts/FiraSansExtraCondensed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2.xml"/><Relationship Id="rId64" Type="http://schemas.openxmlformats.org/officeDocument/2006/relationships/font" Target="fonts/FiraSansExtraCondensedMedium-italic.fntdata"/><Relationship Id="rId63" Type="http://schemas.openxmlformats.org/officeDocument/2006/relationships/font" Target="fonts/FiraSansExtraCondensedMedium-bold.fntdata"/><Relationship Id="rId22" Type="http://schemas.openxmlformats.org/officeDocument/2006/relationships/slide" Target="slides/slide14.xml"/><Relationship Id="rId66" Type="http://schemas.openxmlformats.org/officeDocument/2006/relationships/font" Target="fonts/FiraSansCondensedMedium-regular.fntdata"/><Relationship Id="rId21" Type="http://schemas.openxmlformats.org/officeDocument/2006/relationships/slide" Target="slides/slide13.xml"/><Relationship Id="rId65" Type="http://schemas.openxmlformats.org/officeDocument/2006/relationships/font" Target="fonts/FiraSansExtraCondensedMedium-boldItalic.fntdata"/><Relationship Id="rId24" Type="http://schemas.openxmlformats.org/officeDocument/2006/relationships/slide" Target="slides/slide16.xml"/><Relationship Id="rId68" Type="http://schemas.openxmlformats.org/officeDocument/2006/relationships/font" Target="fonts/FiraSansCondensedMedium-italic.fntdata"/><Relationship Id="rId23" Type="http://schemas.openxmlformats.org/officeDocument/2006/relationships/slide" Target="slides/slide15.xml"/><Relationship Id="rId67" Type="http://schemas.openxmlformats.org/officeDocument/2006/relationships/font" Target="fonts/FiraSansCondensedMedium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18.xml"/><Relationship Id="rId25" Type="http://schemas.openxmlformats.org/officeDocument/2006/relationships/slide" Target="slides/slide17.xml"/><Relationship Id="rId69" Type="http://schemas.openxmlformats.org/officeDocument/2006/relationships/font" Target="fonts/FiraSansCondensedMedium-boldItalic.fntdata"/><Relationship Id="rId28" Type="http://schemas.openxmlformats.org/officeDocument/2006/relationships/slide" Target="slides/slide20.xml"/><Relationship Id="rId27" Type="http://schemas.openxmlformats.org/officeDocument/2006/relationships/slide" Target="slides/slide19.xml"/><Relationship Id="rId29" Type="http://schemas.openxmlformats.org/officeDocument/2006/relationships/slide" Target="slides/slide21.xml"/><Relationship Id="rId51" Type="http://schemas.openxmlformats.org/officeDocument/2006/relationships/slide" Target="slides/slide43.xml"/><Relationship Id="rId50" Type="http://schemas.openxmlformats.org/officeDocument/2006/relationships/slide" Target="slides/slide42.xml"/><Relationship Id="rId53" Type="http://schemas.openxmlformats.org/officeDocument/2006/relationships/slide" Target="slides/slide45.xml"/><Relationship Id="rId52" Type="http://schemas.openxmlformats.org/officeDocument/2006/relationships/slide" Target="slides/slide44.xml"/><Relationship Id="rId11" Type="http://schemas.openxmlformats.org/officeDocument/2006/relationships/slide" Target="slides/slide3.xml"/><Relationship Id="rId55" Type="http://schemas.openxmlformats.org/officeDocument/2006/relationships/slide" Target="slides/slide47.xml"/><Relationship Id="rId10" Type="http://schemas.openxmlformats.org/officeDocument/2006/relationships/slide" Target="slides/slide2.xml"/><Relationship Id="rId54" Type="http://schemas.openxmlformats.org/officeDocument/2006/relationships/slide" Target="slides/slide46.xml"/><Relationship Id="rId13" Type="http://schemas.openxmlformats.org/officeDocument/2006/relationships/slide" Target="slides/slide5.xml"/><Relationship Id="rId57" Type="http://schemas.openxmlformats.org/officeDocument/2006/relationships/font" Target="fonts/RobotoSlab-bold.fntdata"/><Relationship Id="rId12" Type="http://schemas.openxmlformats.org/officeDocument/2006/relationships/slide" Target="slides/slide4.xml"/><Relationship Id="rId56" Type="http://schemas.openxmlformats.org/officeDocument/2006/relationships/font" Target="fonts/RobotoSlab-regular.fntdata"/><Relationship Id="rId91" Type="http://schemas.openxmlformats.org/officeDocument/2006/relationships/font" Target="fonts/FiraSansExtraCondensedSemiBold-boldItalic.fntdata"/><Relationship Id="rId90" Type="http://schemas.openxmlformats.org/officeDocument/2006/relationships/font" Target="fonts/FiraSansExtraCondensedSemiBold-italic.fntdata"/><Relationship Id="rId15" Type="http://schemas.openxmlformats.org/officeDocument/2006/relationships/slide" Target="slides/slide7.xml"/><Relationship Id="rId59" Type="http://schemas.openxmlformats.org/officeDocument/2006/relationships/font" Target="fonts/ProximaNova-bold.fntdata"/><Relationship Id="rId14" Type="http://schemas.openxmlformats.org/officeDocument/2006/relationships/slide" Target="slides/slide6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9.xml"/><Relationship Id="rId16" Type="http://schemas.openxmlformats.org/officeDocument/2006/relationships/slide" Target="slides/slide8.xml"/><Relationship Id="rId19" Type="http://schemas.openxmlformats.org/officeDocument/2006/relationships/slide" Target="slides/slide11.xml"/><Relationship Id="rId18" Type="http://schemas.openxmlformats.org/officeDocument/2006/relationships/slide" Target="slides/slide10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" name="Google Shape;391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" name="Google Shape;397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5522eb7919_1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5522eb7919_1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" name="Google Shape;432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" name="Google Shape;433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g545caf3b9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8" name="Google Shape;448;g545caf3b9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4" name="Google Shape;454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" name="Google Shape;461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" name="Google Shape;477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3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g54713f6f7e_0_5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5" name="Google Shape;495;g54713f6f7e_0_5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g5522eb7919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" name="Google Shape;511;g5522eb7919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5" name="Shape 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" name="Google Shape;516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" name="Google Shape;517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7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g54713f6f7e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9" name="Google Shape;579;g54713f6f7e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2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" name="Google Shape;603;g5522eb7919_1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4" name="Google Shape;604;g5522eb7919_1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2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g5522eb7919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4" name="Google Shape;614;g5522eb7919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g5522eb7919_1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" name="Google Shape;651;g5522eb7919_1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g54cf9e97a6_1_1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" name="Google Shape;657;g54cf9e97a6_1_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g545caf3b90_1_4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" name="Google Shape;701;g545caf3b90_1_4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5465e7bc0b_1_2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5465e7bc0b_1_2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6" name="Shape 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" name="Google Shape;787;g5522eb7919_1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" name="Google Shape;788;g5522eb7919_1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3" name="Shape 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" name="Google Shape;834;g5465e7bc0b_1_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" name="Google Shape;835;g5465e7bc0b_1_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5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g5522eb7919_1_1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" name="Google Shape;857;g5522eb7919_1_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3" name="Google Shape;863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g5522eb7919_1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" name="Google Shape;883;g5522eb7919_1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3" name="Shape 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" name="Google Shape;924;g545caf3b90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5" name="Google Shape;925;g545caf3b90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0" name="Shape 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" name="Google Shape;961;g5522eb7919_1_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2" name="Google Shape;962;g5522eb7919_1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6" name="Shape 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" name="Google Shape;967;g54713f6f7e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8" name="Google Shape;968;g54713f6f7e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3" name="Shape 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" name="Google Shape;994;g5465e7bc0b_1_3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5" name="Google Shape;995;g5465e7bc0b_1_3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9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g54713f6f7e_0_2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1" name="Google Shape;1001;g54713f6f7e_0_2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g545caf3b90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" name="Google Shape;1032;g545caf3b90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6" name="Shape 1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" name="Google Shape;1057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8" name="Google Shape;1058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8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0" name="Google Shape;1070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4" name="Shape 1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Google Shape;1075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6" name="Google Shape;1076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1" name="Shape 1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" name="Google Shape;1082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3" name="Google Shape;1083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4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" name="Google Shape;1105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6" name="Google Shape;1106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0" name="Shape 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" name="Google Shape;1721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2" name="Google Shape;1722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11" name="Shape 4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2" name="Google Shape;4212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13" name="Google Shape;4213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21" name="Shape 4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2" name="Google Shape;4922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23" name="Google Shape;4923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17" name="Shape 5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8" name="Google Shape;5318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9" name="Google Shape;5319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10" name="Shape 5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1" name="Google Shape;5911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12" name="Google Shape;5912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45" name="Shape 6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6" name="Google Shape;6446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7" name="Google Shape;6447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30" name="Shape 6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1" name="Google Shape;6731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2" name="Google Shape;6732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72" name="Shape 7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3" name="Google Shape;7173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4" name="Google Shape;7174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38" name="Shape 7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9" name="Google Shape;7539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0" name="Google Shape;7540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42" name="Shape 8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3" name="Google Shape;8043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4" name="Google Shape;8044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38" name="Shape 8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9" name="Google Shape;8439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0" name="Google Shape;8440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75" name="Shape 8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6" name="Google Shape;8876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7" name="Google Shape;8877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46" name="Shape 9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7" name="Google Shape;9347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8" name="Google Shape;9348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 flipH="1">
            <a:off x="475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183800" y="0"/>
            <a:ext cx="7960500" cy="4144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0" y="1899474"/>
            <a:ext cx="1575000" cy="3244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" name="Google Shape;13;p2"/>
          <p:cNvSpPr txBox="1"/>
          <p:nvPr>
            <p:ph type="ctrTitle"/>
          </p:nvPr>
        </p:nvSpPr>
        <p:spPr>
          <a:xfrm>
            <a:off x="4697175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" name="Google Shape;14;p2"/>
          <p:cNvSpPr txBox="1"/>
          <p:nvPr>
            <p:ph idx="1" type="subTitle"/>
          </p:nvPr>
        </p:nvSpPr>
        <p:spPr>
          <a:xfrm>
            <a:off x="5911825" y="2977800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1">
  <p:cSld name="CUSTOM_7_2">
    <p:spTree>
      <p:nvGrpSpPr>
        <p:cNvPr id="15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3"/>
          <p:cNvSpPr/>
          <p:nvPr/>
        </p:nvSpPr>
        <p:spPr>
          <a:xfrm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3"/>
          <p:cNvSpPr/>
          <p:nvPr/>
        </p:nvSpPr>
        <p:spPr>
          <a:xfrm flipH="1">
            <a:off x="175" y="0"/>
            <a:ext cx="7960500" cy="4144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/>
          <p:nvPr/>
        </p:nvSpPr>
        <p:spPr>
          <a:xfrm flipH="1">
            <a:off x="7569475" y="1899474"/>
            <a:ext cx="1575000" cy="3244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9" name="Google Shape;19;p3"/>
          <p:cNvSpPr txBox="1"/>
          <p:nvPr>
            <p:ph type="ctrTitle"/>
          </p:nvPr>
        </p:nvSpPr>
        <p:spPr>
          <a:xfrm flipH="1">
            <a:off x="3038225" y="1435700"/>
            <a:ext cx="27558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2" type="title"/>
          </p:nvPr>
        </p:nvSpPr>
        <p:spPr>
          <a:xfrm flipH="1">
            <a:off x="6075979" y="2332900"/>
            <a:ext cx="29793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21" name="Google Shape;21;p3"/>
          <p:cNvCxnSpPr/>
          <p:nvPr/>
        </p:nvCxnSpPr>
        <p:spPr>
          <a:xfrm>
            <a:off x="5954850" y="0"/>
            <a:ext cx="0" cy="3162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2">
  <p:cSld name="CUSTOM_7_2_1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4"/>
          <p:cNvSpPr/>
          <p:nvPr/>
        </p:nvSpPr>
        <p:spPr>
          <a:xfrm flipH="1">
            <a:off x="475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4"/>
          <p:cNvSpPr/>
          <p:nvPr/>
        </p:nvSpPr>
        <p:spPr>
          <a:xfrm>
            <a:off x="1183800" y="0"/>
            <a:ext cx="7960500" cy="4144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4"/>
          <p:cNvSpPr/>
          <p:nvPr/>
        </p:nvSpPr>
        <p:spPr>
          <a:xfrm>
            <a:off x="0" y="1899474"/>
            <a:ext cx="1575000" cy="3244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6" name="Google Shape;26;p4"/>
          <p:cNvSpPr txBox="1"/>
          <p:nvPr>
            <p:ph type="ctrTitle"/>
          </p:nvPr>
        </p:nvSpPr>
        <p:spPr>
          <a:xfrm>
            <a:off x="3350450" y="1435700"/>
            <a:ext cx="27558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" name="Google Shape;27;p4"/>
          <p:cNvSpPr txBox="1"/>
          <p:nvPr>
            <p:ph hasCustomPrompt="1" idx="2" type="title"/>
          </p:nvPr>
        </p:nvSpPr>
        <p:spPr>
          <a:xfrm>
            <a:off x="89196" y="2332900"/>
            <a:ext cx="29793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28" name="Google Shape;28;p4"/>
          <p:cNvCxnSpPr/>
          <p:nvPr/>
        </p:nvCxnSpPr>
        <p:spPr>
          <a:xfrm>
            <a:off x="3189625" y="0"/>
            <a:ext cx="0" cy="3162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3">
  <p:cSld name="CUSTOM_7_2_1_1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5"/>
          <p:cNvSpPr/>
          <p:nvPr/>
        </p:nvSpPr>
        <p:spPr>
          <a:xfrm flipH="1">
            <a:off x="475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5"/>
          <p:cNvSpPr/>
          <p:nvPr/>
        </p:nvSpPr>
        <p:spPr>
          <a:xfrm>
            <a:off x="5942275" y="-7350"/>
            <a:ext cx="3201900" cy="15477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5"/>
          <p:cNvSpPr/>
          <p:nvPr/>
        </p:nvSpPr>
        <p:spPr>
          <a:xfrm>
            <a:off x="0" y="900600"/>
            <a:ext cx="6561900" cy="42429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3" name="Google Shape;33;p5"/>
          <p:cNvSpPr txBox="1"/>
          <p:nvPr>
            <p:ph type="ctrTitle"/>
          </p:nvPr>
        </p:nvSpPr>
        <p:spPr>
          <a:xfrm>
            <a:off x="3350450" y="2540550"/>
            <a:ext cx="30396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4" name="Google Shape;34;p5"/>
          <p:cNvSpPr txBox="1"/>
          <p:nvPr>
            <p:ph hasCustomPrompt="1" idx="2" type="title"/>
          </p:nvPr>
        </p:nvSpPr>
        <p:spPr>
          <a:xfrm>
            <a:off x="89196" y="3437750"/>
            <a:ext cx="29793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35" name="Google Shape;35;p5"/>
          <p:cNvCxnSpPr/>
          <p:nvPr/>
        </p:nvCxnSpPr>
        <p:spPr>
          <a:xfrm>
            <a:off x="3189625" y="-10625"/>
            <a:ext cx="0" cy="42774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4">
  <p:cSld name="CUSTOM_7_2_1_1_1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"/>
          <p:cNvSpPr/>
          <p:nvPr/>
        </p:nvSpPr>
        <p:spPr>
          <a:xfrm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/>
          <p:nvPr/>
        </p:nvSpPr>
        <p:spPr>
          <a:xfrm flipH="1">
            <a:off x="300" y="-7350"/>
            <a:ext cx="3201900" cy="15477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6"/>
          <p:cNvSpPr/>
          <p:nvPr/>
        </p:nvSpPr>
        <p:spPr>
          <a:xfrm flipH="1">
            <a:off x="2582575" y="900600"/>
            <a:ext cx="6561900" cy="42429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40" name="Google Shape;40;p6"/>
          <p:cNvSpPr txBox="1"/>
          <p:nvPr>
            <p:ph type="ctrTitle"/>
          </p:nvPr>
        </p:nvSpPr>
        <p:spPr>
          <a:xfrm flipH="1">
            <a:off x="2627825" y="2540550"/>
            <a:ext cx="31662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1" name="Google Shape;41;p6"/>
          <p:cNvSpPr txBox="1"/>
          <p:nvPr>
            <p:ph hasCustomPrompt="1" idx="2" type="title"/>
          </p:nvPr>
        </p:nvSpPr>
        <p:spPr>
          <a:xfrm flipH="1">
            <a:off x="6075775" y="2359022"/>
            <a:ext cx="2628600" cy="22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42" name="Google Shape;42;p6"/>
          <p:cNvCxnSpPr/>
          <p:nvPr/>
        </p:nvCxnSpPr>
        <p:spPr>
          <a:xfrm>
            <a:off x="5954850" y="-10625"/>
            <a:ext cx="0" cy="42774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5">
  <p:cSld name="CUSTOM_7_2_1_1_1_1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7"/>
          <p:cNvSpPr/>
          <p:nvPr/>
        </p:nvSpPr>
        <p:spPr>
          <a:xfrm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7"/>
          <p:cNvSpPr/>
          <p:nvPr/>
        </p:nvSpPr>
        <p:spPr>
          <a:xfrm flipH="1">
            <a:off x="5942100" y="318625"/>
            <a:ext cx="3201900" cy="15477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7"/>
          <p:cNvSpPr/>
          <p:nvPr/>
        </p:nvSpPr>
        <p:spPr>
          <a:xfrm flipH="1">
            <a:off x="1291050" y="627300"/>
            <a:ext cx="6561900" cy="38889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47" name="Google Shape;47;p7"/>
          <p:cNvSpPr txBox="1"/>
          <p:nvPr>
            <p:ph type="ctrTitle"/>
          </p:nvPr>
        </p:nvSpPr>
        <p:spPr>
          <a:xfrm flipH="1">
            <a:off x="1970725" y="2047850"/>
            <a:ext cx="24492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8" name="Google Shape;48;p7"/>
          <p:cNvSpPr txBox="1"/>
          <p:nvPr>
            <p:ph hasCustomPrompt="1" idx="2" type="title"/>
          </p:nvPr>
        </p:nvSpPr>
        <p:spPr>
          <a:xfrm flipH="1">
            <a:off x="4701675" y="1866322"/>
            <a:ext cx="2628600" cy="22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49" name="Google Shape;49;p7"/>
          <p:cNvCxnSpPr>
            <a:stCxn id="44" idx="0"/>
          </p:cNvCxnSpPr>
          <p:nvPr/>
        </p:nvCxnSpPr>
        <p:spPr>
          <a:xfrm>
            <a:off x="4572000" y="-7350"/>
            <a:ext cx="8700" cy="37815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6">
  <p:cSld name="CUSTOM_7_2_1_1_1_1_1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8"/>
          <p:cNvSpPr/>
          <p:nvPr/>
        </p:nvSpPr>
        <p:spPr>
          <a:xfrm flipH="1"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8"/>
          <p:cNvSpPr/>
          <p:nvPr/>
        </p:nvSpPr>
        <p:spPr>
          <a:xfrm>
            <a:off x="0" y="318625"/>
            <a:ext cx="3201900" cy="15477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8"/>
          <p:cNvSpPr/>
          <p:nvPr/>
        </p:nvSpPr>
        <p:spPr>
          <a:xfrm>
            <a:off x="1291050" y="627300"/>
            <a:ext cx="6561900" cy="38889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54" name="Google Shape;54;p8"/>
          <p:cNvSpPr txBox="1"/>
          <p:nvPr>
            <p:ph type="ctrTitle"/>
          </p:nvPr>
        </p:nvSpPr>
        <p:spPr>
          <a:xfrm>
            <a:off x="4724075" y="2047850"/>
            <a:ext cx="24492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5" name="Google Shape;55;p8"/>
          <p:cNvSpPr txBox="1"/>
          <p:nvPr>
            <p:ph hasCustomPrompt="1" idx="2" type="title"/>
          </p:nvPr>
        </p:nvSpPr>
        <p:spPr>
          <a:xfrm>
            <a:off x="1813725" y="1866322"/>
            <a:ext cx="2628600" cy="22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56" name="Google Shape;56;p8"/>
          <p:cNvCxnSpPr>
            <a:stCxn id="51" idx="0"/>
          </p:cNvCxnSpPr>
          <p:nvPr/>
        </p:nvCxnSpPr>
        <p:spPr>
          <a:xfrm flipH="1">
            <a:off x="4563300" y="-7350"/>
            <a:ext cx="8700" cy="37815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">
  <p:cSld name="CUSTOM_8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Clr>
                <a:srgbClr val="000000"/>
              </a:buClr>
              <a:buSzPts val="1100"/>
              <a:buFont typeface="Arial"/>
              <a:buNone/>
              <a:defRPr/>
            </a:lvl1pPr>
            <a:lvl2pPr lvl="1" rtl="0">
              <a:buClr>
                <a:srgbClr val="000000"/>
              </a:buClr>
              <a:buSzPts val="1100"/>
              <a:buFont typeface="Arial"/>
              <a:buNone/>
              <a:defRPr/>
            </a:lvl2pPr>
            <a:lvl3pPr lvl="2" rtl="0">
              <a:buClr>
                <a:srgbClr val="000000"/>
              </a:buClr>
              <a:buSzPts val="1100"/>
              <a:buFont typeface="Arial"/>
              <a:buNone/>
              <a:defRPr/>
            </a:lvl3pPr>
            <a:lvl4pPr lvl="3" rtl="0">
              <a:buClr>
                <a:srgbClr val="000000"/>
              </a:buClr>
              <a:buSzPts val="1100"/>
              <a:buFont typeface="Arial"/>
              <a:buNone/>
              <a:defRPr/>
            </a:lvl4pPr>
            <a:lvl5pPr lvl="4" rtl="0">
              <a:buClr>
                <a:srgbClr val="000000"/>
              </a:buClr>
              <a:buSzPts val="1100"/>
              <a:buFont typeface="Arial"/>
              <a:buNone/>
              <a:defRPr/>
            </a:lvl5pPr>
            <a:lvl6pPr lvl="5" rtl="0">
              <a:buClr>
                <a:srgbClr val="000000"/>
              </a:buClr>
              <a:buSzPts val="1100"/>
              <a:buFont typeface="Arial"/>
              <a:buNone/>
              <a:defRPr/>
            </a:lvl6pPr>
            <a:lvl7pPr lvl="6" rtl="0">
              <a:buClr>
                <a:srgbClr val="000000"/>
              </a:buClr>
              <a:buSzPts val="1100"/>
              <a:buFont typeface="Arial"/>
              <a:buNone/>
              <a:defRPr/>
            </a:lvl7pPr>
            <a:lvl8pPr lvl="7" rtl="0">
              <a:buClr>
                <a:srgbClr val="000000"/>
              </a:buClr>
              <a:buSzPts val="1100"/>
              <a:buFont typeface="Arial"/>
              <a:buNone/>
              <a:defRPr/>
            </a:lvl8pPr>
            <a:lvl9pPr lvl="8" rtl="0">
              <a:buClr>
                <a:srgbClr val="000000"/>
              </a:buClr>
              <a:buSzPts val="1100"/>
              <a:buFont typeface="Arial"/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9" name="Google Shape;59;p9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9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61" name="Google Shape;61;p9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2" name="Google Shape;62;p9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3" name="Google Shape;63;p9"/>
          <p:cNvSpPr/>
          <p:nvPr/>
        </p:nvSpPr>
        <p:spPr>
          <a:xfrm flipH="1">
            <a:off x="0" y="0"/>
            <a:ext cx="301500" cy="51435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 + Title + text">
  <p:cSld name="CUSTOM_8_1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6" name="Google Shape;66;p10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10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68" name="Google Shape;68;p10"/>
          <p:cNvSpPr txBox="1"/>
          <p:nvPr>
            <p:ph type="title"/>
          </p:nvPr>
        </p:nvSpPr>
        <p:spPr>
          <a:xfrm>
            <a:off x="1676549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9" name="Google Shape;69;p10"/>
          <p:cNvSpPr txBox="1"/>
          <p:nvPr>
            <p:ph idx="1" type="subTitle"/>
          </p:nvPr>
        </p:nvSpPr>
        <p:spPr>
          <a:xfrm flipH="1">
            <a:off x="4792272" y="1986750"/>
            <a:ext cx="26310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0" name="Google Shape;70;p10"/>
          <p:cNvSpPr/>
          <p:nvPr/>
        </p:nvSpPr>
        <p:spPr>
          <a:xfrm flipH="1">
            <a:off x="0" y="0"/>
            <a:ext cx="4627800" cy="3099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bg>
      <p:bgPr>
        <a:noFill/>
      </p:bgPr>
    </p:bg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1"/>
          <p:cNvSpPr/>
          <p:nvPr/>
        </p:nvSpPr>
        <p:spPr>
          <a:xfrm>
            <a:off x="4560425" y="471475"/>
            <a:ext cx="4587300" cy="42006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11"/>
          <p:cNvSpPr/>
          <p:nvPr/>
        </p:nvSpPr>
        <p:spPr>
          <a:xfrm>
            <a:off x="-7500" y="471475"/>
            <a:ext cx="4587300" cy="42006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11"/>
          <p:cNvSpPr txBox="1"/>
          <p:nvPr>
            <p:ph idx="1" type="subTitle"/>
          </p:nvPr>
        </p:nvSpPr>
        <p:spPr>
          <a:xfrm>
            <a:off x="759113" y="2614325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5" name="Google Shape;75;p11"/>
          <p:cNvSpPr txBox="1"/>
          <p:nvPr>
            <p:ph idx="2" type="subTitle"/>
          </p:nvPr>
        </p:nvSpPr>
        <p:spPr>
          <a:xfrm>
            <a:off x="5411863" y="2614325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6" name="Google Shape;76;p11"/>
          <p:cNvSpPr txBox="1"/>
          <p:nvPr>
            <p:ph type="ctrTitle"/>
          </p:nvPr>
        </p:nvSpPr>
        <p:spPr>
          <a:xfrm>
            <a:off x="792969" y="1793125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77" name="Google Shape;77;p11"/>
          <p:cNvSpPr txBox="1"/>
          <p:nvPr>
            <p:ph idx="3" type="ctrTitle"/>
          </p:nvPr>
        </p:nvSpPr>
        <p:spPr>
          <a:xfrm>
            <a:off x="5445719" y="1793125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grpSp>
        <p:nvGrpSpPr>
          <p:cNvPr id="78" name="Google Shape;78;p11"/>
          <p:cNvGrpSpPr/>
          <p:nvPr/>
        </p:nvGrpSpPr>
        <p:grpSpPr>
          <a:xfrm>
            <a:off x="4576072" y="4075"/>
            <a:ext cx="392700" cy="5157600"/>
            <a:chOff x="3047922" y="4075"/>
            <a:chExt cx="392700" cy="5157600"/>
          </a:xfrm>
        </p:grpSpPr>
        <p:sp>
          <p:nvSpPr>
            <p:cNvPr id="79" name="Google Shape;79;p11"/>
            <p:cNvSpPr/>
            <p:nvPr/>
          </p:nvSpPr>
          <p:spPr>
            <a:xfrm rot="5400000">
              <a:off x="3017322" y="2373000"/>
              <a:ext cx="453900" cy="392700"/>
            </a:xfrm>
            <a:prstGeom prst="triangle">
              <a:avLst>
                <a:gd fmla="val 50000" name="adj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0" name="Google Shape;80;p11"/>
            <p:cNvCxnSpPr/>
            <p:nvPr/>
          </p:nvCxnSpPr>
          <p:spPr>
            <a:xfrm>
              <a:off x="30537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s 2">
  <p:cSld name="TITLE_ONLY_3">
    <p:bg>
      <p:bgPr>
        <a:noFill/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2"/>
          <p:cNvSpPr/>
          <p:nvPr/>
        </p:nvSpPr>
        <p:spPr>
          <a:xfrm>
            <a:off x="4560425" y="-7025"/>
            <a:ext cx="4587300" cy="51576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2"/>
          <p:cNvSpPr/>
          <p:nvPr/>
        </p:nvSpPr>
        <p:spPr>
          <a:xfrm>
            <a:off x="-7500" y="-7025"/>
            <a:ext cx="4567800" cy="51576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2"/>
          <p:cNvSpPr/>
          <p:nvPr/>
        </p:nvSpPr>
        <p:spPr>
          <a:xfrm rot="5400000">
            <a:off x="4545472" y="2860425"/>
            <a:ext cx="453900" cy="392700"/>
          </a:xfrm>
          <a:prstGeom prst="triangle">
            <a:avLst>
              <a:gd fmla="val 50000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2"/>
          <p:cNvSpPr/>
          <p:nvPr/>
        </p:nvSpPr>
        <p:spPr>
          <a:xfrm>
            <a:off x="605800" y="1107825"/>
            <a:ext cx="7932600" cy="9462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2"/>
          <p:cNvSpPr txBox="1"/>
          <p:nvPr>
            <p:ph type="ctrTitle"/>
          </p:nvPr>
        </p:nvSpPr>
        <p:spPr>
          <a:xfrm>
            <a:off x="-7500" y="1088075"/>
            <a:ext cx="45678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7" name="Google Shape;87;p12"/>
          <p:cNvSpPr txBox="1"/>
          <p:nvPr>
            <p:ph idx="1" type="subTitle"/>
          </p:nvPr>
        </p:nvSpPr>
        <p:spPr>
          <a:xfrm>
            <a:off x="877800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8" name="Google Shape;88;p12"/>
          <p:cNvSpPr txBox="1"/>
          <p:nvPr>
            <p:ph idx="2" type="subTitle"/>
          </p:nvPr>
        </p:nvSpPr>
        <p:spPr>
          <a:xfrm>
            <a:off x="5455475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9" name="Google Shape;89;p12"/>
          <p:cNvSpPr txBox="1"/>
          <p:nvPr>
            <p:ph idx="3" type="ctrTitle"/>
          </p:nvPr>
        </p:nvSpPr>
        <p:spPr>
          <a:xfrm>
            <a:off x="4560425" y="1088075"/>
            <a:ext cx="4587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TITLE_ONLY_2_1">
    <p:bg>
      <p:bgPr>
        <a:noFill/>
      </p:bgPr>
    </p:bg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3"/>
          <p:cNvSpPr/>
          <p:nvPr/>
        </p:nvSpPr>
        <p:spPr>
          <a:xfrm>
            <a:off x="0" y="1257350"/>
            <a:ext cx="9146858" cy="3459589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92" name="Google Shape;92;p13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3" name="Google Shape;93;p13"/>
          <p:cNvSpPr txBox="1"/>
          <p:nvPr>
            <p:ph idx="1" type="subTitle"/>
          </p:nvPr>
        </p:nvSpPr>
        <p:spPr>
          <a:xfrm>
            <a:off x="865200" y="28070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4" name="Google Shape;94;p13"/>
          <p:cNvSpPr txBox="1"/>
          <p:nvPr>
            <p:ph idx="2" type="subTitle"/>
          </p:nvPr>
        </p:nvSpPr>
        <p:spPr>
          <a:xfrm>
            <a:off x="3663000" y="28070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5" name="Google Shape;95;p13"/>
          <p:cNvSpPr txBox="1"/>
          <p:nvPr>
            <p:ph idx="3" type="ctrTitle"/>
          </p:nvPr>
        </p:nvSpPr>
        <p:spPr>
          <a:xfrm>
            <a:off x="464600" y="2498450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6" name="Google Shape;96;p13"/>
          <p:cNvSpPr txBox="1"/>
          <p:nvPr>
            <p:ph idx="4" type="ctrTitle"/>
          </p:nvPr>
        </p:nvSpPr>
        <p:spPr>
          <a:xfrm>
            <a:off x="3262350" y="2498450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97" name="Google Shape;97;p13"/>
          <p:cNvSpPr txBox="1"/>
          <p:nvPr>
            <p:ph idx="5" type="subTitle"/>
          </p:nvPr>
        </p:nvSpPr>
        <p:spPr>
          <a:xfrm>
            <a:off x="6460750" y="28070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8" name="Google Shape;98;p13"/>
          <p:cNvSpPr txBox="1"/>
          <p:nvPr>
            <p:ph idx="6" type="ctrTitle"/>
          </p:nvPr>
        </p:nvSpPr>
        <p:spPr>
          <a:xfrm>
            <a:off x="6060100" y="2498450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TITLE_ONLY_1_1">
    <p:bg>
      <p:bgPr>
        <a:noFill/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4"/>
          <p:cNvSpPr/>
          <p:nvPr/>
        </p:nvSpPr>
        <p:spPr>
          <a:xfrm>
            <a:off x="75" y="469725"/>
            <a:ext cx="3048000" cy="4199400"/>
          </a:xfrm>
          <a:prstGeom prst="rect">
            <a:avLst/>
          </a:prstGeom>
          <a:solidFill>
            <a:srgbClr val="00AE9D">
              <a:alpha val="76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4"/>
          <p:cNvSpPr/>
          <p:nvPr/>
        </p:nvSpPr>
        <p:spPr>
          <a:xfrm>
            <a:off x="3050200" y="470909"/>
            <a:ext cx="3048000" cy="41994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4"/>
          <p:cNvSpPr/>
          <p:nvPr/>
        </p:nvSpPr>
        <p:spPr>
          <a:xfrm>
            <a:off x="6095925" y="469725"/>
            <a:ext cx="3048000" cy="4199400"/>
          </a:xfrm>
          <a:prstGeom prst="rect">
            <a:avLst/>
          </a:prstGeom>
          <a:solidFill>
            <a:srgbClr val="3D85C6">
              <a:alpha val="5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4"/>
          <p:cNvSpPr txBox="1"/>
          <p:nvPr>
            <p:ph type="ctrTitle"/>
          </p:nvPr>
        </p:nvSpPr>
        <p:spPr>
          <a:xfrm>
            <a:off x="3043625" y="600200"/>
            <a:ext cx="2938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4" name="Google Shape;104;p14"/>
          <p:cNvSpPr txBox="1"/>
          <p:nvPr>
            <p:ph idx="2" type="ctrTitle"/>
          </p:nvPr>
        </p:nvSpPr>
        <p:spPr>
          <a:xfrm>
            <a:off x="642688" y="2464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5" name="Google Shape;105;p14"/>
          <p:cNvSpPr txBox="1"/>
          <p:nvPr>
            <p:ph idx="1" type="subTitle"/>
          </p:nvPr>
        </p:nvSpPr>
        <p:spPr>
          <a:xfrm>
            <a:off x="642700" y="30326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6" name="Google Shape;106;p14"/>
          <p:cNvSpPr txBox="1"/>
          <p:nvPr>
            <p:ph idx="3" type="ctrTitle"/>
          </p:nvPr>
        </p:nvSpPr>
        <p:spPr>
          <a:xfrm>
            <a:off x="3690688" y="2464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7" name="Google Shape;107;p14"/>
          <p:cNvSpPr txBox="1"/>
          <p:nvPr>
            <p:ph idx="4" type="subTitle"/>
          </p:nvPr>
        </p:nvSpPr>
        <p:spPr>
          <a:xfrm>
            <a:off x="3690700" y="30326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8" name="Google Shape;108;p14"/>
          <p:cNvSpPr txBox="1"/>
          <p:nvPr>
            <p:ph idx="5" type="ctrTitle"/>
          </p:nvPr>
        </p:nvSpPr>
        <p:spPr>
          <a:xfrm>
            <a:off x="6738688" y="2464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9" name="Google Shape;109;p14"/>
          <p:cNvSpPr txBox="1"/>
          <p:nvPr>
            <p:ph idx="6" type="subTitle"/>
          </p:nvPr>
        </p:nvSpPr>
        <p:spPr>
          <a:xfrm>
            <a:off x="6738700" y="30326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solidFill>
          <a:srgbClr val="FFFFFF"/>
        </a:solid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5"/>
          <p:cNvSpPr/>
          <p:nvPr/>
        </p:nvSpPr>
        <p:spPr>
          <a:xfrm>
            <a:off x="0" y="1693175"/>
            <a:ext cx="9144000" cy="34506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cxnSp>
        <p:nvCxnSpPr>
          <p:cNvPr id="112" name="Google Shape;112;p15"/>
          <p:cNvCxnSpPr/>
          <p:nvPr/>
        </p:nvCxnSpPr>
        <p:spPr>
          <a:xfrm rot="10800000">
            <a:off x="165467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3" name="Google Shape;113;p15"/>
          <p:cNvCxnSpPr/>
          <p:nvPr/>
        </p:nvCxnSpPr>
        <p:spPr>
          <a:xfrm rot="10800000">
            <a:off x="396812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4" name="Google Shape;114;p15"/>
          <p:cNvCxnSpPr/>
          <p:nvPr/>
        </p:nvCxnSpPr>
        <p:spPr>
          <a:xfrm rot="10800000">
            <a:off x="6258550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5" name="Google Shape;115;p15"/>
          <p:cNvSpPr txBox="1"/>
          <p:nvPr>
            <p:ph type="ctrTitle"/>
          </p:nvPr>
        </p:nvSpPr>
        <p:spPr>
          <a:xfrm>
            <a:off x="1716227" y="24310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6" name="Google Shape;116;p15"/>
          <p:cNvSpPr txBox="1"/>
          <p:nvPr>
            <p:ph idx="1" type="subTitle"/>
          </p:nvPr>
        </p:nvSpPr>
        <p:spPr>
          <a:xfrm>
            <a:off x="1716225" y="28460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7" name="Google Shape;117;p15"/>
          <p:cNvSpPr txBox="1"/>
          <p:nvPr>
            <p:ph hasCustomPrompt="1" idx="2" type="title"/>
          </p:nvPr>
        </p:nvSpPr>
        <p:spPr>
          <a:xfrm>
            <a:off x="1716237" y="20815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8" name="Google Shape;118;p15"/>
          <p:cNvSpPr txBox="1"/>
          <p:nvPr>
            <p:ph idx="3" type="ctrTitle"/>
          </p:nvPr>
        </p:nvSpPr>
        <p:spPr>
          <a:xfrm>
            <a:off x="4013602" y="24276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9" name="Google Shape;119;p15"/>
          <p:cNvSpPr txBox="1"/>
          <p:nvPr>
            <p:ph idx="4" type="subTitle"/>
          </p:nvPr>
        </p:nvSpPr>
        <p:spPr>
          <a:xfrm>
            <a:off x="4013596" y="2840783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0" name="Google Shape;120;p15"/>
          <p:cNvSpPr txBox="1"/>
          <p:nvPr>
            <p:ph hasCustomPrompt="1" idx="5" type="title"/>
          </p:nvPr>
        </p:nvSpPr>
        <p:spPr>
          <a:xfrm>
            <a:off x="4013612" y="20781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21" name="Google Shape;121;p15"/>
          <p:cNvSpPr txBox="1"/>
          <p:nvPr>
            <p:ph idx="6" type="ctrTitle"/>
          </p:nvPr>
        </p:nvSpPr>
        <p:spPr>
          <a:xfrm>
            <a:off x="6310977" y="242765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2" name="Google Shape;122;p15"/>
          <p:cNvSpPr txBox="1"/>
          <p:nvPr>
            <p:ph idx="7" type="subTitle"/>
          </p:nvPr>
        </p:nvSpPr>
        <p:spPr>
          <a:xfrm>
            <a:off x="6310975" y="284079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3" name="Google Shape;123;p15"/>
          <p:cNvSpPr txBox="1"/>
          <p:nvPr>
            <p:ph hasCustomPrompt="1" idx="8" type="title"/>
          </p:nvPr>
        </p:nvSpPr>
        <p:spPr>
          <a:xfrm>
            <a:off x="6310987" y="207814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24" name="Google Shape;124;p15"/>
          <p:cNvSpPr txBox="1"/>
          <p:nvPr>
            <p:ph idx="9" type="ctrTitle"/>
          </p:nvPr>
        </p:nvSpPr>
        <p:spPr>
          <a:xfrm>
            <a:off x="723600" y="600200"/>
            <a:ext cx="7696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3600"/>
              <a:buNone/>
              <a:defRPr sz="3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125" name="Google Shape;125;p15"/>
          <p:cNvSpPr txBox="1"/>
          <p:nvPr>
            <p:ph idx="13" type="ctrTitle"/>
          </p:nvPr>
        </p:nvSpPr>
        <p:spPr>
          <a:xfrm>
            <a:off x="1716227" y="38545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6" name="Google Shape;126;p15"/>
          <p:cNvSpPr txBox="1"/>
          <p:nvPr>
            <p:ph idx="14" type="subTitle"/>
          </p:nvPr>
        </p:nvSpPr>
        <p:spPr>
          <a:xfrm>
            <a:off x="1716225" y="42695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7" name="Google Shape;127;p15"/>
          <p:cNvSpPr txBox="1"/>
          <p:nvPr>
            <p:ph hasCustomPrompt="1" idx="15" type="title"/>
          </p:nvPr>
        </p:nvSpPr>
        <p:spPr>
          <a:xfrm>
            <a:off x="1716237" y="35050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28" name="Google Shape;128;p15"/>
          <p:cNvSpPr txBox="1"/>
          <p:nvPr>
            <p:ph idx="16" type="ctrTitle"/>
          </p:nvPr>
        </p:nvSpPr>
        <p:spPr>
          <a:xfrm>
            <a:off x="4013602" y="38511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9" name="Google Shape;129;p15"/>
          <p:cNvSpPr txBox="1"/>
          <p:nvPr>
            <p:ph idx="17" type="subTitle"/>
          </p:nvPr>
        </p:nvSpPr>
        <p:spPr>
          <a:xfrm>
            <a:off x="4013596" y="4264283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0" name="Google Shape;130;p15"/>
          <p:cNvSpPr txBox="1"/>
          <p:nvPr>
            <p:ph hasCustomPrompt="1" idx="18" type="title"/>
          </p:nvPr>
        </p:nvSpPr>
        <p:spPr>
          <a:xfrm>
            <a:off x="4013612" y="350163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31" name="Google Shape;131;p15"/>
          <p:cNvSpPr txBox="1"/>
          <p:nvPr>
            <p:ph idx="19" type="ctrTitle"/>
          </p:nvPr>
        </p:nvSpPr>
        <p:spPr>
          <a:xfrm>
            <a:off x="6310977" y="385115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2" name="Google Shape;132;p15"/>
          <p:cNvSpPr txBox="1"/>
          <p:nvPr>
            <p:ph idx="20" type="subTitle"/>
          </p:nvPr>
        </p:nvSpPr>
        <p:spPr>
          <a:xfrm>
            <a:off x="6310975" y="426429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3" name="Google Shape;133;p15"/>
          <p:cNvSpPr txBox="1"/>
          <p:nvPr>
            <p:ph hasCustomPrompt="1" idx="21" type="title"/>
          </p:nvPr>
        </p:nvSpPr>
        <p:spPr>
          <a:xfrm>
            <a:off x="6310987" y="350164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 Medium"/>
              <a:buNone/>
              <a:defRPr sz="4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6_1_1">
    <p:bg>
      <p:bgPr>
        <a:solidFill>
          <a:srgbClr val="FFFFFF"/>
        </a:soli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6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36" name="Google Shape;136;p16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37" name="Google Shape;137;p16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6_1_1_2">
    <p:bg>
      <p:bgPr>
        <a:solidFill>
          <a:srgbClr val="FFFFFF"/>
        </a:solid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1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0" name="Google Shape;140;p17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41" name="Google Shape;141;p17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42" name="Google Shape;142;p17"/>
          <p:cNvSpPr txBox="1"/>
          <p:nvPr>
            <p:ph idx="1" type="subTitle"/>
          </p:nvPr>
        </p:nvSpPr>
        <p:spPr>
          <a:xfrm>
            <a:off x="2081097" y="4331625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x columns">
  <p:cSld name="CUSTOM_6_1_1_1">
    <p:bg>
      <p:bgPr>
        <a:solidFill>
          <a:srgbClr val="FFFFFF"/>
        </a:solid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18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45" name="Google Shape;145;p18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46" name="Google Shape;146;p18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47" name="Google Shape;147;p18"/>
          <p:cNvSpPr txBox="1"/>
          <p:nvPr>
            <p:ph idx="2" type="ctrTitle"/>
          </p:nvPr>
        </p:nvSpPr>
        <p:spPr>
          <a:xfrm>
            <a:off x="884600" y="17699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48" name="Google Shape;148;p18"/>
          <p:cNvSpPr txBox="1"/>
          <p:nvPr>
            <p:ph idx="1" type="subTitle"/>
          </p:nvPr>
        </p:nvSpPr>
        <p:spPr>
          <a:xfrm>
            <a:off x="1186052" y="2231399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49" name="Google Shape;149;p18"/>
          <p:cNvSpPr txBox="1"/>
          <p:nvPr>
            <p:ph idx="3" type="ctrTitle"/>
          </p:nvPr>
        </p:nvSpPr>
        <p:spPr>
          <a:xfrm>
            <a:off x="3357313" y="17665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0" name="Google Shape;150;p18"/>
          <p:cNvSpPr txBox="1"/>
          <p:nvPr>
            <p:ph idx="4" type="subTitle"/>
          </p:nvPr>
        </p:nvSpPr>
        <p:spPr>
          <a:xfrm>
            <a:off x="3658770" y="2227996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1" name="Google Shape;151;p18"/>
          <p:cNvSpPr txBox="1"/>
          <p:nvPr>
            <p:ph idx="5" type="ctrTitle"/>
          </p:nvPr>
        </p:nvSpPr>
        <p:spPr>
          <a:xfrm>
            <a:off x="5830012" y="1766550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2" name="Google Shape;152;p18"/>
          <p:cNvSpPr txBox="1"/>
          <p:nvPr>
            <p:ph idx="6" type="subTitle"/>
          </p:nvPr>
        </p:nvSpPr>
        <p:spPr>
          <a:xfrm>
            <a:off x="6131601" y="2228000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3" name="Google Shape;153;p18"/>
          <p:cNvSpPr txBox="1"/>
          <p:nvPr>
            <p:ph idx="7" type="ctrTitle"/>
          </p:nvPr>
        </p:nvSpPr>
        <p:spPr>
          <a:xfrm>
            <a:off x="884600" y="3295651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4" name="Google Shape;154;p18"/>
          <p:cNvSpPr txBox="1"/>
          <p:nvPr>
            <p:ph idx="8" type="subTitle"/>
          </p:nvPr>
        </p:nvSpPr>
        <p:spPr>
          <a:xfrm>
            <a:off x="1186052" y="37571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5" name="Google Shape;155;p18"/>
          <p:cNvSpPr txBox="1"/>
          <p:nvPr>
            <p:ph idx="9" type="ctrTitle"/>
          </p:nvPr>
        </p:nvSpPr>
        <p:spPr>
          <a:xfrm>
            <a:off x="3357313" y="3292254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6" name="Google Shape;156;p18"/>
          <p:cNvSpPr txBox="1"/>
          <p:nvPr>
            <p:ph idx="13" type="subTitle"/>
          </p:nvPr>
        </p:nvSpPr>
        <p:spPr>
          <a:xfrm>
            <a:off x="3658770" y="3753724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7" name="Google Shape;157;p18"/>
          <p:cNvSpPr txBox="1"/>
          <p:nvPr>
            <p:ph idx="14" type="ctrTitle"/>
          </p:nvPr>
        </p:nvSpPr>
        <p:spPr>
          <a:xfrm>
            <a:off x="5830012" y="329227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600"/>
              <a:buNone/>
              <a:defRPr sz="16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58" name="Google Shape;158;p18"/>
          <p:cNvSpPr txBox="1"/>
          <p:nvPr>
            <p:ph idx="15" type="subTitle"/>
          </p:nvPr>
        </p:nvSpPr>
        <p:spPr>
          <a:xfrm>
            <a:off x="6131601" y="37537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_1_1_1_1">
    <p:bg>
      <p:bgPr>
        <a:solidFill>
          <a:srgbClr val="FFFFFF"/>
        </a:solidFill>
      </p:bgPr>
    </p:bg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19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800"/>
              <a:buNone/>
              <a:defRPr>
                <a:solidFill>
                  <a:srgbClr val="07376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2400"/>
              <a:buNone/>
              <a:defRPr sz="2400">
                <a:solidFill>
                  <a:srgbClr val="073763"/>
                </a:solidFill>
              </a:defRPr>
            </a:lvl9pPr>
          </a:lstStyle>
          <a:p/>
        </p:txBody>
      </p:sp>
      <p:sp>
        <p:nvSpPr>
          <p:cNvPr id="161" name="Google Shape;161;p19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62" name="Google Shape;162;p19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3">
  <p:cSld name="CUSTOM_10_1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0"/>
          <p:cNvSpPr/>
          <p:nvPr/>
        </p:nvSpPr>
        <p:spPr>
          <a:xfrm flipH="1">
            <a:off x="0" y="679995"/>
            <a:ext cx="8481600" cy="44634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65" name="Google Shape;165;p20"/>
          <p:cNvSpPr/>
          <p:nvPr/>
        </p:nvSpPr>
        <p:spPr>
          <a:xfrm flipH="1">
            <a:off x="662875" y="7125"/>
            <a:ext cx="8481600" cy="45102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66" name="Google Shape;166;p20"/>
          <p:cNvSpPr txBox="1"/>
          <p:nvPr>
            <p:ph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1"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hree columns">
  <p:cSld name="CUSTOM_11_1"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2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22"/>
          <p:cNvSpPr/>
          <p:nvPr/>
        </p:nvSpPr>
        <p:spPr>
          <a:xfrm flipH="1">
            <a:off x="-350" y="0"/>
            <a:ext cx="6473400" cy="47286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71" name="Google Shape;171;p22"/>
          <p:cNvSpPr/>
          <p:nvPr/>
        </p:nvSpPr>
        <p:spPr>
          <a:xfrm flipH="1">
            <a:off x="-125" y="4105050"/>
            <a:ext cx="7635600" cy="10458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72" name="Google Shape;172;p22"/>
          <p:cNvSpPr/>
          <p:nvPr/>
        </p:nvSpPr>
        <p:spPr>
          <a:xfrm flipH="1">
            <a:off x="1158825" y="0"/>
            <a:ext cx="7985400" cy="3765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73" name="Google Shape;173;p22"/>
          <p:cNvSpPr txBox="1"/>
          <p:nvPr>
            <p:ph type="ctrTitle"/>
          </p:nvPr>
        </p:nvSpPr>
        <p:spPr>
          <a:xfrm flipH="1">
            <a:off x="1002100" y="569563"/>
            <a:ext cx="4468500" cy="8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4" name="Google Shape;174;p22"/>
          <p:cNvSpPr/>
          <p:nvPr/>
        </p:nvSpPr>
        <p:spPr>
          <a:xfrm>
            <a:off x="1031025" y="1619425"/>
            <a:ext cx="1338600" cy="2295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2"/>
          <p:cNvSpPr/>
          <p:nvPr/>
        </p:nvSpPr>
        <p:spPr>
          <a:xfrm>
            <a:off x="2567050" y="1619425"/>
            <a:ext cx="1338600" cy="2295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2"/>
          <p:cNvSpPr/>
          <p:nvPr/>
        </p:nvSpPr>
        <p:spPr>
          <a:xfrm>
            <a:off x="4103075" y="1619425"/>
            <a:ext cx="1338600" cy="2295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2"/>
          <p:cNvSpPr txBox="1"/>
          <p:nvPr>
            <p:ph idx="2" type="ctrTitle"/>
          </p:nvPr>
        </p:nvSpPr>
        <p:spPr>
          <a:xfrm>
            <a:off x="1031025" y="2213375"/>
            <a:ext cx="133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8" name="Google Shape;178;p22"/>
          <p:cNvSpPr txBox="1"/>
          <p:nvPr>
            <p:ph idx="1" type="subTitle"/>
          </p:nvPr>
        </p:nvSpPr>
        <p:spPr>
          <a:xfrm>
            <a:off x="1077975" y="2674861"/>
            <a:ext cx="1244400" cy="7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9" name="Google Shape;179;p22"/>
          <p:cNvSpPr txBox="1"/>
          <p:nvPr>
            <p:ph idx="3" type="ctrTitle"/>
          </p:nvPr>
        </p:nvSpPr>
        <p:spPr>
          <a:xfrm>
            <a:off x="2567050" y="2213375"/>
            <a:ext cx="133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0" name="Google Shape;180;p22"/>
          <p:cNvSpPr txBox="1"/>
          <p:nvPr>
            <p:ph idx="4" type="subTitle"/>
          </p:nvPr>
        </p:nvSpPr>
        <p:spPr>
          <a:xfrm>
            <a:off x="2614000" y="2674861"/>
            <a:ext cx="1244400" cy="7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1" name="Google Shape;181;p22"/>
          <p:cNvSpPr txBox="1"/>
          <p:nvPr>
            <p:ph idx="5" type="ctrTitle"/>
          </p:nvPr>
        </p:nvSpPr>
        <p:spPr>
          <a:xfrm>
            <a:off x="4103075" y="2213375"/>
            <a:ext cx="133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2" name="Google Shape;182;p22"/>
          <p:cNvSpPr txBox="1"/>
          <p:nvPr>
            <p:ph idx="6" type="subTitle"/>
          </p:nvPr>
        </p:nvSpPr>
        <p:spPr>
          <a:xfrm>
            <a:off x="4150025" y="2674861"/>
            <a:ext cx="1244400" cy="7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3" name="Google Shape;183;p22"/>
          <p:cNvSpPr txBox="1"/>
          <p:nvPr>
            <p:ph hasCustomPrompt="1" idx="7" type="title"/>
          </p:nvPr>
        </p:nvSpPr>
        <p:spPr>
          <a:xfrm>
            <a:off x="1190480" y="3106750"/>
            <a:ext cx="101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84" name="Google Shape;184;p22"/>
          <p:cNvSpPr txBox="1"/>
          <p:nvPr>
            <p:ph hasCustomPrompt="1" idx="8" type="title"/>
          </p:nvPr>
        </p:nvSpPr>
        <p:spPr>
          <a:xfrm>
            <a:off x="2703030" y="3106750"/>
            <a:ext cx="101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2"/>
          <p:cNvSpPr txBox="1"/>
          <p:nvPr>
            <p:ph hasCustomPrompt="1" idx="9" type="title"/>
          </p:nvPr>
        </p:nvSpPr>
        <p:spPr>
          <a:xfrm>
            <a:off x="4262830" y="3106750"/>
            <a:ext cx="101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Extra Condensed Medium"/>
              <a:buNone/>
              <a:defRPr sz="18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1_1_2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23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23"/>
          <p:cNvSpPr/>
          <p:nvPr/>
        </p:nvSpPr>
        <p:spPr>
          <a:xfrm flipH="1">
            <a:off x="-75" y="0"/>
            <a:ext cx="8240100" cy="46473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89" name="Google Shape;189;p23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0" name="Google Shape;190;p23"/>
          <p:cNvSpPr txBox="1"/>
          <p:nvPr>
            <p:ph idx="1" type="subTitle"/>
          </p:nvPr>
        </p:nvSpPr>
        <p:spPr>
          <a:xfrm>
            <a:off x="831200" y="2314225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1" name="Google Shape;191;p23"/>
          <p:cNvSpPr/>
          <p:nvPr/>
        </p:nvSpPr>
        <p:spPr>
          <a:xfrm flipH="1">
            <a:off x="904125" y="3827725"/>
            <a:ext cx="8240100" cy="13230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92" name="Google Shape;192;p23"/>
          <p:cNvSpPr txBox="1"/>
          <p:nvPr>
            <p:ph idx="2" type="ctrTitle"/>
          </p:nvPr>
        </p:nvSpPr>
        <p:spPr>
          <a:xfrm>
            <a:off x="6176575" y="1805275"/>
            <a:ext cx="1305900" cy="5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1_1_2_1"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4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24"/>
          <p:cNvSpPr/>
          <p:nvPr/>
        </p:nvSpPr>
        <p:spPr>
          <a:xfrm flipH="1">
            <a:off x="-225" y="0"/>
            <a:ext cx="7932000" cy="46473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196" name="Google Shape;196;p24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7" name="Google Shape;197;p24"/>
          <p:cNvSpPr txBox="1"/>
          <p:nvPr>
            <p:ph idx="1" type="subTitle"/>
          </p:nvPr>
        </p:nvSpPr>
        <p:spPr>
          <a:xfrm>
            <a:off x="831200" y="2314225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8" name="Google Shape;198;p24"/>
          <p:cNvSpPr/>
          <p:nvPr/>
        </p:nvSpPr>
        <p:spPr>
          <a:xfrm flipH="1">
            <a:off x="904125" y="3827725"/>
            <a:ext cx="8240100" cy="13230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7"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p28"/>
          <p:cNvSpPr/>
          <p:nvPr/>
        </p:nvSpPr>
        <p:spPr>
          <a:xfrm flipH="1">
            <a:off x="475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</a:t>
            </a:r>
            <a:endParaRPr/>
          </a:p>
        </p:txBody>
      </p:sp>
      <p:sp>
        <p:nvSpPr>
          <p:cNvPr id="210" name="Google Shape;210;p28"/>
          <p:cNvSpPr/>
          <p:nvPr/>
        </p:nvSpPr>
        <p:spPr>
          <a:xfrm>
            <a:off x="1183800" y="0"/>
            <a:ext cx="7960500" cy="4144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28"/>
          <p:cNvSpPr/>
          <p:nvPr/>
        </p:nvSpPr>
        <p:spPr>
          <a:xfrm>
            <a:off x="0" y="1899474"/>
            <a:ext cx="1575000" cy="3244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12" name="Google Shape;212;p28"/>
          <p:cNvSpPr txBox="1"/>
          <p:nvPr>
            <p:ph type="ctrTitle"/>
          </p:nvPr>
        </p:nvSpPr>
        <p:spPr>
          <a:xfrm>
            <a:off x="4697175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3" name="Google Shape;213;p28"/>
          <p:cNvSpPr txBox="1"/>
          <p:nvPr>
            <p:ph idx="1" type="subTitle"/>
          </p:nvPr>
        </p:nvSpPr>
        <p:spPr>
          <a:xfrm>
            <a:off x="5911825" y="2977800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 2">
  <p:cSld name="CUSTOM_7_2"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29"/>
          <p:cNvSpPr/>
          <p:nvPr/>
        </p:nvSpPr>
        <p:spPr>
          <a:xfrm>
            <a:off x="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29"/>
          <p:cNvSpPr/>
          <p:nvPr/>
        </p:nvSpPr>
        <p:spPr>
          <a:xfrm flipH="1">
            <a:off x="175" y="0"/>
            <a:ext cx="7960500" cy="4144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29"/>
          <p:cNvSpPr txBox="1"/>
          <p:nvPr>
            <p:ph type="ctrTitle"/>
          </p:nvPr>
        </p:nvSpPr>
        <p:spPr>
          <a:xfrm flipH="1">
            <a:off x="829925" y="2407375"/>
            <a:ext cx="5685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8" name="Google Shape;218;p29"/>
          <p:cNvSpPr txBox="1"/>
          <p:nvPr>
            <p:ph idx="1" type="subTitle"/>
          </p:nvPr>
        </p:nvSpPr>
        <p:spPr>
          <a:xfrm flipH="1">
            <a:off x="830035" y="2509574"/>
            <a:ext cx="3010800" cy="117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9" name="Google Shape;219;p29"/>
          <p:cNvSpPr/>
          <p:nvPr/>
        </p:nvSpPr>
        <p:spPr>
          <a:xfrm flipH="1">
            <a:off x="7569475" y="1899474"/>
            <a:ext cx="1575000" cy="3244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">
  <p:cSld name="CUSTOM_9"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30"/>
          <p:cNvSpPr/>
          <p:nvPr/>
        </p:nvSpPr>
        <p:spPr>
          <a:xfrm>
            <a:off x="-1" y="941127"/>
            <a:ext cx="6078300" cy="4202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22" name="Google Shape;222;p30"/>
          <p:cNvSpPr/>
          <p:nvPr/>
        </p:nvSpPr>
        <p:spPr>
          <a:xfrm>
            <a:off x="2083250" y="7125"/>
            <a:ext cx="70614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23" name="Google Shape;223;p30"/>
          <p:cNvSpPr txBox="1"/>
          <p:nvPr>
            <p:ph type="ctrTitle"/>
          </p:nvPr>
        </p:nvSpPr>
        <p:spPr>
          <a:xfrm>
            <a:off x="4611075" y="1349275"/>
            <a:ext cx="3502800" cy="15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4" name="Google Shape;224;p30"/>
          <p:cNvSpPr txBox="1"/>
          <p:nvPr>
            <p:ph idx="1" type="subTitle"/>
          </p:nvPr>
        </p:nvSpPr>
        <p:spPr>
          <a:xfrm>
            <a:off x="4611075" y="2723339"/>
            <a:ext cx="3502800" cy="182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3 1">
  <p:cSld name="CUSTOM_9_1"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31"/>
          <p:cNvSpPr/>
          <p:nvPr/>
        </p:nvSpPr>
        <p:spPr>
          <a:xfrm flipH="1">
            <a:off x="474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31"/>
          <p:cNvSpPr/>
          <p:nvPr/>
        </p:nvSpPr>
        <p:spPr>
          <a:xfrm flipH="1">
            <a:off x="3066175" y="941127"/>
            <a:ext cx="6078300" cy="4202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28" name="Google Shape;228;p31"/>
          <p:cNvSpPr/>
          <p:nvPr/>
        </p:nvSpPr>
        <p:spPr>
          <a:xfrm flipH="1">
            <a:off x="-1" y="7125"/>
            <a:ext cx="60783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29" name="Google Shape;229;p31"/>
          <p:cNvSpPr txBox="1"/>
          <p:nvPr>
            <p:ph type="ctrTitle"/>
          </p:nvPr>
        </p:nvSpPr>
        <p:spPr>
          <a:xfrm flipH="1">
            <a:off x="1030599" y="1349275"/>
            <a:ext cx="3502800" cy="151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0" name="Google Shape;230;p31"/>
          <p:cNvSpPr txBox="1"/>
          <p:nvPr>
            <p:ph idx="1" type="subTitle"/>
          </p:nvPr>
        </p:nvSpPr>
        <p:spPr>
          <a:xfrm flipH="1">
            <a:off x="1030599" y="2723339"/>
            <a:ext cx="3502800" cy="182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">
  <p:cSld name="CUSTOM_8"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3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Clr>
                <a:srgbClr val="000000"/>
              </a:buClr>
              <a:buSzPts val="1100"/>
              <a:buFont typeface="Arial"/>
              <a:buNone/>
              <a:defRPr/>
            </a:lvl1pPr>
            <a:lvl2pPr lvl="1" rtl="0">
              <a:buClr>
                <a:srgbClr val="000000"/>
              </a:buClr>
              <a:buSzPts val="1100"/>
              <a:buFont typeface="Arial"/>
              <a:buNone/>
              <a:defRPr/>
            </a:lvl2pPr>
            <a:lvl3pPr lvl="2" rtl="0">
              <a:buClr>
                <a:srgbClr val="000000"/>
              </a:buClr>
              <a:buSzPts val="1100"/>
              <a:buFont typeface="Arial"/>
              <a:buNone/>
              <a:defRPr/>
            </a:lvl3pPr>
            <a:lvl4pPr lvl="3" rtl="0">
              <a:buClr>
                <a:srgbClr val="000000"/>
              </a:buClr>
              <a:buSzPts val="1100"/>
              <a:buFont typeface="Arial"/>
              <a:buNone/>
              <a:defRPr/>
            </a:lvl4pPr>
            <a:lvl5pPr lvl="4" rtl="0">
              <a:buClr>
                <a:srgbClr val="000000"/>
              </a:buClr>
              <a:buSzPts val="1100"/>
              <a:buFont typeface="Arial"/>
              <a:buNone/>
              <a:defRPr/>
            </a:lvl5pPr>
            <a:lvl6pPr lvl="5" rtl="0">
              <a:buClr>
                <a:srgbClr val="000000"/>
              </a:buClr>
              <a:buSzPts val="1100"/>
              <a:buFont typeface="Arial"/>
              <a:buNone/>
              <a:defRPr/>
            </a:lvl6pPr>
            <a:lvl7pPr lvl="6" rtl="0">
              <a:buClr>
                <a:srgbClr val="000000"/>
              </a:buClr>
              <a:buSzPts val="1100"/>
              <a:buFont typeface="Arial"/>
              <a:buNone/>
              <a:defRPr/>
            </a:lvl7pPr>
            <a:lvl8pPr lvl="7" rtl="0">
              <a:buClr>
                <a:srgbClr val="000000"/>
              </a:buClr>
              <a:buSzPts val="1100"/>
              <a:buFont typeface="Arial"/>
              <a:buNone/>
              <a:defRPr/>
            </a:lvl8pPr>
            <a:lvl9pPr lvl="8" rtl="0">
              <a:buClr>
                <a:srgbClr val="000000"/>
              </a:buClr>
              <a:buSzPts val="1100"/>
              <a:buFont typeface="Arial"/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3" name="Google Shape;233;p32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32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235" name="Google Shape;235;p32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>
                <a:solidFill>
                  <a:srgbClr val="FFFF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>
                <a:solidFill>
                  <a:srgbClr val="FFFF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6" name="Google Shape;236;p32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7" name="Google Shape;237;p32"/>
          <p:cNvSpPr/>
          <p:nvPr/>
        </p:nvSpPr>
        <p:spPr>
          <a:xfrm flipH="1">
            <a:off x="0" y="0"/>
            <a:ext cx="3015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">
  <p:cSld name="CUSTOM_8_1"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3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0" name="Google Shape;240;p33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33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242" name="Google Shape;242;p33"/>
          <p:cNvSpPr txBox="1"/>
          <p:nvPr>
            <p:ph type="title"/>
          </p:nvPr>
        </p:nvSpPr>
        <p:spPr>
          <a:xfrm>
            <a:off x="1676549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3" name="Google Shape;243;p33"/>
          <p:cNvSpPr txBox="1"/>
          <p:nvPr>
            <p:ph idx="1" type="subTitle"/>
          </p:nvPr>
        </p:nvSpPr>
        <p:spPr>
          <a:xfrm flipH="1">
            <a:off x="4792272" y="1986750"/>
            <a:ext cx="26310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44" name="Google Shape;244;p33"/>
          <p:cNvSpPr/>
          <p:nvPr/>
        </p:nvSpPr>
        <p:spPr>
          <a:xfrm flipH="1">
            <a:off x="0" y="0"/>
            <a:ext cx="4627800" cy="3099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 1">
  <p:cSld name="CUSTOM_8_1_1"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4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34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248" name="Google Shape;248;p34"/>
          <p:cNvSpPr txBox="1"/>
          <p:nvPr>
            <p:ph type="title"/>
          </p:nvPr>
        </p:nvSpPr>
        <p:spPr>
          <a:xfrm flipH="1">
            <a:off x="4516092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9" name="Google Shape;249;p34"/>
          <p:cNvSpPr txBox="1"/>
          <p:nvPr>
            <p:ph idx="1" type="subTitle"/>
          </p:nvPr>
        </p:nvSpPr>
        <p:spPr>
          <a:xfrm>
            <a:off x="1780912" y="1986750"/>
            <a:ext cx="24663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50" name="Google Shape;250;p34"/>
          <p:cNvSpPr/>
          <p:nvPr/>
        </p:nvSpPr>
        <p:spPr>
          <a:xfrm flipH="1">
            <a:off x="4516200" y="0"/>
            <a:ext cx="4627800" cy="3099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2 1 1 1 1">
  <p:cSld name="CUSTOM_8_1_1_1_1"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35"/>
          <p:cNvSpPr/>
          <p:nvPr/>
        </p:nvSpPr>
        <p:spPr>
          <a:xfrm>
            <a:off x="0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35"/>
          <p:cNvSpPr/>
          <p:nvPr/>
        </p:nvSpPr>
        <p:spPr>
          <a:xfrm>
            <a:off x="0" y="978325"/>
            <a:ext cx="9144000" cy="3172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254" name="Google Shape;254;p35"/>
          <p:cNvSpPr txBox="1"/>
          <p:nvPr>
            <p:ph type="title"/>
          </p:nvPr>
        </p:nvSpPr>
        <p:spPr>
          <a:xfrm flipH="1">
            <a:off x="1868707" y="2123400"/>
            <a:ext cx="54066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bg>
      <p:bgPr>
        <a:noFill/>
      </p:bgPr>
    </p:bg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p36"/>
          <p:cNvSpPr/>
          <p:nvPr/>
        </p:nvSpPr>
        <p:spPr>
          <a:xfrm>
            <a:off x="4560425" y="471475"/>
            <a:ext cx="4587300" cy="4200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36"/>
          <p:cNvSpPr/>
          <p:nvPr/>
        </p:nvSpPr>
        <p:spPr>
          <a:xfrm>
            <a:off x="-7500" y="471475"/>
            <a:ext cx="4587300" cy="4200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36"/>
          <p:cNvSpPr txBox="1"/>
          <p:nvPr>
            <p:ph type="ctrTitle"/>
          </p:nvPr>
        </p:nvSpPr>
        <p:spPr>
          <a:xfrm>
            <a:off x="759125" y="600200"/>
            <a:ext cx="3343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9" name="Google Shape;259;p36"/>
          <p:cNvSpPr txBox="1"/>
          <p:nvPr>
            <p:ph idx="1" type="subTitle"/>
          </p:nvPr>
        </p:nvSpPr>
        <p:spPr>
          <a:xfrm>
            <a:off x="759113" y="30326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0" name="Google Shape;260;p36"/>
          <p:cNvSpPr txBox="1"/>
          <p:nvPr>
            <p:ph idx="2" type="subTitle"/>
          </p:nvPr>
        </p:nvSpPr>
        <p:spPr>
          <a:xfrm>
            <a:off x="5411863" y="30326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1" name="Google Shape;261;p36"/>
          <p:cNvSpPr txBox="1"/>
          <p:nvPr>
            <p:ph idx="3" type="ctrTitle"/>
          </p:nvPr>
        </p:nvSpPr>
        <p:spPr>
          <a:xfrm>
            <a:off x="792969" y="2211450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62" name="Google Shape;262;p36"/>
          <p:cNvSpPr txBox="1"/>
          <p:nvPr>
            <p:ph idx="4" type="ctrTitle"/>
          </p:nvPr>
        </p:nvSpPr>
        <p:spPr>
          <a:xfrm>
            <a:off x="5445719" y="2211450"/>
            <a:ext cx="2797200" cy="644700"/>
          </a:xfrm>
          <a:prstGeom prst="rect">
            <a:avLst/>
          </a:prstGeom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grpSp>
        <p:nvGrpSpPr>
          <p:cNvPr id="263" name="Google Shape;263;p36"/>
          <p:cNvGrpSpPr/>
          <p:nvPr/>
        </p:nvGrpSpPr>
        <p:grpSpPr>
          <a:xfrm>
            <a:off x="4576072" y="4075"/>
            <a:ext cx="392700" cy="5157600"/>
            <a:chOff x="3047922" y="4075"/>
            <a:chExt cx="392700" cy="5157600"/>
          </a:xfrm>
        </p:grpSpPr>
        <p:sp>
          <p:nvSpPr>
            <p:cNvPr id="264" name="Google Shape;264;p36"/>
            <p:cNvSpPr/>
            <p:nvPr/>
          </p:nvSpPr>
          <p:spPr>
            <a:xfrm rot="5400000">
              <a:off x="3017322" y="2373000"/>
              <a:ext cx="453900" cy="392700"/>
            </a:xfrm>
            <a:prstGeom prst="triangle">
              <a:avLst>
                <a:gd fmla="val 50000" name="adj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65" name="Google Shape;265;p36"/>
            <p:cNvCxnSpPr/>
            <p:nvPr/>
          </p:nvCxnSpPr>
          <p:spPr>
            <a:xfrm>
              <a:off x="30537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3">
  <p:cSld name="TITLE_ONLY_3">
    <p:bg>
      <p:bgPr>
        <a:noFill/>
      </p:bgPr>
    </p:bg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37"/>
          <p:cNvSpPr/>
          <p:nvPr/>
        </p:nvSpPr>
        <p:spPr>
          <a:xfrm>
            <a:off x="4560425" y="-7025"/>
            <a:ext cx="4587300" cy="515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7"/>
          <p:cNvSpPr/>
          <p:nvPr/>
        </p:nvSpPr>
        <p:spPr>
          <a:xfrm>
            <a:off x="-7500" y="-7025"/>
            <a:ext cx="4567800" cy="5157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37"/>
          <p:cNvSpPr txBox="1"/>
          <p:nvPr>
            <p:ph type="ctrTitle"/>
          </p:nvPr>
        </p:nvSpPr>
        <p:spPr>
          <a:xfrm>
            <a:off x="2146200" y="600200"/>
            <a:ext cx="4851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0" name="Google Shape;270;p37"/>
          <p:cNvSpPr txBox="1"/>
          <p:nvPr>
            <p:ph idx="1" type="subTitle"/>
          </p:nvPr>
        </p:nvSpPr>
        <p:spPr>
          <a:xfrm>
            <a:off x="759113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1" name="Google Shape;271;p37"/>
          <p:cNvSpPr txBox="1"/>
          <p:nvPr>
            <p:ph idx="2" type="subTitle"/>
          </p:nvPr>
        </p:nvSpPr>
        <p:spPr>
          <a:xfrm>
            <a:off x="5411863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2" name="Google Shape;272;p37"/>
          <p:cNvSpPr/>
          <p:nvPr/>
        </p:nvSpPr>
        <p:spPr>
          <a:xfrm rot="5400000">
            <a:off x="4545472" y="2860425"/>
            <a:ext cx="453900" cy="392700"/>
          </a:xfrm>
          <a:prstGeom prst="triangle">
            <a:avLst>
              <a:gd fmla="val 50000" name="adj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A7B17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>
  <p:cSld name="TITLE_ONLY_2">
    <p:bg>
      <p:bgPr>
        <a:noFill/>
      </p:bgPr>
    </p:bg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38"/>
          <p:cNvSpPr/>
          <p:nvPr/>
        </p:nvSpPr>
        <p:spPr>
          <a:xfrm>
            <a:off x="4773188" y="1362900"/>
            <a:ext cx="3094673" cy="3781988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75" name="Google Shape;275;p38"/>
          <p:cNvSpPr/>
          <p:nvPr/>
        </p:nvSpPr>
        <p:spPr>
          <a:xfrm>
            <a:off x="1276113" y="1362900"/>
            <a:ext cx="3094673" cy="3781988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76" name="Google Shape;276;p38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77" name="Google Shape;277;p38"/>
          <p:cNvSpPr txBox="1"/>
          <p:nvPr>
            <p:ph idx="1" type="subTitle"/>
          </p:nvPr>
        </p:nvSpPr>
        <p:spPr>
          <a:xfrm>
            <a:off x="1513750" y="298540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8" name="Google Shape;278;p38"/>
          <p:cNvSpPr txBox="1"/>
          <p:nvPr>
            <p:ph idx="2" type="subTitle"/>
          </p:nvPr>
        </p:nvSpPr>
        <p:spPr>
          <a:xfrm>
            <a:off x="5010875" y="298540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79" name="Google Shape;279;p38"/>
          <p:cNvSpPr txBox="1"/>
          <p:nvPr>
            <p:ph idx="3" type="ctrTitle"/>
          </p:nvPr>
        </p:nvSpPr>
        <p:spPr>
          <a:xfrm>
            <a:off x="1513756" y="234070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80" name="Google Shape;280;p38"/>
          <p:cNvSpPr txBox="1"/>
          <p:nvPr>
            <p:ph idx="4" type="ctrTitle"/>
          </p:nvPr>
        </p:nvSpPr>
        <p:spPr>
          <a:xfrm>
            <a:off x="5010881" y="234070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81" name="Google Shape;281;p38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282" name="Google Shape;282;p38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 1">
  <p:cSld name="TITLE_ONLY_2_1">
    <p:bg>
      <p:bgPr>
        <a:noFill/>
      </p:bgPr>
    </p:bg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p39"/>
          <p:cNvSpPr/>
          <p:nvPr/>
        </p:nvSpPr>
        <p:spPr>
          <a:xfrm>
            <a:off x="0" y="1257350"/>
            <a:ext cx="9146858" cy="3459589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85" name="Google Shape;285;p39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86" name="Google Shape;286;p39"/>
          <p:cNvSpPr txBox="1"/>
          <p:nvPr>
            <p:ph idx="1" type="subTitle"/>
          </p:nvPr>
        </p:nvSpPr>
        <p:spPr>
          <a:xfrm>
            <a:off x="46460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7" name="Google Shape;287;p39"/>
          <p:cNvSpPr txBox="1"/>
          <p:nvPr>
            <p:ph idx="2" type="subTitle"/>
          </p:nvPr>
        </p:nvSpPr>
        <p:spPr>
          <a:xfrm>
            <a:off x="326235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8" name="Google Shape;288;p39"/>
          <p:cNvSpPr txBox="1"/>
          <p:nvPr>
            <p:ph idx="3" type="ctrTitle"/>
          </p:nvPr>
        </p:nvSpPr>
        <p:spPr>
          <a:xfrm>
            <a:off x="46460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89" name="Google Shape;289;p39"/>
          <p:cNvSpPr txBox="1"/>
          <p:nvPr>
            <p:ph idx="4" type="ctrTitle"/>
          </p:nvPr>
        </p:nvSpPr>
        <p:spPr>
          <a:xfrm>
            <a:off x="326235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290" name="Google Shape;290;p39"/>
          <p:cNvSpPr txBox="1"/>
          <p:nvPr>
            <p:ph idx="5" type="subTitle"/>
          </p:nvPr>
        </p:nvSpPr>
        <p:spPr>
          <a:xfrm>
            <a:off x="6060100" y="2883250"/>
            <a:ext cx="2619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91" name="Google Shape;291;p39"/>
          <p:cNvSpPr txBox="1"/>
          <p:nvPr>
            <p:ph idx="6" type="ctrTitle"/>
          </p:nvPr>
        </p:nvSpPr>
        <p:spPr>
          <a:xfrm>
            <a:off x="6060106" y="2238550"/>
            <a:ext cx="2619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Fira Sans Condensed Medium"/>
              <a:buNone/>
              <a:defRPr sz="16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1 1">
  <p:cSld name="TITLE_ONLY_1_1">
    <p:bg>
      <p:bgPr>
        <a:noFill/>
      </p:bgPr>
    </p:bg>
    <p:spTree>
      <p:nvGrpSpPr>
        <p:cNvPr id="292" name="Shape 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Google Shape;293;p40"/>
          <p:cNvSpPr/>
          <p:nvPr/>
        </p:nvSpPr>
        <p:spPr>
          <a:xfrm>
            <a:off x="75" y="469725"/>
            <a:ext cx="3048000" cy="4199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40"/>
          <p:cNvSpPr/>
          <p:nvPr/>
        </p:nvSpPr>
        <p:spPr>
          <a:xfrm>
            <a:off x="3050200" y="470909"/>
            <a:ext cx="3048000" cy="41994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40"/>
          <p:cNvSpPr/>
          <p:nvPr/>
        </p:nvSpPr>
        <p:spPr>
          <a:xfrm>
            <a:off x="6095925" y="469725"/>
            <a:ext cx="3048000" cy="4199400"/>
          </a:xfrm>
          <a:prstGeom prst="rect">
            <a:avLst/>
          </a:prstGeom>
          <a:solidFill>
            <a:srgbClr val="AE3F4A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" name="Google Shape;296;p40"/>
          <p:cNvGrpSpPr/>
          <p:nvPr/>
        </p:nvGrpSpPr>
        <p:grpSpPr>
          <a:xfrm>
            <a:off x="3047997" y="4075"/>
            <a:ext cx="3440775" cy="5157600"/>
            <a:chOff x="3047922" y="4075"/>
            <a:chExt cx="3440775" cy="5157600"/>
          </a:xfrm>
        </p:grpSpPr>
        <p:grpSp>
          <p:nvGrpSpPr>
            <p:cNvPr id="297" name="Google Shape;297;p40"/>
            <p:cNvGrpSpPr/>
            <p:nvPr/>
          </p:nvGrpSpPr>
          <p:grpSpPr>
            <a:xfrm>
              <a:off x="3047922" y="4075"/>
              <a:ext cx="3440775" cy="5157600"/>
              <a:chOff x="3047922" y="4075"/>
              <a:chExt cx="3440775" cy="5157600"/>
            </a:xfrm>
          </p:grpSpPr>
          <p:grpSp>
            <p:nvGrpSpPr>
              <p:cNvPr id="298" name="Google Shape;298;p40"/>
              <p:cNvGrpSpPr/>
              <p:nvPr/>
            </p:nvGrpSpPr>
            <p:grpSpPr>
              <a:xfrm>
                <a:off x="3047922" y="2342400"/>
                <a:ext cx="3440775" cy="453900"/>
                <a:chOff x="3047922" y="2342400"/>
                <a:chExt cx="3440775" cy="453900"/>
              </a:xfrm>
            </p:grpSpPr>
            <p:sp>
              <p:nvSpPr>
                <p:cNvPr id="299" name="Google Shape;299;p40"/>
                <p:cNvSpPr/>
                <p:nvPr/>
              </p:nvSpPr>
              <p:spPr>
                <a:xfrm rot="5400000">
                  <a:off x="3017322" y="2373000"/>
                  <a:ext cx="453900" cy="392700"/>
                </a:xfrm>
                <a:prstGeom prst="triangle">
                  <a:avLst>
                    <a:gd fmla="val 50000" name="adj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" name="Google Shape;300;p40"/>
                <p:cNvSpPr/>
                <p:nvPr/>
              </p:nvSpPr>
              <p:spPr>
                <a:xfrm rot="5400000">
                  <a:off x="6065397" y="2373000"/>
                  <a:ext cx="453900" cy="392700"/>
                </a:xfrm>
                <a:prstGeom prst="triangle">
                  <a:avLst>
                    <a:gd fmla="val 50000" name="adj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cxnSp>
            <p:nvCxnSpPr>
              <p:cNvPr id="301" name="Google Shape;301;p40"/>
              <p:cNvCxnSpPr/>
              <p:nvPr/>
            </p:nvCxnSpPr>
            <p:spPr>
              <a:xfrm>
                <a:off x="3053725" y="4075"/>
                <a:ext cx="0" cy="51576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302" name="Google Shape;302;p40"/>
            <p:cNvCxnSpPr/>
            <p:nvPr/>
          </p:nvCxnSpPr>
          <p:spPr>
            <a:xfrm>
              <a:off x="61004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03" name="Google Shape;303;p40"/>
          <p:cNvSpPr txBox="1"/>
          <p:nvPr>
            <p:ph type="ctrTitle"/>
          </p:nvPr>
        </p:nvSpPr>
        <p:spPr>
          <a:xfrm>
            <a:off x="3043625" y="600200"/>
            <a:ext cx="2938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4" name="Google Shape;304;p40"/>
          <p:cNvSpPr txBox="1"/>
          <p:nvPr>
            <p:ph idx="2" type="ctrTitle"/>
          </p:nvPr>
        </p:nvSpPr>
        <p:spPr>
          <a:xfrm>
            <a:off x="642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305" name="Google Shape;305;p40"/>
          <p:cNvSpPr txBox="1"/>
          <p:nvPr>
            <p:ph idx="1" type="subTitle"/>
          </p:nvPr>
        </p:nvSpPr>
        <p:spPr>
          <a:xfrm>
            <a:off x="642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6" name="Google Shape;306;p40"/>
          <p:cNvSpPr txBox="1"/>
          <p:nvPr>
            <p:ph idx="3" type="ctrTitle"/>
          </p:nvPr>
        </p:nvSpPr>
        <p:spPr>
          <a:xfrm>
            <a:off x="3690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307" name="Google Shape;307;p40"/>
          <p:cNvSpPr txBox="1"/>
          <p:nvPr>
            <p:ph idx="4" type="subTitle"/>
          </p:nvPr>
        </p:nvSpPr>
        <p:spPr>
          <a:xfrm>
            <a:off x="3690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08" name="Google Shape;308;p40"/>
          <p:cNvSpPr txBox="1"/>
          <p:nvPr>
            <p:ph idx="5" type="ctrTitle"/>
          </p:nvPr>
        </p:nvSpPr>
        <p:spPr>
          <a:xfrm>
            <a:off x="6738688" y="27689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Fira Sans Condensed Medium"/>
              <a:buNone/>
              <a:defRPr sz="1800">
                <a:solidFill>
                  <a:srgbClr val="FFFFFF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CCCCC"/>
              </a:buClr>
              <a:buSzPts val="1800"/>
              <a:buFont typeface="Fira Sans Condensed Medium"/>
              <a:buNone/>
              <a:defRPr sz="1800">
                <a:solidFill>
                  <a:srgbClr val="CCCCCC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309" name="Google Shape;309;p40"/>
          <p:cNvSpPr txBox="1"/>
          <p:nvPr>
            <p:ph idx="6" type="subTitle"/>
          </p:nvPr>
        </p:nvSpPr>
        <p:spPr>
          <a:xfrm>
            <a:off x="6738700" y="33374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solidFill>
          <a:srgbClr val="FFFFFF"/>
        </a:solidFill>
      </p:bgPr>
    </p:bg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Google Shape;311;p41"/>
          <p:cNvSpPr/>
          <p:nvPr/>
        </p:nvSpPr>
        <p:spPr>
          <a:xfrm>
            <a:off x="0" y="1693175"/>
            <a:ext cx="9144000" cy="3450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cxnSp>
        <p:nvCxnSpPr>
          <p:cNvPr id="312" name="Google Shape;312;p41"/>
          <p:cNvCxnSpPr/>
          <p:nvPr/>
        </p:nvCxnSpPr>
        <p:spPr>
          <a:xfrm rot="10800000">
            <a:off x="165467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3" name="Google Shape;313;p41"/>
          <p:cNvCxnSpPr/>
          <p:nvPr/>
        </p:nvCxnSpPr>
        <p:spPr>
          <a:xfrm rot="10800000">
            <a:off x="3968125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4" name="Google Shape;314;p41"/>
          <p:cNvCxnSpPr/>
          <p:nvPr/>
        </p:nvCxnSpPr>
        <p:spPr>
          <a:xfrm rot="10800000">
            <a:off x="6258550" y="1693225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5" name="Google Shape;315;p41"/>
          <p:cNvSpPr txBox="1"/>
          <p:nvPr>
            <p:ph type="ctrTitle"/>
          </p:nvPr>
        </p:nvSpPr>
        <p:spPr>
          <a:xfrm>
            <a:off x="1716237" y="3009604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6" name="Google Shape;316;p41"/>
          <p:cNvSpPr txBox="1"/>
          <p:nvPr>
            <p:ph idx="1" type="subTitle"/>
          </p:nvPr>
        </p:nvSpPr>
        <p:spPr>
          <a:xfrm>
            <a:off x="1716228" y="347106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7" name="Google Shape;317;p41"/>
          <p:cNvSpPr txBox="1"/>
          <p:nvPr>
            <p:ph hasCustomPrompt="1" idx="2" type="title"/>
          </p:nvPr>
        </p:nvSpPr>
        <p:spPr>
          <a:xfrm>
            <a:off x="1640037" y="241664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18" name="Google Shape;318;p41"/>
          <p:cNvSpPr txBox="1"/>
          <p:nvPr>
            <p:ph idx="3" type="ctrTitle"/>
          </p:nvPr>
        </p:nvSpPr>
        <p:spPr>
          <a:xfrm>
            <a:off x="4013612" y="300620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9" name="Google Shape;319;p41"/>
          <p:cNvSpPr txBox="1"/>
          <p:nvPr>
            <p:ph idx="4" type="subTitle"/>
          </p:nvPr>
        </p:nvSpPr>
        <p:spPr>
          <a:xfrm>
            <a:off x="4013600" y="3467667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0" name="Google Shape;320;p41"/>
          <p:cNvSpPr txBox="1"/>
          <p:nvPr>
            <p:ph hasCustomPrompt="1" idx="5" type="title"/>
          </p:nvPr>
        </p:nvSpPr>
        <p:spPr>
          <a:xfrm>
            <a:off x="3937412" y="241324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21" name="Google Shape;321;p41"/>
          <p:cNvSpPr txBox="1"/>
          <p:nvPr>
            <p:ph idx="6" type="ctrTitle"/>
          </p:nvPr>
        </p:nvSpPr>
        <p:spPr>
          <a:xfrm>
            <a:off x="6310987" y="300621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2" name="Google Shape;322;p41"/>
          <p:cNvSpPr txBox="1"/>
          <p:nvPr>
            <p:ph idx="7" type="subTitle"/>
          </p:nvPr>
        </p:nvSpPr>
        <p:spPr>
          <a:xfrm>
            <a:off x="6310978" y="3467677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3" name="Google Shape;323;p41"/>
          <p:cNvSpPr txBox="1"/>
          <p:nvPr>
            <p:ph hasCustomPrompt="1" idx="8" type="title"/>
          </p:nvPr>
        </p:nvSpPr>
        <p:spPr>
          <a:xfrm>
            <a:off x="6234787" y="241325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Font typeface="Fira Sans Extra Condensed Medium"/>
              <a:buNone/>
              <a:defRPr sz="60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24" name="Google Shape;324;p41"/>
          <p:cNvSpPr txBox="1"/>
          <p:nvPr>
            <p:ph idx="9"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3000"/>
              <a:buNone/>
              <a:defRPr sz="30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">
  <p:cSld name="CUSTOM_6_1_1">
    <p:bg>
      <p:bgPr>
        <a:solidFill>
          <a:srgbClr val="FFFFFF"/>
        </a:solidFill>
      </p:bgPr>
    </p:bg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42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27" name="Google Shape;327;p42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28" name="Google Shape;328;p42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2">
  <p:cSld name="CUSTOM_6_1_1_2">
    <p:bg>
      <p:bgPr>
        <a:solidFill>
          <a:srgbClr val="FFFFFF"/>
        </a:solidFill>
      </p:bgPr>
    </p:bg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p43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31" name="Google Shape;331;p43"/>
          <p:cNvSpPr/>
          <p:nvPr/>
        </p:nvSpPr>
        <p:spPr>
          <a:xfrm>
            <a:off x="8729025" y="1230300"/>
            <a:ext cx="272700" cy="39132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32" name="Google Shape;332;p43"/>
          <p:cNvSpPr/>
          <p:nvPr/>
        </p:nvSpPr>
        <p:spPr>
          <a:xfrm>
            <a:off x="8871300" y="0"/>
            <a:ext cx="272700" cy="51435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33" name="Google Shape;333;p43"/>
          <p:cNvSpPr txBox="1"/>
          <p:nvPr>
            <p:ph idx="1" type="subTitle"/>
          </p:nvPr>
        </p:nvSpPr>
        <p:spPr>
          <a:xfrm>
            <a:off x="2081097" y="4331625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1">
  <p:cSld name="CUSTOM_6_1_1_1">
    <p:bg>
      <p:bgPr>
        <a:solidFill>
          <a:srgbClr val="FFFFFF"/>
        </a:solidFill>
      </p:bgPr>
    </p:bg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44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36" name="Google Shape;336;p44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37" name="Google Shape;337;p44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38" name="Google Shape;338;p44"/>
          <p:cNvSpPr txBox="1"/>
          <p:nvPr>
            <p:ph idx="2" type="ctrTitle"/>
          </p:nvPr>
        </p:nvSpPr>
        <p:spPr>
          <a:xfrm>
            <a:off x="884600" y="17699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39" name="Google Shape;339;p44"/>
          <p:cNvSpPr txBox="1"/>
          <p:nvPr>
            <p:ph idx="1" type="subTitle"/>
          </p:nvPr>
        </p:nvSpPr>
        <p:spPr>
          <a:xfrm>
            <a:off x="1186052" y="2231399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0" name="Google Shape;340;p44"/>
          <p:cNvSpPr txBox="1"/>
          <p:nvPr>
            <p:ph idx="3" type="ctrTitle"/>
          </p:nvPr>
        </p:nvSpPr>
        <p:spPr>
          <a:xfrm>
            <a:off x="3357313" y="17665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1" name="Google Shape;341;p44"/>
          <p:cNvSpPr txBox="1"/>
          <p:nvPr>
            <p:ph idx="4" type="subTitle"/>
          </p:nvPr>
        </p:nvSpPr>
        <p:spPr>
          <a:xfrm>
            <a:off x="3658770" y="2227996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2" name="Google Shape;342;p44"/>
          <p:cNvSpPr txBox="1"/>
          <p:nvPr>
            <p:ph idx="5" type="ctrTitle"/>
          </p:nvPr>
        </p:nvSpPr>
        <p:spPr>
          <a:xfrm>
            <a:off x="5830012" y="1766550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3" name="Google Shape;343;p44"/>
          <p:cNvSpPr txBox="1"/>
          <p:nvPr>
            <p:ph idx="6" type="subTitle"/>
          </p:nvPr>
        </p:nvSpPr>
        <p:spPr>
          <a:xfrm>
            <a:off x="6131601" y="2228000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4" name="Google Shape;344;p44"/>
          <p:cNvSpPr txBox="1"/>
          <p:nvPr>
            <p:ph idx="7" type="ctrTitle"/>
          </p:nvPr>
        </p:nvSpPr>
        <p:spPr>
          <a:xfrm>
            <a:off x="884600" y="3295651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5" name="Google Shape;345;p44"/>
          <p:cNvSpPr txBox="1"/>
          <p:nvPr>
            <p:ph idx="8" type="subTitle"/>
          </p:nvPr>
        </p:nvSpPr>
        <p:spPr>
          <a:xfrm>
            <a:off x="1186052" y="37571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6" name="Google Shape;346;p44"/>
          <p:cNvSpPr txBox="1"/>
          <p:nvPr>
            <p:ph idx="9" type="ctrTitle"/>
          </p:nvPr>
        </p:nvSpPr>
        <p:spPr>
          <a:xfrm>
            <a:off x="3357313" y="3292254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7" name="Google Shape;347;p44"/>
          <p:cNvSpPr txBox="1"/>
          <p:nvPr>
            <p:ph idx="13" type="subTitle"/>
          </p:nvPr>
        </p:nvSpPr>
        <p:spPr>
          <a:xfrm>
            <a:off x="3658770" y="3753724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8" name="Google Shape;348;p44"/>
          <p:cNvSpPr txBox="1"/>
          <p:nvPr>
            <p:ph idx="14" type="ctrTitle"/>
          </p:nvPr>
        </p:nvSpPr>
        <p:spPr>
          <a:xfrm>
            <a:off x="5830012" y="329227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600"/>
              <a:buNone/>
              <a:defRPr sz="16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49" name="Google Shape;349;p44"/>
          <p:cNvSpPr txBox="1"/>
          <p:nvPr>
            <p:ph idx="15" type="subTitle"/>
          </p:nvPr>
        </p:nvSpPr>
        <p:spPr>
          <a:xfrm>
            <a:off x="6131601" y="3753725"/>
            <a:ext cx="1826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200"/>
              <a:buNone/>
              <a:defRPr>
                <a:solidFill>
                  <a:srgbClr val="413B4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 1 1 1 1">
  <p:cSld name="CUSTOM_6_1_1_1_1">
    <p:bg>
      <p:bgPr>
        <a:solidFill>
          <a:srgbClr val="FFFFFF"/>
        </a:solidFill>
      </p:bgPr>
    </p:bg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45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13B49"/>
              </a:buClr>
              <a:buSzPts val="1800"/>
              <a:buNone/>
              <a:defRPr sz="1800">
                <a:solidFill>
                  <a:srgbClr val="413B49"/>
                </a:solidFill>
              </a:defRPr>
            </a:lvl9pPr>
          </a:lstStyle>
          <a:p/>
        </p:txBody>
      </p:sp>
      <p:sp>
        <p:nvSpPr>
          <p:cNvPr id="352" name="Google Shape;352;p45"/>
          <p:cNvSpPr/>
          <p:nvPr/>
        </p:nvSpPr>
        <p:spPr>
          <a:xfrm flipH="1">
            <a:off x="142275" y="1230300"/>
            <a:ext cx="272700" cy="3913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53" name="Google Shape;353;p45"/>
          <p:cNvSpPr/>
          <p:nvPr/>
        </p:nvSpPr>
        <p:spPr>
          <a:xfrm flipH="1">
            <a:off x="0" y="0"/>
            <a:ext cx="272700" cy="5143500"/>
          </a:xfrm>
          <a:prstGeom prst="rect">
            <a:avLst/>
          </a:prstGeom>
          <a:solidFill>
            <a:srgbClr val="413B49">
              <a:alpha val="742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4 1">
  <p:cSld name="CUSTOM_10_1"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46"/>
          <p:cNvSpPr/>
          <p:nvPr/>
        </p:nvSpPr>
        <p:spPr>
          <a:xfrm flipH="1">
            <a:off x="0" y="679995"/>
            <a:ext cx="8481600" cy="44634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56" name="Google Shape;356;p46"/>
          <p:cNvSpPr/>
          <p:nvPr/>
        </p:nvSpPr>
        <p:spPr>
          <a:xfrm flipH="1">
            <a:off x="662875" y="7125"/>
            <a:ext cx="8481600" cy="45102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57" name="Google Shape;357;p46"/>
          <p:cNvSpPr txBox="1"/>
          <p:nvPr>
            <p:ph type="ctrTitle"/>
          </p:nvPr>
        </p:nvSpPr>
        <p:spPr>
          <a:xfrm>
            <a:off x="2031600" y="6002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">
  <p:cSld name="CUSTOM_11"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p47"/>
          <p:cNvSpPr/>
          <p:nvPr/>
        </p:nvSpPr>
        <p:spPr>
          <a:xfrm flipH="1">
            <a:off x="210" y="-7350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47"/>
          <p:cNvSpPr/>
          <p:nvPr/>
        </p:nvSpPr>
        <p:spPr>
          <a:xfrm flipH="1">
            <a:off x="1158813" y="948450"/>
            <a:ext cx="7985400" cy="42024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61" name="Google Shape;361;p47"/>
          <p:cNvSpPr/>
          <p:nvPr/>
        </p:nvSpPr>
        <p:spPr>
          <a:xfrm flipH="1">
            <a:off x="-200" y="14450"/>
            <a:ext cx="7902900" cy="46848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">
  <p:cSld name="CUSTOM_11_1"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p48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48"/>
          <p:cNvSpPr/>
          <p:nvPr/>
        </p:nvSpPr>
        <p:spPr>
          <a:xfrm flipH="1">
            <a:off x="-250" y="0"/>
            <a:ext cx="5677200" cy="4728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65" name="Google Shape;365;p48"/>
          <p:cNvSpPr/>
          <p:nvPr/>
        </p:nvSpPr>
        <p:spPr>
          <a:xfrm flipH="1">
            <a:off x="-225" y="3743150"/>
            <a:ext cx="7985400" cy="140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66" name="Google Shape;366;p48"/>
          <p:cNvSpPr/>
          <p:nvPr/>
        </p:nvSpPr>
        <p:spPr>
          <a:xfrm>
            <a:off x="1754975" y="1113675"/>
            <a:ext cx="2341200" cy="2501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48"/>
          <p:cNvSpPr/>
          <p:nvPr/>
        </p:nvSpPr>
        <p:spPr>
          <a:xfrm flipH="1">
            <a:off x="1158825" y="0"/>
            <a:ext cx="7985400" cy="376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68" name="Google Shape;368;p48"/>
          <p:cNvSpPr txBox="1"/>
          <p:nvPr>
            <p:ph idx="1" type="subTitle"/>
          </p:nvPr>
        </p:nvSpPr>
        <p:spPr>
          <a:xfrm>
            <a:off x="5982000" y="1472100"/>
            <a:ext cx="24294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69" name="Google Shape;369;p48"/>
          <p:cNvSpPr txBox="1"/>
          <p:nvPr>
            <p:ph type="ctrTitle"/>
          </p:nvPr>
        </p:nvSpPr>
        <p:spPr>
          <a:xfrm>
            <a:off x="342250" y="2219726"/>
            <a:ext cx="5166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70" name="Google Shape;370;p48"/>
          <p:cNvSpPr txBox="1"/>
          <p:nvPr>
            <p:ph idx="2" type="subTitle"/>
          </p:nvPr>
        </p:nvSpPr>
        <p:spPr>
          <a:xfrm>
            <a:off x="2012375" y="2789155"/>
            <a:ext cx="18264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Fira Sans Extra Condensed Light"/>
              <a:buNone/>
              <a:defRPr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371" name="Google Shape;371;p48"/>
          <p:cNvCxnSpPr/>
          <p:nvPr/>
        </p:nvCxnSpPr>
        <p:spPr>
          <a:xfrm>
            <a:off x="2257925" y="2789150"/>
            <a:ext cx="1335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 3">
  <p:cSld name="CUSTOM_11_1_3"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49"/>
          <p:cNvSpPr/>
          <p:nvPr/>
        </p:nvSpPr>
        <p:spPr>
          <a:xfrm>
            <a:off x="-225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49"/>
          <p:cNvSpPr/>
          <p:nvPr/>
        </p:nvSpPr>
        <p:spPr>
          <a:xfrm>
            <a:off x="3467025" y="0"/>
            <a:ext cx="5677200" cy="47286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75" name="Google Shape;375;p49"/>
          <p:cNvSpPr/>
          <p:nvPr/>
        </p:nvSpPr>
        <p:spPr>
          <a:xfrm>
            <a:off x="1158800" y="3743150"/>
            <a:ext cx="7985400" cy="14076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76" name="Google Shape;376;p49"/>
          <p:cNvSpPr/>
          <p:nvPr/>
        </p:nvSpPr>
        <p:spPr>
          <a:xfrm flipH="1">
            <a:off x="5047800" y="1113675"/>
            <a:ext cx="2341200" cy="2501400"/>
          </a:xfrm>
          <a:prstGeom prst="rect">
            <a:avLst/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49"/>
          <p:cNvSpPr/>
          <p:nvPr/>
        </p:nvSpPr>
        <p:spPr>
          <a:xfrm>
            <a:off x="-250" y="0"/>
            <a:ext cx="7985400" cy="3765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78" name="Google Shape;378;p49"/>
          <p:cNvSpPr txBox="1"/>
          <p:nvPr>
            <p:ph idx="1" type="subTitle"/>
          </p:nvPr>
        </p:nvSpPr>
        <p:spPr>
          <a:xfrm flipH="1">
            <a:off x="732575" y="1472100"/>
            <a:ext cx="2429400" cy="178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73763"/>
              </a:buClr>
              <a:buSzPts val="1200"/>
              <a:buNone/>
              <a:defRPr>
                <a:solidFill>
                  <a:srgbClr val="07376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79" name="Google Shape;379;p49"/>
          <p:cNvSpPr txBox="1"/>
          <p:nvPr>
            <p:ph type="ctrTitle"/>
          </p:nvPr>
        </p:nvSpPr>
        <p:spPr>
          <a:xfrm flipH="1">
            <a:off x="3635125" y="2219726"/>
            <a:ext cx="5166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80" name="Google Shape;380;p49"/>
          <p:cNvSpPr txBox="1"/>
          <p:nvPr>
            <p:ph idx="2" type="subTitle"/>
          </p:nvPr>
        </p:nvSpPr>
        <p:spPr>
          <a:xfrm flipH="1">
            <a:off x="5305200" y="2789155"/>
            <a:ext cx="18264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Fira Sans Extra Condensed Light"/>
              <a:buNone/>
              <a:defRPr>
                <a:solidFill>
                  <a:srgbClr val="FFFFFF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381" name="Google Shape;381;p49"/>
          <p:cNvCxnSpPr/>
          <p:nvPr/>
        </p:nvCxnSpPr>
        <p:spPr>
          <a:xfrm rot="10800000">
            <a:off x="5550750" y="2789150"/>
            <a:ext cx="1335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5 1 2">
  <p:cSld name="CUSTOM_11_1_2">
    <p:spTree>
      <p:nvGrpSpPr>
        <p:cNvPr id="382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" name="Google Shape;383;p50"/>
          <p:cNvSpPr/>
          <p:nvPr/>
        </p:nvSpPr>
        <p:spPr>
          <a:xfrm flipH="1">
            <a:off x="200" y="0"/>
            <a:ext cx="9144000" cy="51510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50"/>
          <p:cNvSpPr/>
          <p:nvPr/>
        </p:nvSpPr>
        <p:spPr>
          <a:xfrm flipH="1">
            <a:off x="-250" y="0"/>
            <a:ext cx="5677200" cy="4647300"/>
          </a:xfrm>
          <a:prstGeom prst="rect">
            <a:avLst/>
          </a:prstGeom>
          <a:solidFill>
            <a:srgbClr val="E65463">
              <a:alpha val="84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385" name="Google Shape;385;p50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86" name="Google Shape;386;p50"/>
          <p:cNvSpPr txBox="1"/>
          <p:nvPr>
            <p:ph idx="1" type="subTitle"/>
          </p:nvPr>
        </p:nvSpPr>
        <p:spPr>
          <a:xfrm>
            <a:off x="831200" y="2314225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87" name="Google Shape;387;p50"/>
          <p:cNvSpPr/>
          <p:nvPr/>
        </p:nvSpPr>
        <p:spPr>
          <a:xfrm flipH="1">
            <a:off x="1158825" y="3827725"/>
            <a:ext cx="7985400" cy="1323000"/>
          </a:xfrm>
          <a:prstGeom prst="rect">
            <a:avLst/>
          </a:prstGeom>
          <a:solidFill>
            <a:srgbClr val="413B49">
              <a:alpha val="595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3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4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44.xml"/><Relationship Id="rId22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45.xml"/><Relationship Id="rId24" Type="http://schemas.openxmlformats.org/officeDocument/2006/relationships/slideLayout" Target="../slideLayouts/slideLayout48.xml"/><Relationship Id="rId23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25" Type="http://schemas.openxmlformats.org/officeDocument/2006/relationships/theme" Target="../theme/theme2.xml"/><Relationship Id="rId5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1.xml"/><Relationship Id="rId8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7.xml"/><Relationship Id="rId12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39.xml"/><Relationship Id="rId14" Type="http://schemas.openxmlformats.org/officeDocument/2006/relationships/slideLayout" Target="../slideLayouts/slideLayout38.xml"/><Relationship Id="rId17" Type="http://schemas.openxmlformats.org/officeDocument/2006/relationships/slideLayout" Target="../slideLayouts/slideLayout41.xml"/><Relationship Id="rId16" Type="http://schemas.openxmlformats.org/officeDocument/2006/relationships/slideLayout" Target="../slideLayouts/slideLayout40.xml"/><Relationship Id="rId19" Type="http://schemas.openxmlformats.org/officeDocument/2006/relationships/slideLayout" Target="../slideLayouts/slideLayout43.xml"/><Relationship Id="rId18" Type="http://schemas.openxmlformats.org/officeDocument/2006/relationships/slideLayout" Target="../slideLayouts/slideLayout4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01" name="Google Shape;201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02" name="Google Shape;202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27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Fira Sans Extra Condensed Medium"/>
              <a:buNone/>
              <a:defRPr sz="28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206" name="Google Shape;206;p27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●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Roboto Slab Regular"/>
              <a:buChar char="○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Roboto Slab Regular"/>
              <a:buChar char="■"/>
              <a:defRPr sz="12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207" name="Google Shape;207;p2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7" r:id="rId16"/>
    <p:sldLayoutId id="2147483688" r:id="rId17"/>
    <p:sldLayoutId id="2147483689" r:id="rId18"/>
    <p:sldLayoutId id="2147483690" r:id="rId19"/>
    <p:sldLayoutId id="2147483691" r:id="rId20"/>
    <p:sldLayoutId id="2147483692" r:id="rId21"/>
    <p:sldLayoutId id="2147483693" r:id="rId22"/>
    <p:sldLayoutId id="2147483694" r:id="rId23"/>
    <p:sldLayoutId id="2147483695" r:id="rId2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2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5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6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4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0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6.xml"/><Relationship Id="rId3" Type="http://schemas.openxmlformats.org/officeDocument/2006/relationships/hyperlink" Target="https://docs.google.com/spreadsheets/d/1ITYtKUxbGS4i_nQDzd4dkllfJXV2KJsh4-JeNuo25Yg/copy" TargetMode="External"/><Relationship Id="rId4" Type="http://schemas.openxmlformats.org/officeDocument/2006/relationships/image" Target="../media/image1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.jpg"/><Relationship Id="rId4" Type="http://schemas.openxmlformats.org/officeDocument/2006/relationships/image" Target="../media/image10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4.jpg"/><Relationship Id="rId4" Type="http://schemas.openxmlformats.org/officeDocument/2006/relationships/image" Target="../media/image19.jpg"/><Relationship Id="rId5" Type="http://schemas.openxmlformats.org/officeDocument/2006/relationships/image" Target="../media/image9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5.jpg"/><Relationship Id="rId4" Type="http://schemas.openxmlformats.org/officeDocument/2006/relationships/image" Target="../media/image16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7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ITYtKUxbGS4i_nQDzd4dkllfJXV2KJsh4-JeNuo25Yg/copy" TargetMode="External"/><Relationship Id="rId4" Type="http://schemas.openxmlformats.org/officeDocument/2006/relationships/image" Target="../media/image2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8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3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7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8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1.jpg"/><Relationship Id="rId4" Type="http://schemas.openxmlformats.org/officeDocument/2006/relationships/image" Target="../media/image25.jpg"/><Relationship Id="rId5" Type="http://schemas.openxmlformats.org/officeDocument/2006/relationships/image" Target="../media/image17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4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1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2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9" Type="http://schemas.openxmlformats.org/officeDocument/2006/relationships/hyperlink" Target="https://www.freepik.com/onlyyouqj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Relationship Id="rId8" Type="http://schemas.openxmlformats.org/officeDocument/2006/relationships/hyperlink" Target="https://www.freepik.com/onlyyouqj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8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6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52"/>
          <p:cNvSpPr txBox="1"/>
          <p:nvPr>
            <p:ph idx="1" type="subTitle"/>
          </p:nvPr>
        </p:nvSpPr>
        <p:spPr>
          <a:xfrm>
            <a:off x="5911825" y="2977800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394" name="Google Shape;394;p52"/>
          <p:cNvSpPr txBox="1"/>
          <p:nvPr>
            <p:ph type="ctrTitle"/>
          </p:nvPr>
        </p:nvSpPr>
        <p:spPr>
          <a:xfrm>
            <a:off x="4697175" y="132022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INSURANCE PLAN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398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" name="Google Shape;399;p53"/>
          <p:cNvPicPr preferRelativeResize="0"/>
          <p:nvPr/>
        </p:nvPicPr>
        <p:blipFill rotWithShape="1">
          <a:blip r:embed="rId3">
            <a:alphaModFix/>
          </a:blip>
          <a:srcRect b="1630" l="0" r="0" t="31282"/>
          <a:stretch/>
        </p:blipFill>
        <p:spPr>
          <a:xfrm>
            <a:off x="0" y="1692450"/>
            <a:ext cx="9144000" cy="3450724"/>
          </a:xfrm>
          <a:prstGeom prst="rect">
            <a:avLst/>
          </a:prstGeom>
          <a:noFill/>
          <a:ln>
            <a:noFill/>
          </a:ln>
        </p:spPr>
      </p:pic>
      <p:sp>
        <p:nvSpPr>
          <p:cNvPr id="400" name="Google Shape;400;p53"/>
          <p:cNvSpPr/>
          <p:nvPr/>
        </p:nvSpPr>
        <p:spPr>
          <a:xfrm flipH="1">
            <a:off x="493" y="1692900"/>
            <a:ext cx="9144000" cy="34506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53"/>
          <p:cNvSpPr/>
          <p:nvPr/>
        </p:nvSpPr>
        <p:spPr>
          <a:xfrm>
            <a:off x="0" y="1692900"/>
            <a:ext cx="9144000" cy="34506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8275"/>
              </a:solidFill>
            </a:endParaRPr>
          </a:p>
        </p:txBody>
      </p:sp>
      <p:sp>
        <p:nvSpPr>
          <p:cNvPr id="402" name="Google Shape;402;p53"/>
          <p:cNvSpPr txBox="1"/>
          <p:nvPr>
            <p:ph idx="9" type="ctrTitle"/>
          </p:nvPr>
        </p:nvSpPr>
        <p:spPr>
          <a:xfrm>
            <a:off x="723600" y="600200"/>
            <a:ext cx="7696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073763"/>
                </a:solidFill>
              </a:rPr>
              <a:t>TABLE OF CONTENTS</a:t>
            </a:r>
            <a:endParaRPr sz="3600">
              <a:solidFill>
                <a:srgbClr val="073763"/>
              </a:solidFill>
            </a:endParaRPr>
          </a:p>
        </p:txBody>
      </p:sp>
      <p:sp>
        <p:nvSpPr>
          <p:cNvPr id="403" name="Google Shape;403;p53"/>
          <p:cNvSpPr/>
          <p:nvPr/>
        </p:nvSpPr>
        <p:spPr>
          <a:xfrm flipH="1">
            <a:off x="-150" y="945650"/>
            <a:ext cx="178500" cy="22266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404" name="Google Shape;404;p53"/>
          <p:cNvSpPr txBox="1"/>
          <p:nvPr>
            <p:ph type="ctrTitle"/>
          </p:nvPr>
        </p:nvSpPr>
        <p:spPr>
          <a:xfrm>
            <a:off x="1716227" y="243070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Overview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5" name="Google Shape;405;p53"/>
          <p:cNvSpPr txBox="1"/>
          <p:nvPr>
            <p:ph idx="1" type="subTitle"/>
          </p:nvPr>
        </p:nvSpPr>
        <p:spPr>
          <a:xfrm>
            <a:off x="1716225" y="28457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6" name="Google Shape;406;p53"/>
          <p:cNvSpPr txBox="1"/>
          <p:nvPr>
            <p:ph idx="2" type="title"/>
          </p:nvPr>
        </p:nvSpPr>
        <p:spPr>
          <a:xfrm>
            <a:off x="1716237" y="20778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7" name="Google Shape;407;p53"/>
          <p:cNvSpPr txBox="1"/>
          <p:nvPr>
            <p:ph idx="3" type="ctrTitle"/>
          </p:nvPr>
        </p:nvSpPr>
        <p:spPr>
          <a:xfrm>
            <a:off x="4013602" y="242730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and Competition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8" name="Google Shape;408;p53"/>
          <p:cNvSpPr txBox="1"/>
          <p:nvPr>
            <p:ph idx="4" type="subTitle"/>
          </p:nvPr>
        </p:nvSpPr>
        <p:spPr>
          <a:xfrm>
            <a:off x="4013596" y="2840458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09" name="Google Shape;409;p53"/>
          <p:cNvSpPr txBox="1"/>
          <p:nvPr>
            <p:ph idx="5" type="title"/>
          </p:nvPr>
        </p:nvSpPr>
        <p:spPr>
          <a:xfrm>
            <a:off x="4013612" y="207781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0" name="Google Shape;410;p53"/>
          <p:cNvSpPr txBox="1"/>
          <p:nvPr>
            <p:ph idx="6" type="ctrTitle"/>
          </p:nvPr>
        </p:nvSpPr>
        <p:spPr>
          <a:xfrm>
            <a:off x="6310977" y="24273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Marketing Plan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1" name="Google Shape;411;p53"/>
          <p:cNvSpPr txBox="1"/>
          <p:nvPr>
            <p:ph idx="7" type="subTitle"/>
          </p:nvPr>
        </p:nvSpPr>
        <p:spPr>
          <a:xfrm>
            <a:off x="6310975" y="28404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you could describe the topic of the section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12" name="Google Shape;412;p53"/>
          <p:cNvSpPr txBox="1"/>
          <p:nvPr>
            <p:ph idx="8" type="title"/>
          </p:nvPr>
        </p:nvSpPr>
        <p:spPr>
          <a:xfrm>
            <a:off x="6310987" y="20778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03</a:t>
            </a:r>
            <a:endParaRPr>
              <a:solidFill>
                <a:srgbClr val="FFFFFF"/>
              </a:solidFill>
            </a:endParaRPr>
          </a:p>
        </p:txBody>
      </p:sp>
      <p:cxnSp>
        <p:nvCxnSpPr>
          <p:cNvPr id="413" name="Google Shape;413;p53"/>
          <p:cNvCxnSpPr/>
          <p:nvPr/>
        </p:nvCxnSpPr>
        <p:spPr>
          <a:xfrm rot="10800000">
            <a:off x="1654675" y="1692900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4" name="Google Shape;414;p53"/>
          <p:cNvCxnSpPr/>
          <p:nvPr/>
        </p:nvCxnSpPr>
        <p:spPr>
          <a:xfrm rot="10800000">
            <a:off x="3968125" y="1692900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5" name="Google Shape;415;p53"/>
          <p:cNvCxnSpPr/>
          <p:nvPr/>
        </p:nvCxnSpPr>
        <p:spPr>
          <a:xfrm rot="10800000">
            <a:off x="6258550" y="1692900"/>
            <a:ext cx="0" cy="34506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6" name="Google Shape;416;p53"/>
          <p:cNvSpPr txBox="1"/>
          <p:nvPr>
            <p:ph idx="13" type="ctrTitle"/>
          </p:nvPr>
        </p:nvSpPr>
        <p:spPr>
          <a:xfrm>
            <a:off x="1716227" y="385420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Management Plan</a:t>
            </a:r>
            <a:endParaRPr/>
          </a:p>
        </p:txBody>
      </p:sp>
      <p:sp>
        <p:nvSpPr>
          <p:cNvPr id="417" name="Google Shape;417;p53"/>
          <p:cNvSpPr txBox="1"/>
          <p:nvPr>
            <p:ph idx="14" type="subTitle"/>
          </p:nvPr>
        </p:nvSpPr>
        <p:spPr>
          <a:xfrm>
            <a:off x="1716225" y="4269248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418" name="Google Shape;418;p53"/>
          <p:cNvSpPr txBox="1"/>
          <p:nvPr>
            <p:ph idx="15" type="title"/>
          </p:nvPr>
        </p:nvSpPr>
        <p:spPr>
          <a:xfrm>
            <a:off x="1716237" y="350471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419" name="Google Shape;419;p53"/>
          <p:cNvSpPr txBox="1"/>
          <p:nvPr>
            <p:ph idx="16" type="ctrTitle"/>
          </p:nvPr>
        </p:nvSpPr>
        <p:spPr>
          <a:xfrm>
            <a:off x="4013602" y="3850800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Operating Plan</a:t>
            </a:r>
            <a:endParaRPr/>
          </a:p>
        </p:txBody>
      </p:sp>
      <p:sp>
        <p:nvSpPr>
          <p:cNvPr id="420" name="Google Shape;420;p53"/>
          <p:cNvSpPr txBox="1"/>
          <p:nvPr>
            <p:ph idx="17" type="subTitle"/>
          </p:nvPr>
        </p:nvSpPr>
        <p:spPr>
          <a:xfrm>
            <a:off x="4013596" y="4263958"/>
            <a:ext cx="19767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421" name="Google Shape;421;p53"/>
          <p:cNvSpPr txBox="1"/>
          <p:nvPr>
            <p:ph idx="18" type="title"/>
          </p:nvPr>
        </p:nvSpPr>
        <p:spPr>
          <a:xfrm>
            <a:off x="4013612" y="350131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422" name="Google Shape;422;p53"/>
          <p:cNvSpPr txBox="1"/>
          <p:nvPr>
            <p:ph idx="19" type="ctrTitle"/>
          </p:nvPr>
        </p:nvSpPr>
        <p:spPr>
          <a:xfrm>
            <a:off x="6310977" y="3850825"/>
            <a:ext cx="225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Financial Plan</a:t>
            </a:r>
            <a:endParaRPr/>
          </a:p>
        </p:txBody>
      </p:sp>
      <p:sp>
        <p:nvSpPr>
          <p:cNvPr id="423" name="Google Shape;423;p53"/>
          <p:cNvSpPr txBox="1"/>
          <p:nvPr>
            <p:ph idx="20" type="subTitle"/>
          </p:nvPr>
        </p:nvSpPr>
        <p:spPr>
          <a:xfrm>
            <a:off x="6310975" y="4263973"/>
            <a:ext cx="1906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424" name="Google Shape;424;p53"/>
          <p:cNvSpPr txBox="1"/>
          <p:nvPr>
            <p:ph idx="21" type="title"/>
          </p:nvPr>
        </p:nvSpPr>
        <p:spPr>
          <a:xfrm>
            <a:off x="6310987" y="35013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54"/>
          <p:cNvSpPr txBox="1"/>
          <p:nvPr>
            <p:ph idx="1" type="subTitle"/>
          </p:nvPr>
        </p:nvSpPr>
        <p:spPr>
          <a:xfrm flipH="1">
            <a:off x="4792272" y="1986750"/>
            <a:ext cx="26310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company’s mission. A clear message is a good way to get down to business</a:t>
            </a:r>
            <a:endParaRPr/>
          </a:p>
        </p:txBody>
      </p:sp>
      <p:sp>
        <p:nvSpPr>
          <p:cNvPr id="430" name="Google Shape;430;p54"/>
          <p:cNvSpPr txBox="1"/>
          <p:nvPr>
            <p:ph type="title"/>
          </p:nvPr>
        </p:nvSpPr>
        <p:spPr>
          <a:xfrm>
            <a:off x="1676549" y="2123400"/>
            <a:ext cx="2847000" cy="8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MISSION STATEMENT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5" name="Google Shape;435;p55"/>
          <p:cNvPicPr preferRelativeResize="0"/>
          <p:nvPr/>
        </p:nvPicPr>
        <p:blipFill rotWithShape="1">
          <a:blip r:embed="rId3">
            <a:alphaModFix/>
          </a:blip>
          <a:srcRect b="0" l="377" r="367" t="0"/>
          <a:stretch/>
        </p:blipFill>
        <p:spPr>
          <a:xfrm>
            <a:off x="0" y="0"/>
            <a:ext cx="8238624" cy="4669199"/>
          </a:xfrm>
          <a:prstGeom prst="rect">
            <a:avLst/>
          </a:prstGeom>
          <a:noFill/>
          <a:ln>
            <a:noFill/>
          </a:ln>
        </p:spPr>
      </p:pic>
      <p:sp>
        <p:nvSpPr>
          <p:cNvPr id="436" name="Google Shape;436;p55"/>
          <p:cNvSpPr/>
          <p:nvPr/>
        </p:nvSpPr>
        <p:spPr>
          <a:xfrm flipH="1">
            <a:off x="13" y="0"/>
            <a:ext cx="8238600" cy="4669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55"/>
          <p:cNvSpPr/>
          <p:nvPr/>
        </p:nvSpPr>
        <p:spPr>
          <a:xfrm flipH="1">
            <a:off x="1158825" y="3827725"/>
            <a:ext cx="7985400" cy="13230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438" name="Google Shape;438;p55"/>
          <p:cNvSpPr/>
          <p:nvPr/>
        </p:nvSpPr>
        <p:spPr>
          <a:xfrm flipH="1">
            <a:off x="200" y="0"/>
            <a:ext cx="8238600" cy="46692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439" name="Google Shape;439;p55"/>
          <p:cNvSpPr/>
          <p:nvPr/>
        </p:nvSpPr>
        <p:spPr>
          <a:xfrm flipH="1">
            <a:off x="200" y="0"/>
            <a:ext cx="8238600" cy="3765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440" name="Google Shape;440;p55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OUR COMPANY</a:t>
            </a:r>
            <a:endParaRPr sz="2800"/>
          </a:p>
        </p:txBody>
      </p:sp>
      <p:sp>
        <p:nvSpPr>
          <p:cNvPr id="441" name="Google Shape;441;p55"/>
          <p:cNvSpPr txBox="1"/>
          <p:nvPr>
            <p:ph idx="1" type="subTitle"/>
          </p:nvPr>
        </p:nvSpPr>
        <p:spPr>
          <a:xfrm>
            <a:off x="831200" y="2314225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grpSp>
        <p:nvGrpSpPr>
          <p:cNvPr id="442" name="Google Shape;442;p55"/>
          <p:cNvGrpSpPr/>
          <p:nvPr/>
        </p:nvGrpSpPr>
        <p:grpSpPr>
          <a:xfrm>
            <a:off x="6285192" y="1920426"/>
            <a:ext cx="594481" cy="668411"/>
            <a:chOff x="2523000" y="1954875"/>
            <a:chExt cx="262325" cy="295000"/>
          </a:xfrm>
        </p:grpSpPr>
        <p:sp>
          <p:nvSpPr>
            <p:cNvPr id="443" name="Google Shape;443;p5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5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" name="Google Shape;445;p55"/>
          <p:cNvSpPr txBox="1"/>
          <p:nvPr>
            <p:ph idx="2" type="ctrTitle"/>
          </p:nvPr>
        </p:nvSpPr>
        <p:spPr>
          <a:xfrm>
            <a:off x="6050825" y="2588825"/>
            <a:ext cx="1009500" cy="37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 LOGO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56"/>
          <p:cNvSpPr txBox="1"/>
          <p:nvPr>
            <p:ph type="ctrTitle"/>
          </p:nvPr>
        </p:nvSpPr>
        <p:spPr>
          <a:xfrm flipH="1">
            <a:off x="3038225" y="1435700"/>
            <a:ext cx="27558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OVERVIEW</a:t>
            </a:r>
            <a:endParaRPr/>
          </a:p>
        </p:txBody>
      </p:sp>
      <p:sp>
        <p:nvSpPr>
          <p:cNvPr id="451" name="Google Shape;451;p56"/>
          <p:cNvSpPr txBox="1"/>
          <p:nvPr>
            <p:ph idx="2" type="title"/>
          </p:nvPr>
        </p:nvSpPr>
        <p:spPr>
          <a:xfrm flipH="1">
            <a:off x="6075979" y="2332900"/>
            <a:ext cx="29793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5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5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MARKET TRENDS</a:t>
            </a:r>
            <a:endParaRPr sz="2800">
              <a:solidFill>
                <a:srgbClr val="073763"/>
              </a:solidFill>
            </a:endParaRPr>
          </a:p>
        </p:txBody>
      </p:sp>
      <p:sp>
        <p:nvSpPr>
          <p:cNvPr id="457" name="Google Shape;457;p57"/>
          <p:cNvSpPr txBox="1"/>
          <p:nvPr>
            <p:ph idx="1" type="subTitle"/>
          </p:nvPr>
        </p:nvSpPr>
        <p:spPr>
          <a:xfrm>
            <a:off x="2081097" y="4331625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I</a:t>
            </a:r>
            <a:r>
              <a:rPr lang="es">
                <a:solidFill>
                  <a:srgbClr val="073763"/>
                </a:solidFill>
              </a:rPr>
              <a:t>f you want to</a:t>
            </a:r>
            <a:r>
              <a:rPr lang="es">
                <a:solidFill>
                  <a:srgbClr val="00D6C0"/>
                </a:solidFill>
              </a:rPr>
              <a:t> </a:t>
            </a:r>
            <a:r>
              <a:rPr lang="es">
                <a:solidFill>
                  <a:srgbClr val="00D6C0"/>
                </a:solidFill>
                <a:latin typeface="Roboto Slab"/>
                <a:ea typeface="Roboto Slab"/>
                <a:cs typeface="Roboto Slab"/>
                <a:sym typeface="Roboto Slab"/>
              </a:rPr>
              <a:t>modify this graph</a:t>
            </a:r>
            <a:r>
              <a:rPr lang="es">
                <a:solidFill>
                  <a:srgbClr val="073763"/>
                </a:solidFill>
              </a:rPr>
              <a:t>, click on it, follow the link, change the data and replace it </a:t>
            </a:r>
            <a:endParaRPr>
              <a:solidFill>
                <a:srgbClr val="073763"/>
              </a:solidFill>
            </a:endParaRPr>
          </a:p>
        </p:txBody>
      </p:sp>
      <p:pic>
        <p:nvPicPr>
          <p:cNvPr id="458" name="Google Shape;458;p5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99409" y="1418800"/>
            <a:ext cx="5145181" cy="25964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3" name="Google Shape;463;p58"/>
          <p:cNvPicPr preferRelativeResize="0"/>
          <p:nvPr/>
        </p:nvPicPr>
        <p:blipFill rotWithShape="1">
          <a:blip r:embed="rId3">
            <a:alphaModFix/>
          </a:blip>
          <a:srcRect b="0" l="38725" r="1871" t="3334"/>
          <a:stretch/>
        </p:blipFill>
        <p:spPr>
          <a:xfrm>
            <a:off x="4560432" y="469725"/>
            <a:ext cx="4587293" cy="420212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" name="Google Shape;464;p58"/>
          <p:cNvPicPr preferRelativeResize="0"/>
          <p:nvPr/>
        </p:nvPicPr>
        <p:blipFill rotWithShape="1">
          <a:blip r:embed="rId4">
            <a:alphaModFix/>
          </a:blip>
          <a:srcRect b="0" l="19554" r="19548" t="0"/>
          <a:stretch/>
        </p:blipFill>
        <p:spPr>
          <a:xfrm>
            <a:off x="-7500" y="469725"/>
            <a:ext cx="4587298" cy="4202126"/>
          </a:xfrm>
          <a:prstGeom prst="rect">
            <a:avLst/>
          </a:prstGeom>
          <a:noFill/>
          <a:ln>
            <a:noFill/>
          </a:ln>
        </p:spPr>
      </p:pic>
      <p:sp>
        <p:nvSpPr>
          <p:cNvPr id="465" name="Google Shape;465;p58"/>
          <p:cNvSpPr/>
          <p:nvPr/>
        </p:nvSpPr>
        <p:spPr>
          <a:xfrm flipH="1">
            <a:off x="-7625" y="469750"/>
            <a:ext cx="9152100" cy="42021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58"/>
          <p:cNvSpPr/>
          <p:nvPr/>
        </p:nvSpPr>
        <p:spPr>
          <a:xfrm>
            <a:off x="4587400" y="469661"/>
            <a:ext cx="4560300" cy="4202100"/>
          </a:xfrm>
          <a:prstGeom prst="rect">
            <a:avLst/>
          </a:prstGeom>
          <a:solidFill>
            <a:srgbClr val="00AA9A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58"/>
          <p:cNvSpPr/>
          <p:nvPr/>
        </p:nvSpPr>
        <p:spPr>
          <a:xfrm>
            <a:off x="-7500" y="469649"/>
            <a:ext cx="4587300" cy="42021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58"/>
          <p:cNvSpPr txBox="1"/>
          <p:nvPr>
            <p:ph type="ctrTitle"/>
          </p:nvPr>
        </p:nvSpPr>
        <p:spPr>
          <a:xfrm>
            <a:off x="792969" y="1793125"/>
            <a:ext cx="2797200" cy="644700"/>
          </a:xfrm>
          <a:prstGeom prst="rect">
            <a:avLst/>
          </a:prstGeom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PROBLEM</a:t>
            </a:r>
            <a:endParaRPr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469" name="Google Shape;469;p58"/>
          <p:cNvSpPr txBox="1"/>
          <p:nvPr>
            <p:ph idx="1" type="subTitle"/>
          </p:nvPr>
        </p:nvSpPr>
        <p:spPr>
          <a:xfrm>
            <a:off x="759113" y="2614325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70" name="Google Shape;470;p58"/>
          <p:cNvSpPr txBox="1"/>
          <p:nvPr>
            <p:ph idx="3" type="ctrTitle"/>
          </p:nvPr>
        </p:nvSpPr>
        <p:spPr>
          <a:xfrm>
            <a:off x="5445719" y="1793125"/>
            <a:ext cx="2797200" cy="644700"/>
          </a:xfrm>
          <a:prstGeom prst="rect">
            <a:avLst/>
          </a:prstGeom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SOLUTION</a:t>
            </a:r>
            <a:endParaRPr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471" name="Google Shape;471;p58"/>
          <p:cNvSpPr txBox="1"/>
          <p:nvPr>
            <p:ph idx="2" type="subTitle"/>
          </p:nvPr>
        </p:nvSpPr>
        <p:spPr>
          <a:xfrm>
            <a:off x="5411863" y="2614325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472" name="Google Shape;472;p58"/>
          <p:cNvGrpSpPr/>
          <p:nvPr/>
        </p:nvGrpSpPr>
        <p:grpSpPr>
          <a:xfrm>
            <a:off x="4576072" y="4075"/>
            <a:ext cx="392700" cy="5157600"/>
            <a:chOff x="3047922" y="4075"/>
            <a:chExt cx="392700" cy="5157600"/>
          </a:xfrm>
        </p:grpSpPr>
        <p:sp>
          <p:nvSpPr>
            <p:cNvPr id="473" name="Google Shape;473;p58"/>
            <p:cNvSpPr/>
            <p:nvPr/>
          </p:nvSpPr>
          <p:spPr>
            <a:xfrm rot="5400000">
              <a:off x="3017322" y="2373000"/>
              <a:ext cx="453900" cy="392700"/>
            </a:xfrm>
            <a:prstGeom prst="triangle">
              <a:avLst>
                <a:gd fmla="val 50000" name="adj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74" name="Google Shape;474;p58"/>
            <p:cNvCxnSpPr/>
            <p:nvPr/>
          </p:nvCxnSpPr>
          <p:spPr>
            <a:xfrm>
              <a:off x="3053725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8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9" name="Google Shape;479;p59"/>
          <p:cNvPicPr preferRelativeResize="0"/>
          <p:nvPr/>
        </p:nvPicPr>
        <p:blipFill rotWithShape="1">
          <a:blip r:embed="rId3">
            <a:alphaModFix/>
          </a:blip>
          <a:srcRect b="0" l="33606" r="25450" t="0"/>
          <a:stretch/>
        </p:blipFill>
        <p:spPr>
          <a:xfrm>
            <a:off x="6095925" y="469550"/>
            <a:ext cx="3048000" cy="4201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80" name="Google Shape;480;p59"/>
          <p:cNvPicPr preferRelativeResize="0"/>
          <p:nvPr/>
        </p:nvPicPr>
        <p:blipFill rotWithShape="1">
          <a:blip r:embed="rId4">
            <a:alphaModFix/>
          </a:blip>
          <a:srcRect b="0" l="-36" r="59093" t="0"/>
          <a:stretch/>
        </p:blipFill>
        <p:spPr>
          <a:xfrm>
            <a:off x="3039275" y="469700"/>
            <a:ext cx="3056698" cy="4201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81" name="Google Shape;481;p59"/>
          <p:cNvPicPr preferRelativeResize="0"/>
          <p:nvPr/>
        </p:nvPicPr>
        <p:blipFill rotWithShape="1">
          <a:blip r:embed="rId5">
            <a:alphaModFix/>
          </a:blip>
          <a:srcRect b="0" l="46859" r="12197" t="0"/>
          <a:stretch/>
        </p:blipFill>
        <p:spPr>
          <a:xfrm>
            <a:off x="-8675" y="469700"/>
            <a:ext cx="3056698" cy="4201899"/>
          </a:xfrm>
          <a:prstGeom prst="rect">
            <a:avLst/>
          </a:prstGeom>
          <a:noFill/>
          <a:ln>
            <a:noFill/>
          </a:ln>
        </p:spPr>
      </p:pic>
      <p:sp>
        <p:nvSpPr>
          <p:cNvPr id="482" name="Google Shape;482;p59"/>
          <p:cNvSpPr/>
          <p:nvPr/>
        </p:nvSpPr>
        <p:spPr>
          <a:xfrm flipH="1">
            <a:off x="475" y="469700"/>
            <a:ext cx="9144000" cy="41994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59"/>
          <p:cNvSpPr/>
          <p:nvPr/>
        </p:nvSpPr>
        <p:spPr>
          <a:xfrm>
            <a:off x="-8675" y="472050"/>
            <a:ext cx="3056700" cy="4199400"/>
          </a:xfrm>
          <a:prstGeom prst="rect">
            <a:avLst/>
          </a:prstGeom>
          <a:solidFill>
            <a:srgbClr val="00C3B1">
              <a:alpha val="534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59"/>
          <p:cNvSpPr/>
          <p:nvPr/>
        </p:nvSpPr>
        <p:spPr>
          <a:xfrm>
            <a:off x="3048000" y="472059"/>
            <a:ext cx="3048000" cy="41994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59"/>
          <p:cNvSpPr/>
          <p:nvPr/>
        </p:nvSpPr>
        <p:spPr>
          <a:xfrm>
            <a:off x="6095925" y="472050"/>
            <a:ext cx="3048000" cy="4199400"/>
          </a:xfrm>
          <a:prstGeom prst="rect">
            <a:avLst/>
          </a:prstGeom>
          <a:solidFill>
            <a:srgbClr val="3778B3">
              <a:alpha val="5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59"/>
          <p:cNvSpPr txBox="1"/>
          <p:nvPr>
            <p:ph type="ctrTitle"/>
          </p:nvPr>
        </p:nvSpPr>
        <p:spPr>
          <a:xfrm>
            <a:off x="3043625" y="600200"/>
            <a:ext cx="3048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87" name="Google Shape;487;p59"/>
          <p:cNvSpPr txBox="1"/>
          <p:nvPr>
            <p:ph idx="1" type="subTitle"/>
          </p:nvPr>
        </p:nvSpPr>
        <p:spPr>
          <a:xfrm>
            <a:off x="642700" y="30326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Despite being red, Mars is a cold place, not hot. The planet is full of iron oxide, which gives the planet its reddish cast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88" name="Google Shape;488;p59"/>
          <p:cNvSpPr txBox="1"/>
          <p:nvPr>
            <p:ph idx="4" type="subTitle"/>
          </p:nvPr>
        </p:nvSpPr>
        <p:spPr>
          <a:xfrm>
            <a:off x="3690700" y="30326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It’s a gas giant and the biggest planet in our Solar System. Jupiter is the fourth-brightest object in the sky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89" name="Google Shape;489;p59"/>
          <p:cNvSpPr txBox="1"/>
          <p:nvPr>
            <p:ph idx="6" type="subTitle"/>
          </p:nvPr>
        </p:nvSpPr>
        <p:spPr>
          <a:xfrm>
            <a:off x="6738700" y="303265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90" name="Google Shape;490;p59"/>
          <p:cNvSpPr txBox="1"/>
          <p:nvPr>
            <p:ph idx="3" type="ctrTitle"/>
          </p:nvPr>
        </p:nvSpPr>
        <p:spPr>
          <a:xfrm>
            <a:off x="3690688" y="2464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91" name="Google Shape;491;p59"/>
          <p:cNvSpPr txBox="1"/>
          <p:nvPr>
            <p:ph idx="5" type="ctrTitle"/>
          </p:nvPr>
        </p:nvSpPr>
        <p:spPr>
          <a:xfrm>
            <a:off x="6738688" y="2464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492" name="Google Shape;492;p59"/>
          <p:cNvSpPr txBox="1"/>
          <p:nvPr>
            <p:ph idx="2" type="ctrTitle"/>
          </p:nvPr>
        </p:nvSpPr>
        <p:spPr>
          <a:xfrm>
            <a:off x="642688" y="2464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MARS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6" name="Shape 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7" name="Google Shape;497;p60"/>
          <p:cNvPicPr preferRelativeResize="0"/>
          <p:nvPr/>
        </p:nvPicPr>
        <p:blipFill rotWithShape="1">
          <a:blip r:embed="rId3">
            <a:alphaModFix/>
          </a:blip>
          <a:srcRect b="12501" l="0" r="0" t="12501"/>
          <a:stretch/>
        </p:blipFill>
        <p:spPr>
          <a:xfrm>
            <a:off x="4550900" y="0"/>
            <a:ext cx="45931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98" name="Google Shape;498;p60"/>
          <p:cNvPicPr preferRelativeResize="0"/>
          <p:nvPr/>
        </p:nvPicPr>
        <p:blipFill rotWithShape="1">
          <a:blip r:embed="rId4">
            <a:alphaModFix/>
          </a:blip>
          <a:srcRect b="0" l="0" r="0" t="24653"/>
          <a:stretch/>
        </p:blipFill>
        <p:spPr>
          <a:xfrm>
            <a:off x="0" y="0"/>
            <a:ext cx="45509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99" name="Google Shape;499;p60"/>
          <p:cNvSpPr/>
          <p:nvPr/>
        </p:nvSpPr>
        <p:spPr>
          <a:xfrm flipH="1">
            <a:off x="475" y="-14675"/>
            <a:ext cx="91440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60"/>
          <p:cNvSpPr/>
          <p:nvPr/>
        </p:nvSpPr>
        <p:spPr>
          <a:xfrm>
            <a:off x="4554625" y="0"/>
            <a:ext cx="4593000" cy="5143500"/>
          </a:xfrm>
          <a:prstGeom prst="rect">
            <a:avLst/>
          </a:prstGeom>
          <a:solidFill>
            <a:srgbClr val="008275">
              <a:alpha val="7231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501" name="Google Shape;501;p60"/>
          <p:cNvSpPr/>
          <p:nvPr/>
        </p:nvSpPr>
        <p:spPr>
          <a:xfrm>
            <a:off x="0" y="0"/>
            <a:ext cx="4551000" cy="5143500"/>
          </a:xfrm>
          <a:prstGeom prst="rect">
            <a:avLst/>
          </a:pr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D5D5"/>
              </a:solidFill>
            </a:endParaRPr>
          </a:p>
        </p:txBody>
      </p:sp>
      <p:sp>
        <p:nvSpPr>
          <p:cNvPr id="502" name="Google Shape;502;p60"/>
          <p:cNvSpPr txBox="1"/>
          <p:nvPr>
            <p:ph type="ctrTitle"/>
          </p:nvPr>
        </p:nvSpPr>
        <p:spPr>
          <a:xfrm>
            <a:off x="1026250" y="1088075"/>
            <a:ext cx="25002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THEM</a:t>
            </a:r>
            <a:endParaRPr/>
          </a:p>
        </p:txBody>
      </p:sp>
      <p:sp>
        <p:nvSpPr>
          <p:cNvPr id="503" name="Google Shape;503;p60"/>
          <p:cNvSpPr txBox="1"/>
          <p:nvPr>
            <p:ph idx="1" type="subTitle"/>
          </p:nvPr>
        </p:nvSpPr>
        <p:spPr>
          <a:xfrm>
            <a:off x="877800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chemeClr val="lt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 sz="12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60"/>
          <p:cNvSpPr txBox="1"/>
          <p:nvPr>
            <p:ph idx="2" type="subTitle"/>
          </p:nvPr>
        </p:nvSpPr>
        <p:spPr>
          <a:xfrm>
            <a:off x="5455475" y="233750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chemeClr val="lt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60"/>
          <p:cNvSpPr txBox="1"/>
          <p:nvPr>
            <p:ph idx="3" type="ctrTitle"/>
          </p:nvPr>
        </p:nvSpPr>
        <p:spPr>
          <a:xfrm>
            <a:off x="5603975" y="1088075"/>
            <a:ext cx="25002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</a:t>
            </a:r>
            <a:endParaRPr/>
          </a:p>
        </p:txBody>
      </p:sp>
      <p:grpSp>
        <p:nvGrpSpPr>
          <p:cNvPr id="506" name="Google Shape;506;p60"/>
          <p:cNvGrpSpPr/>
          <p:nvPr/>
        </p:nvGrpSpPr>
        <p:grpSpPr>
          <a:xfrm>
            <a:off x="4550997" y="4075"/>
            <a:ext cx="392700" cy="5157600"/>
            <a:chOff x="6096072" y="4075"/>
            <a:chExt cx="392700" cy="5157600"/>
          </a:xfrm>
        </p:grpSpPr>
        <p:sp>
          <p:nvSpPr>
            <p:cNvPr id="507" name="Google Shape;507;p60"/>
            <p:cNvSpPr/>
            <p:nvPr/>
          </p:nvSpPr>
          <p:spPr>
            <a:xfrm rot="5400000">
              <a:off x="6065472" y="2373000"/>
              <a:ext cx="453900" cy="392700"/>
            </a:xfrm>
            <a:prstGeom prst="triangle">
              <a:avLst>
                <a:gd fmla="val 50000" name="adj"/>
              </a:avLst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08" name="Google Shape;508;p60"/>
            <p:cNvCxnSpPr/>
            <p:nvPr/>
          </p:nvCxnSpPr>
          <p:spPr>
            <a:xfrm>
              <a:off x="6100500" y="4075"/>
              <a:ext cx="0" cy="51576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61"/>
          <p:cNvSpPr txBox="1"/>
          <p:nvPr>
            <p:ph type="ctrTitle"/>
          </p:nvPr>
        </p:nvSpPr>
        <p:spPr>
          <a:xfrm flipH="1">
            <a:off x="2627825" y="2540550"/>
            <a:ext cx="31662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AND COMPETITION</a:t>
            </a:r>
            <a:endParaRPr/>
          </a:p>
        </p:txBody>
      </p:sp>
      <p:sp>
        <p:nvSpPr>
          <p:cNvPr id="514" name="Google Shape;514;p61"/>
          <p:cNvSpPr txBox="1"/>
          <p:nvPr>
            <p:ph idx="2" type="title"/>
          </p:nvPr>
        </p:nvSpPr>
        <p:spPr>
          <a:xfrm flipH="1">
            <a:off x="6075775" y="2359022"/>
            <a:ext cx="2628600" cy="22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p62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TARGET</a:t>
            </a:r>
            <a:endParaRPr sz="2800">
              <a:solidFill>
                <a:srgbClr val="073763"/>
              </a:solidFill>
            </a:endParaRPr>
          </a:p>
        </p:txBody>
      </p:sp>
      <p:sp>
        <p:nvSpPr>
          <p:cNvPr id="520" name="Google Shape;520;p62"/>
          <p:cNvSpPr txBox="1"/>
          <p:nvPr/>
        </p:nvSpPr>
        <p:spPr>
          <a:xfrm>
            <a:off x="7335595" y="4087435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FAMILY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21" name="Google Shape;521;p62"/>
          <p:cNvSpPr txBox="1"/>
          <p:nvPr/>
        </p:nvSpPr>
        <p:spPr>
          <a:xfrm>
            <a:off x="7359910" y="3144414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TRAVEL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22" name="Google Shape;522;p62"/>
          <p:cNvSpPr txBox="1"/>
          <p:nvPr/>
        </p:nvSpPr>
        <p:spPr>
          <a:xfrm>
            <a:off x="7359910" y="3605834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HEALTH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grpSp>
        <p:nvGrpSpPr>
          <p:cNvPr id="523" name="Google Shape;523;p62"/>
          <p:cNvGrpSpPr/>
          <p:nvPr/>
        </p:nvGrpSpPr>
        <p:grpSpPr>
          <a:xfrm>
            <a:off x="5219529" y="3102361"/>
            <a:ext cx="280559" cy="1218884"/>
            <a:chOff x="5204951" y="2302397"/>
            <a:chExt cx="265907" cy="1155231"/>
          </a:xfrm>
        </p:grpSpPr>
        <p:sp>
          <p:nvSpPr>
            <p:cNvPr id="524" name="Google Shape;524;p62"/>
            <p:cNvSpPr/>
            <p:nvPr/>
          </p:nvSpPr>
          <p:spPr>
            <a:xfrm>
              <a:off x="5204951" y="2302397"/>
              <a:ext cx="265907" cy="262698"/>
            </a:xfrm>
            <a:custGeom>
              <a:rect b="b" l="l" r="r" t="t"/>
              <a:pathLst>
                <a:path extrusionOk="0" h="12607" w="12761">
                  <a:moveTo>
                    <a:pt x="1860" y="2084"/>
                  </a:moveTo>
                  <a:lnTo>
                    <a:pt x="7373" y="2997"/>
                  </a:lnTo>
                  <a:lnTo>
                    <a:pt x="5861" y="4509"/>
                  </a:lnTo>
                  <a:lnTo>
                    <a:pt x="1261" y="2682"/>
                  </a:lnTo>
                  <a:lnTo>
                    <a:pt x="1860" y="2084"/>
                  </a:lnTo>
                  <a:close/>
                  <a:moveTo>
                    <a:pt x="11229" y="836"/>
                  </a:moveTo>
                  <a:cubicBezTo>
                    <a:pt x="11412" y="836"/>
                    <a:pt x="11578" y="881"/>
                    <a:pt x="11689" y="981"/>
                  </a:cubicBezTo>
                  <a:cubicBezTo>
                    <a:pt x="11847" y="1107"/>
                    <a:pt x="11878" y="1359"/>
                    <a:pt x="11847" y="1611"/>
                  </a:cubicBezTo>
                  <a:cubicBezTo>
                    <a:pt x="11815" y="1894"/>
                    <a:pt x="11658" y="2210"/>
                    <a:pt x="11500" y="2367"/>
                  </a:cubicBezTo>
                  <a:lnTo>
                    <a:pt x="7405" y="6463"/>
                  </a:lnTo>
                  <a:lnTo>
                    <a:pt x="5168" y="8700"/>
                  </a:lnTo>
                  <a:cubicBezTo>
                    <a:pt x="5073" y="8794"/>
                    <a:pt x="5010" y="8952"/>
                    <a:pt x="5042" y="9078"/>
                  </a:cubicBezTo>
                  <a:lnTo>
                    <a:pt x="5262" y="10306"/>
                  </a:lnTo>
                  <a:lnTo>
                    <a:pt x="4223" y="11377"/>
                  </a:lnTo>
                  <a:lnTo>
                    <a:pt x="3782" y="9204"/>
                  </a:lnTo>
                  <a:cubicBezTo>
                    <a:pt x="3750" y="9046"/>
                    <a:pt x="3624" y="8952"/>
                    <a:pt x="3466" y="8889"/>
                  </a:cubicBezTo>
                  <a:lnTo>
                    <a:pt x="1293" y="8479"/>
                  </a:lnTo>
                  <a:lnTo>
                    <a:pt x="2364" y="7408"/>
                  </a:lnTo>
                  <a:lnTo>
                    <a:pt x="3624" y="7628"/>
                  </a:lnTo>
                  <a:cubicBezTo>
                    <a:pt x="3659" y="7646"/>
                    <a:pt x="3697" y="7654"/>
                    <a:pt x="3734" y="7654"/>
                  </a:cubicBezTo>
                  <a:cubicBezTo>
                    <a:pt x="3831" y="7654"/>
                    <a:pt x="3925" y="7602"/>
                    <a:pt x="3971" y="7534"/>
                  </a:cubicBezTo>
                  <a:lnTo>
                    <a:pt x="6207" y="5266"/>
                  </a:lnTo>
                  <a:lnTo>
                    <a:pt x="10272" y="1233"/>
                  </a:lnTo>
                  <a:cubicBezTo>
                    <a:pt x="10496" y="988"/>
                    <a:pt x="10892" y="836"/>
                    <a:pt x="11229" y="836"/>
                  </a:cubicBezTo>
                  <a:close/>
                  <a:moveTo>
                    <a:pt x="9641" y="5360"/>
                  </a:moveTo>
                  <a:lnTo>
                    <a:pt x="10587" y="10873"/>
                  </a:lnTo>
                  <a:lnTo>
                    <a:pt x="9988" y="11472"/>
                  </a:lnTo>
                  <a:lnTo>
                    <a:pt x="8161" y="6872"/>
                  </a:lnTo>
                  <a:lnTo>
                    <a:pt x="9641" y="5360"/>
                  </a:lnTo>
                  <a:close/>
                  <a:moveTo>
                    <a:pt x="11241" y="1"/>
                  </a:moveTo>
                  <a:cubicBezTo>
                    <a:pt x="10688" y="1"/>
                    <a:pt x="10104" y="248"/>
                    <a:pt x="9736" y="634"/>
                  </a:cubicBezTo>
                  <a:lnTo>
                    <a:pt x="8066" y="2304"/>
                  </a:lnTo>
                  <a:lnTo>
                    <a:pt x="1765" y="1233"/>
                  </a:lnTo>
                  <a:cubicBezTo>
                    <a:pt x="1742" y="1227"/>
                    <a:pt x="1718" y="1225"/>
                    <a:pt x="1693" y="1225"/>
                  </a:cubicBezTo>
                  <a:cubicBezTo>
                    <a:pt x="1585" y="1225"/>
                    <a:pt x="1470" y="1276"/>
                    <a:pt x="1419" y="1327"/>
                  </a:cubicBezTo>
                  <a:lnTo>
                    <a:pt x="221" y="2525"/>
                  </a:lnTo>
                  <a:cubicBezTo>
                    <a:pt x="158" y="2588"/>
                    <a:pt x="64" y="2745"/>
                    <a:pt x="127" y="2903"/>
                  </a:cubicBezTo>
                  <a:cubicBezTo>
                    <a:pt x="158" y="3029"/>
                    <a:pt x="221" y="3155"/>
                    <a:pt x="348" y="3218"/>
                  </a:cubicBezTo>
                  <a:lnTo>
                    <a:pt x="5199" y="5171"/>
                  </a:lnTo>
                  <a:lnTo>
                    <a:pt x="3561" y="6809"/>
                  </a:lnTo>
                  <a:lnTo>
                    <a:pt x="2301" y="6589"/>
                  </a:lnTo>
                  <a:cubicBezTo>
                    <a:pt x="2267" y="6572"/>
                    <a:pt x="2231" y="6564"/>
                    <a:pt x="2195" y="6564"/>
                  </a:cubicBezTo>
                  <a:cubicBezTo>
                    <a:pt x="2095" y="6564"/>
                    <a:pt x="1992" y="6622"/>
                    <a:pt x="1923" y="6715"/>
                  </a:cubicBezTo>
                  <a:lnTo>
                    <a:pt x="158" y="8479"/>
                  </a:lnTo>
                  <a:cubicBezTo>
                    <a:pt x="32" y="8605"/>
                    <a:pt x="1" y="8731"/>
                    <a:pt x="32" y="8857"/>
                  </a:cubicBezTo>
                  <a:cubicBezTo>
                    <a:pt x="95" y="9015"/>
                    <a:pt x="190" y="9109"/>
                    <a:pt x="348" y="9141"/>
                  </a:cubicBezTo>
                  <a:lnTo>
                    <a:pt x="2994" y="9645"/>
                  </a:lnTo>
                  <a:lnTo>
                    <a:pt x="3498" y="12291"/>
                  </a:lnTo>
                  <a:cubicBezTo>
                    <a:pt x="3561" y="12449"/>
                    <a:pt x="3656" y="12575"/>
                    <a:pt x="3782" y="12606"/>
                  </a:cubicBezTo>
                  <a:lnTo>
                    <a:pt x="3908" y="12606"/>
                  </a:lnTo>
                  <a:cubicBezTo>
                    <a:pt x="4034" y="12606"/>
                    <a:pt x="4097" y="12575"/>
                    <a:pt x="4191" y="12480"/>
                  </a:cubicBezTo>
                  <a:lnTo>
                    <a:pt x="5955" y="10716"/>
                  </a:lnTo>
                  <a:cubicBezTo>
                    <a:pt x="6018" y="10653"/>
                    <a:pt x="6113" y="10464"/>
                    <a:pt x="6081" y="10369"/>
                  </a:cubicBezTo>
                  <a:lnTo>
                    <a:pt x="5829" y="9109"/>
                  </a:lnTo>
                  <a:lnTo>
                    <a:pt x="7499" y="7439"/>
                  </a:lnTo>
                  <a:lnTo>
                    <a:pt x="9421" y="12291"/>
                  </a:lnTo>
                  <a:cubicBezTo>
                    <a:pt x="9452" y="12417"/>
                    <a:pt x="9578" y="12543"/>
                    <a:pt x="9736" y="12543"/>
                  </a:cubicBezTo>
                  <a:lnTo>
                    <a:pt x="9799" y="12543"/>
                  </a:lnTo>
                  <a:cubicBezTo>
                    <a:pt x="9925" y="12543"/>
                    <a:pt x="9988" y="12480"/>
                    <a:pt x="10083" y="12417"/>
                  </a:cubicBezTo>
                  <a:lnTo>
                    <a:pt x="11248" y="11220"/>
                  </a:lnTo>
                  <a:cubicBezTo>
                    <a:pt x="11343" y="11157"/>
                    <a:pt x="11374" y="10999"/>
                    <a:pt x="11374" y="10873"/>
                  </a:cubicBezTo>
                  <a:lnTo>
                    <a:pt x="10303" y="4572"/>
                  </a:lnTo>
                  <a:lnTo>
                    <a:pt x="11973" y="2903"/>
                  </a:lnTo>
                  <a:cubicBezTo>
                    <a:pt x="12288" y="2588"/>
                    <a:pt x="12477" y="2178"/>
                    <a:pt x="12571" y="1705"/>
                  </a:cubicBezTo>
                  <a:cubicBezTo>
                    <a:pt x="12760" y="1201"/>
                    <a:pt x="12603" y="729"/>
                    <a:pt x="12288" y="414"/>
                  </a:cubicBezTo>
                  <a:cubicBezTo>
                    <a:pt x="12013" y="126"/>
                    <a:pt x="11635" y="1"/>
                    <a:pt x="1124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62"/>
            <p:cNvSpPr/>
            <p:nvPr/>
          </p:nvSpPr>
          <p:spPr>
            <a:xfrm>
              <a:off x="5210426" y="3204042"/>
              <a:ext cx="254960" cy="253585"/>
            </a:xfrm>
            <a:custGeom>
              <a:rect b="b" l="l" r="r" t="t"/>
              <a:pathLst>
                <a:path extrusionOk="0" h="11690" w="11752">
                  <a:moveTo>
                    <a:pt x="5923" y="694"/>
                  </a:moveTo>
                  <a:cubicBezTo>
                    <a:pt x="6490" y="694"/>
                    <a:pt x="6963" y="1166"/>
                    <a:pt x="6963" y="1765"/>
                  </a:cubicBezTo>
                  <a:cubicBezTo>
                    <a:pt x="6963" y="2332"/>
                    <a:pt x="6490" y="2805"/>
                    <a:pt x="5923" y="2805"/>
                  </a:cubicBezTo>
                  <a:cubicBezTo>
                    <a:pt x="5325" y="2805"/>
                    <a:pt x="4852" y="2332"/>
                    <a:pt x="4852" y="1765"/>
                  </a:cubicBezTo>
                  <a:cubicBezTo>
                    <a:pt x="4852" y="1229"/>
                    <a:pt x="5325" y="694"/>
                    <a:pt x="5923" y="694"/>
                  </a:cubicBezTo>
                  <a:close/>
                  <a:moveTo>
                    <a:pt x="2489" y="3466"/>
                  </a:moveTo>
                  <a:cubicBezTo>
                    <a:pt x="2678" y="3466"/>
                    <a:pt x="2836" y="3624"/>
                    <a:pt x="2836" y="3813"/>
                  </a:cubicBezTo>
                  <a:lnTo>
                    <a:pt x="2836" y="4916"/>
                  </a:lnTo>
                  <a:cubicBezTo>
                    <a:pt x="2678" y="4947"/>
                    <a:pt x="2584" y="5042"/>
                    <a:pt x="2458" y="5168"/>
                  </a:cubicBezTo>
                  <a:cubicBezTo>
                    <a:pt x="2363" y="5231"/>
                    <a:pt x="2300" y="5357"/>
                    <a:pt x="2237" y="5420"/>
                  </a:cubicBezTo>
                  <a:cubicBezTo>
                    <a:pt x="2174" y="5357"/>
                    <a:pt x="2143" y="5262"/>
                    <a:pt x="2143" y="5199"/>
                  </a:cubicBezTo>
                  <a:lnTo>
                    <a:pt x="2143" y="3813"/>
                  </a:lnTo>
                  <a:cubicBezTo>
                    <a:pt x="2143" y="3624"/>
                    <a:pt x="2300" y="3466"/>
                    <a:pt x="2489" y="3466"/>
                  </a:cubicBezTo>
                  <a:close/>
                  <a:moveTo>
                    <a:pt x="9326" y="3466"/>
                  </a:moveTo>
                  <a:cubicBezTo>
                    <a:pt x="9546" y="3466"/>
                    <a:pt x="9704" y="3624"/>
                    <a:pt x="9704" y="3813"/>
                  </a:cubicBezTo>
                  <a:lnTo>
                    <a:pt x="9704" y="5199"/>
                  </a:lnTo>
                  <a:cubicBezTo>
                    <a:pt x="9704" y="5262"/>
                    <a:pt x="9641" y="5357"/>
                    <a:pt x="9578" y="5420"/>
                  </a:cubicBezTo>
                  <a:cubicBezTo>
                    <a:pt x="9546" y="5294"/>
                    <a:pt x="9452" y="5231"/>
                    <a:pt x="9389" y="5168"/>
                  </a:cubicBezTo>
                  <a:cubicBezTo>
                    <a:pt x="9263" y="5042"/>
                    <a:pt x="9137" y="4947"/>
                    <a:pt x="8979" y="4916"/>
                  </a:cubicBezTo>
                  <a:lnTo>
                    <a:pt x="8979" y="3813"/>
                  </a:lnTo>
                  <a:cubicBezTo>
                    <a:pt x="9011" y="3624"/>
                    <a:pt x="9168" y="3466"/>
                    <a:pt x="9326" y="3466"/>
                  </a:cubicBezTo>
                  <a:close/>
                  <a:moveTo>
                    <a:pt x="5923" y="3466"/>
                  </a:moveTo>
                  <a:cubicBezTo>
                    <a:pt x="6900" y="3466"/>
                    <a:pt x="7814" y="4096"/>
                    <a:pt x="8160" y="4947"/>
                  </a:cubicBezTo>
                  <a:cubicBezTo>
                    <a:pt x="8066" y="5010"/>
                    <a:pt x="8003" y="5042"/>
                    <a:pt x="7971" y="5105"/>
                  </a:cubicBezTo>
                  <a:lnTo>
                    <a:pt x="6081" y="6963"/>
                  </a:lnTo>
                  <a:cubicBezTo>
                    <a:pt x="6018" y="6995"/>
                    <a:pt x="5955" y="7089"/>
                    <a:pt x="5923" y="7152"/>
                  </a:cubicBezTo>
                  <a:cubicBezTo>
                    <a:pt x="5860" y="7089"/>
                    <a:pt x="5797" y="7026"/>
                    <a:pt x="5766" y="6963"/>
                  </a:cubicBezTo>
                  <a:lnTo>
                    <a:pt x="3876" y="5105"/>
                  </a:lnTo>
                  <a:cubicBezTo>
                    <a:pt x="3781" y="5042"/>
                    <a:pt x="3750" y="5010"/>
                    <a:pt x="3655" y="4947"/>
                  </a:cubicBezTo>
                  <a:cubicBezTo>
                    <a:pt x="4033" y="4096"/>
                    <a:pt x="4915" y="3466"/>
                    <a:pt x="5923" y="3466"/>
                  </a:cubicBezTo>
                  <a:close/>
                  <a:moveTo>
                    <a:pt x="10744" y="2049"/>
                  </a:moveTo>
                  <a:cubicBezTo>
                    <a:pt x="10964" y="2049"/>
                    <a:pt x="11122" y="2206"/>
                    <a:pt x="11122" y="2395"/>
                  </a:cubicBezTo>
                  <a:lnTo>
                    <a:pt x="11122" y="6144"/>
                  </a:lnTo>
                  <a:lnTo>
                    <a:pt x="11059" y="6144"/>
                  </a:lnTo>
                  <a:cubicBezTo>
                    <a:pt x="11059" y="6333"/>
                    <a:pt x="11027" y="6491"/>
                    <a:pt x="10901" y="6648"/>
                  </a:cubicBezTo>
                  <a:lnTo>
                    <a:pt x="9263" y="9421"/>
                  </a:lnTo>
                  <a:cubicBezTo>
                    <a:pt x="9105" y="9673"/>
                    <a:pt x="9011" y="9956"/>
                    <a:pt x="9011" y="10271"/>
                  </a:cubicBezTo>
                  <a:lnTo>
                    <a:pt x="9011" y="10933"/>
                  </a:lnTo>
                  <a:lnTo>
                    <a:pt x="6270" y="10933"/>
                  </a:lnTo>
                  <a:lnTo>
                    <a:pt x="6270" y="8097"/>
                  </a:lnTo>
                  <a:cubicBezTo>
                    <a:pt x="6270" y="7845"/>
                    <a:pt x="6396" y="7593"/>
                    <a:pt x="6585" y="7404"/>
                  </a:cubicBezTo>
                  <a:lnTo>
                    <a:pt x="8475" y="5546"/>
                  </a:lnTo>
                  <a:cubicBezTo>
                    <a:pt x="8538" y="5483"/>
                    <a:pt x="8625" y="5451"/>
                    <a:pt x="8712" y="5451"/>
                  </a:cubicBezTo>
                  <a:cubicBezTo>
                    <a:pt x="8798" y="5451"/>
                    <a:pt x="8885" y="5483"/>
                    <a:pt x="8948" y="5546"/>
                  </a:cubicBezTo>
                  <a:cubicBezTo>
                    <a:pt x="9074" y="5672"/>
                    <a:pt x="9074" y="5892"/>
                    <a:pt x="8948" y="6018"/>
                  </a:cubicBezTo>
                  <a:lnTo>
                    <a:pt x="7751" y="7215"/>
                  </a:lnTo>
                  <a:cubicBezTo>
                    <a:pt x="7656" y="7310"/>
                    <a:pt x="7656" y="7562"/>
                    <a:pt x="7751" y="7656"/>
                  </a:cubicBezTo>
                  <a:cubicBezTo>
                    <a:pt x="7814" y="7719"/>
                    <a:pt x="7908" y="7751"/>
                    <a:pt x="7999" y="7751"/>
                  </a:cubicBezTo>
                  <a:cubicBezTo>
                    <a:pt x="8089" y="7751"/>
                    <a:pt x="8176" y="7719"/>
                    <a:pt x="8223" y="7656"/>
                  </a:cubicBezTo>
                  <a:lnTo>
                    <a:pt x="10082" y="5829"/>
                  </a:lnTo>
                  <a:cubicBezTo>
                    <a:pt x="10271" y="5609"/>
                    <a:pt x="10397" y="5388"/>
                    <a:pt x="10397" y="5105"/>
                  </a:cubicBezTo>
                  <a:lnTo>
                    <a:pt x="10397" y="2395"/>
                  </a:lnTo>
                  <a:cubicBezTo>
                    <a:pt x="10397" y="2206"/>
                    <a:pt x="10555" y="2049"/>
                    <a:pt x="10744" y="2049"/>
                  </a:cubicBezTo>
                  <a:close/>
                  <a:moveTo>
                    <a:pt x="1103" y="2080"/>
                  </a:moveTo>
                  <a:cubicBezTo>
                    <a:pt x="1292" y="2080"/>
                    <a:pt x="1450" y="2238"/>
                    <a:pt x="1450" y="2427"/>
                  </a:cubicBezTo>
                  <a:lnTo>
                    <a:pt x="1450" y="5168"/>
                  </a:lnTo>
                  <a:cubicBezTo>
                    <a:pt x="1450" y="5420"/>
                    <a:pt x="1576" y="5672"/>
                    <a:pt x="1796" y="5861"/>
                  </a:cubicBezTo>
                  <a:lnTo>
                    <a:pt x="3624" y="7719"/>
                  </a:lnTo>
                  <a:cubicBezTo>
                    <a:pt x="3687" y="7782"/>
                    <a:pt x="3781" y="7814"/>
                    <a:pt x="3872" y="7814"/>
                  </a:cubicBezTo>
                  <a:cubicBezTo>
                    <a:pt x="3962" y="7814"/>
                    <a:pt x="4049" y="7782"/>
                    <a:pt x="4096" y="7719"/>
                  </a:cubicBezTo>
                  <a:cubicBezTo>
                    <a:pt x="4222" y="7593"/>
                    <a:pt x="4222" y="7373"/>
                    <a:pt x="4096" y="7247"/>
                  </a:cubicBezTo>
                  <a:lnTo>
                    <a:pt x="2930" y="6050"/>
                  </a:lnTo>
                  <a:cubicBezTo>
                    <a:pt x="2804" y="5955"/>
                    <a:pt x="2804" y="5703"/>
                    <a:pt x="2930" y="5577"/>
                  </a:cubicBezTo>
                  <a:cubicBezTo>
                    <a:pt x="2978" y="5530"/>
                    <a:pt x="3064" y="5506"/>
                    <a:pt x="3155" y="5506"/>
                  </a:cubicBezTo>
                  <a:cubicBezTo>
                    <a:pt x="3245" y="5506"/>
                    <a:pt x="3340" y="5530"/>
                    <a:pt x="3403" y="5577"/>
                  </a:cubicBezTo>
                  <a:lnTo>
                    <a:pt x="5293" y="7436"/>
                  </a:lnTo>
                  <a:cubicBezTo>
                    <a:pt x="5482" y="7625"/>
                    <a:pt x="5608" y="7877"/>
                    <a:pt x="5608" y="8161"/>
                  </a:cubicBezTo>
                  <a:lnTo>
                    <a:pt x="5608" y="10996"/>
                  </a:lnTo>
                  <a:lnTo>
                    <a:pt x="2836" y="10996"/>
                  </a:lnTo>
                  <a:lnTo>
                    <a:pt x="2836" y="10303"/>
                  </a:lnTo>
                  <a:cubicBezTo>
                    <a:pt x="2804" y="10051"/>
                    <a:pt x="2710" y="9736"/>
                    <a:pt x="2552" y="9452"/>
                  </a:cubicBezTo>
                  <a:lnTo>
                    <a:pt x="914" y="6680"/>
                  </a:lnTo>
                  <a:cubicBezTo>
                    <a:pt x="851" y="6522"/>
                    <a:pt x="757" y="6333"/>
                    <a:pt x="757" y="6176"/>
                  </a:cubicBezTo>
                  <a:lnTo>
                    <a:pt x="757" y="2427"/>
                  </a:lnTo>
                  <a:cubicBezTo>
                    <a:pt x="757" y="2238"/>
                    <a:pt x="914" y="2080"/>
                    <a:pt x="1103" y="2080"/>
                  </a:cubicBezTo>
                  <a:close/>
                  <a:moveTo>
                    <a:pt x="5860" y="1"/>
                  </a:moveTo>
                  <a:cubicBezTo>
                    <a:pt x="4915" y="1"/>
                    <a:pt x="4128" y="788"/>
                    <a:pt x="4128" y="1734"/>
                  </a:cubicBezTo>
                  <a:cubicBezTo>
                    <a:pt x="4128" y="2206"/>
                    <a:pt x="4348" y="2647"/>
                    <a:pt x="4695" y="2994"/>
                  </a:cubicBezTo>
                  <a:cubicBezTo>
                    <a:pt x="4411" y="3120"/>
                    <a:pt x="4191" y="3214"/>
                    <a:pt x="3939" y="3435"/>
                  </a:cubicBezTo>
                  <a:cubicBezTo>
                    <a:pt x="3750" y="3592"/>
                    <a:pt x="3592" y="3750"/>
                    <a:pt x="3435" y="3939"/>
                  </a:cubicBezTo>
                  <a:lnTo>
                    <a:pt x="3435" y="3813"/>
                  </a:lnTo>
                  <a:cubicBezTo>
                    <a:pt x="3435" y="3246"/>
                    <a:pt x="2962" y="2805"/>
                    <a:pt x="2395" y="2805"/>
                  </a:cubicBezTo>
                  <a:cubicBezTo>
                    <a:pt x="2300" y="2805"/>
                    <a:pt x="2174" y="2836"/>
                    <a:pt x="2048" y="2836"/>
                  </a:cubicBezTo>
                  <a:lnTo>
                    <a:pt x="2048" y="2427"/>
                  </a:lnTo>
                  <a:cubicBezTo>
                    <a:pt x="2048" y="1891"/>
                    <a:pt x="1576" y="1418"/>
                    <a:pt x="1040" y="1418"/>
                  </a:cubicBezTo>
                  <a:cubicBezTo>
                    <a:pt x="473" y="1418"/>
                    <a:pt x="0" y="1891"/>
                    <a:pt x="0" y="2427"/>
                  </a:cubicBezTo>
                  <a:lnTo>
                    <a:pt x="0" y="6176"/>
                  </a:lnTo>
                  <a:cubicBezTo>
                    <a:pt x="0" y="6491"/>
                    <a:pt x="95" y="6806"/>
                    <a:pt x="253" y="7026"/>
                  </a:cubicBezTo>
                  <a:lnTo>
                    <a:pt x="1891" y="9799"/>
                  </a:lnTo>
                  <a:cubicBezTo>
                    <a:pt x="1985" y="9956"/>
                    <a:pt x="2048" y="10145"/>
                    <a:pt x="2048" y="10303"/>
                  </a:cubicBezTo>
                  <a:lnTo>
                    <a:pt x="2048" y="11342"/>
                  </a:lnTo>
                  <a:cubicBezTo>
                    <a:pt x="2048" y="11532"/>
                    <a:pt x="2206" y="11689"/>
                    <a:pt x="2395" y="11689"/>
                  </a:cubicBezTo>
                  <a:lnTo>
                    <a:pt x="9294" y="11689"/>
                  </a:lnTo>
                  <a:cubicBezTo>
                    <a:pt x="9483" y="11689"/>
                    <a:pt x="9641" y="11532"/>
                    <a:pt x="9641" y="11342"/>
                  </a:cubicBezTo>
                  <a:lnTo>
                    <a:pt x="9641" y="10303"/>
                  </a:lnTo>
                  <a:cubicBezTo>
                    <a:pt x="9641" y="10114"/>
                    <a:pt x="9704" y="9956"/>
                    <a:pt x="9799" y="9799"/>
                  </a:cubicBezTo>
                  <a:lnTo>
                    <a:pt x="11468" y="7026"/>
                  </a:lnTo>
                  <a:cubicBezTo>
                    <a:pt x="11626" y="6774"/>
                    <a:pt x="11689" y="6491"/>
                    <a:pt x="11689" y="6176"/>
                  </a:cubicBezTo>
                  <a:lnTo>
                    <a:pt x="11689" y="2427"/>
                  </a:lnTo>
                  <a:cubicBezTo>
                    <a:pt x="11752" y="1891"/>
                    <a:pt x="11279" y="1418"/>
                    <a:pt x="10712" y="1418"/>
                  </a:cubicBezTo>
                  <a:cubicBezTo>
                    <a:pt x="10177" y="1418"/>
                    <a:pt x="9704" y="1891"/>
                    <a:pt x="9704" y="2427"/>
                  </a:cubicBezTo>
                  <a:lnTo>
                    <a:pt x="9704" y="2836"/>
                  </a:lnTo>
                  <a:cubicBezTo>
                    <a:pt x="9578" y="2805"/>
                    <a:pt x="9452" y="2805"/>
                    <a:pt x="9326" y="2805"/>
                  </a:cubicBezTo>
                  <a:cubicBezTo>
                    <a:pt x="8790" y="2805"/>
                    <a:pt x="8318" y="3246"/>
                    <a:pt x="8318" y="3813"/>
                  </a:cubicBezTo>
                  <a:lnTo>
                    <a:pt x="8318" y="3939"/>
                  </a:lnTo>
                  <a:cubicBezTo>
                    <a:pt x="8160" y="3750"/>
                    <a:pt x="8003" y="3592"/>
                    <a:pt x="7814" y="3435"/>
                  </a:cubicBezTo>
                  <a:cubicBezTo>
                    <a:pt x="7562" y="3246"/>
                    <a:pt x="7341" y="3088"/>
                    <a:pt x="7058" y="2994"/>
                  </a:cubicBezTo>
                  <a:cubicBezTo>
                    <a:pt x="7404" y="2647"/>
                    <a:pt x="7593" y="2206"/>
                    <a:pt x="7593" y="1734"/>
                  </a:cubicBezTo>
                  <a:cubicBezTo>
                    <a:pt x="7593" y="788"/>
                    <a:pt x="6806" y="1"/>
                    <a:pt x="5860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62"/>
            <p:cNvSpPr/>
            <p:nvPr/>
          </p:nvSpPr>
          <p:spPr>
            <a:xfrm>
              <a:off x="5211463" y="2795323"/>
              <a:ext cx="252900" cy="225266"/>
            </a:xfrm>
            <a:custGeom>
              <a:rect b="b" l="l" r="r" t="t"/>
              <a:pathLst>
                <a:path extrusionOk="0" h="10524" w="11815">
                  <a:moveTo>
                    <a:pt x="8664" y="726"/>
                  </a:moveTo>
                  <a:cubicBezTo>
                    <a:pt x="9326" y="726"/>
                    <a:pt x="9956" y="1009"/>
                    <a:pt x="10428" y="1482"/>
                  </a:cubicBezTo>
                  <a:cubicBezTo>
                    <a:pt x="10869" y="1954"/>
                    <a:pt x="11090" y="2616"/>
                    <a:pt x="11090" y="3309"/>
                  </a:cubicBezTo>
                  <a:cubicBezTo>
                    <a:pt x="11090" y="4191"/>
                    <a:pt x="10712" y="4853"/>
                    <a:pt x="10082" y="5577"/>
                  </a:cubicBezTo>
                  <a:lnTo>
                    <a:pt x="7435" y="5577"/>
                  </a:lnTo>
                  <a:cubicBezTo>
                    <a:pt x="7309" y="5577"/>
                    <a:pt x="7215" y="5640"/>
                    <a:pt x="7120" y="5735"/>
                  </a:cubicBezTo>
                  <a:lnTo>
                    <a:pt x="6648" y="6522"/>
                  </a:lnTo>
                  <a:lnTo>
                    <a:pt x="5545" y="3687"/>
                  </a:lnTo>
                  <a:cubicBezTo>
                    <a:pt x="5514" y="3561"/>
                    <a:pt x="5388" y="3435"/>
                    <a:pt x="5230" y="3435"/>
                  </a:cubicBezTo>
                  <a:cubicBezTo>
                    <a:pt x="5073" y="3435"/>
                    <a:pt x="4947" y="3529"/>
                    <a:pt x="4915" y="3624"/>
                  </a:cubicBezTo>
                  <a:lnTo>
                    <a:pt x="4096" y="5514"/>
                  </a:lnTo>
                  <a:lnTo>
                    <a:pt x="1702" y="5514"/>
                  </a:lnTo>
                  <a:cubicBezTo>
                    <a:pt x="1103" y="4853"/>
                    <a:pt x="693" y="4191"/>
                    <a:pt x="693" y="3309"/>
                  </a:cubicBezTo>
                  <a:cubicBezTo>
                    <a:pt x="693" y="2616"/>
                    <a:pt x="945" y="1986"/>
                    <a:pt x="1355" y="1482"/>
                  </a:cubicBezTo>
                  <a:cubicBezTo>
                    <a:pt x="1796" y="1009"/>
                    <a:pt x="2426" y="726"/>
                    <a:pt x="3151" y="726"/>
                  </a:cubicBezTo>
                  <a:cubicBezTo>
                    <a:pt x="4096" y="726"/>
                    <a:pt x="4726" y="1293"/>
                    <a:pt x="5073" y="1797"/>
                  </a:cubicBezTo>
                  <a:cubicBezTo>
                    <a:pt x="5388" y="2206"/>
                    <a:pt x="5545" y="2647"/>
                    <a:pt x="5577" y="2836"/>
                  </a:cubicBezTo>
                  <a:cubicBezTo>
                    <a:pt x="5608" y="2994"/>
                    <a:pt x="5766" y="3088"/>
                    <a:pt x="5892" y="3088"/>
                  </a:cubicBezTo>
                  <a:cubicBezTo>
                    <a:pt x="6049" y="3088"/>
                    <a:pt x="6175" y="2994"/>
                    <a:pt x="6207" y="2836"/>
                  </a:cubicBezTo>
                  <a:cubicBezTo>
                    <a:pt x="6238" y="2679"/>
                    <a:pt x="6459" y="2206"/>
                    <a:pt x="6742" y="1797"/>
                  </a:cubicBezTo>
                  <a:cubicBezTo>
                    <a:pt x="7089" y="1293"/>
                    <a:pt x="7687" y="726"/>
                    <a:pt x="8664" y="726"/>
                  </a:cubicBezTo>
                  <a:close/>
                  <a:moveTo>
                    <a:pt x="5293" y="4790"/>
                  </a:moveTo>
                  <a:lnTo>
                    <a:pt x="6364" y="7468"/>
                  </a:lnTo>
                  <a:cubicBezTo>
                    <a:pt x="6396" y="7562"/>
                    <a:pt x="6522" y="7657"/>
                    <a:pt x="6648" y="7688"/>
                  </a:cubicBezTo>
                  <a:lnTo>
                    <a:pt x="6679" y="7688"/>
                  </a:lnTo>
                  <a:cubicBezTo>
                    <a:pt x="6805" y="7688"/>
                    <a:pt x="6931" y="7625"/>
                    <a:pt x="6994" y="7531"/>
                  </a:cubicBezTo>
                  <a:lnTo>
                    <a:pt x="7750" y="6302"/>
                  </a:lnTo>
                  <a:lnTo>
                    <a:pt x="9483" y="6302"/>
                  </a:lnTo>
                  <a:cubicBezTo>
                    <a:pt x="9168" y="6459"/>
                    <a:pt x="8916" y="6711"/>
                    <a:pt x="8664" y="6932"/>
                  </a:cubicBezTo>
                  <a:cubicBezTo>
                    <a:pt x="7813" y="7688"/>
                    <a:pt x="6868" y="8507"/>
                    <a:pt x="5923" y="9610"/>
                  </a:cubicBezTo>
                  <a:cubicBezTo>
                    <a:pt x="4978" y="8507"/>
                    <a:pt x="4033" y="7688"/>
                    <a:pt x="3214" y="6932"/>
                  </a:cubicBezTo>
                  <a:cubicBezTo>
                    <a:pt x="2930" y="6711"/>
                    <a:pt x="2710" y="6459"/>
                    <a:pt x="2458" y="6270"/>
                  </a:cubicBezTo>
                  <a:lnTo>
                    <a:pt x="4411" y="6270"/>
                  </a:lnTo>
                  <a:cubicBezTo>
                    <a:pt x="4505" y="6270"/>
                    <a:pt x="4663" y="6207"/>
                    <a:pt x="4726" y="6081"/>
                  </a:cubicBezTo>
                  <a:lnTo>
                    <a:pt x="5293" y="4790"/>
                  </a:lnTo>
                  <a:close/>
                  <a:moveTo>
                    <a:pt x="3151" y="1"/>
                  </a:moveTo>
                  <a:cubicBezTo>
                    <a:pt x="2269" y="1"/>
                    <a:pt x="1449" y="379"/>
                    <a:pt x="851" y="1009"/>
                  </a:cubicBezTo>
                  <a:cubicBezTo>
                    <a:pt x="315" y="1576"/>
                    <a:pt x="0" y="2427"/>
                    <a:pt x="0" y="3309"/>
                  </a:cubicBezTo>
                  <a:cubicBezTo>
                    <a:pt x="0" y="4097"/>
                    <a:pt x="252" y="4821"/>
                    <a:pt x="819" y="5514"/>
                  </a:cubicBezTo>
                  <a:lnTo>
                    <a:pt x="819" y="5577"/>
                  </a:lnTo>
                  <a:lnTo>
                    <a:pt x="347" y="5577"/>
                  </a:lnTo>
                  <a:cubicBezTo>
                    <a:pt x="158" y="5577"/>
                    <a:pt x="0" y="5735"/>
                    <a:pt x="0" y="5924"/>
                  </a:cubicBezTo>
                  <a:cubicBezTo>
                    <a:pt x="0" y="6113"/>
                    <a:pt x="158" y="6270"/>
                    <a:pt x="347" y="6270"/>
                  </a:cubicBezTo>
                  <a:lnTo>
                    <a:pt x="1418" y="6270"/>
                  </a:lnTo>
                  <a:cubicBezTo>
                    <a:pt x="1796" y="6680"/>
                    <a:pt x="2237" y="7058"/>
                    <a:pt x="2710" y="7468"/>
                  </a:cubicBezTo>
                  <a:cubicBezTo>
                    <a:pt x="3623" y="8255"/>
                    <a:pt x="4600" y="9137"/>
                    <a:pt x="5640" y="10366"/>
                  </a:cubicBezTo>
                  <a:lnTo>
                    <a:pt x="5640" y="10397"/>
                  </a:lnTo>
                  <a:cubicBezTo>
                    <a:pt x="5703" y="10492"/>
                    <a:pt x="5797" y="10524"/>
                    <a:pt x="5892" y="10524"/>
                  </a:cubicBezTo>
                  <a:cubicBezTo>
                    <a:pt x="6018" y="10524"/>
                    <a:pt x="6081" y="10492"/>
                    <a:pt x="6175" y="10397"/>
                  </a:cubicBezTo>
                  <a:lnTo>
                    <a:pt x="6175" y="10366"/>
                  </a:lnTo>
                  <a:cubicBezTo>
                    <a:pt x="7152" y="9137"/>
                    <a:pt x="8192" y="8287"/>
                    <a:pt x="9074" y="7468"/>
                  </a:cubicBezTo>
                  <a:cubicBezTo>
                    <a:pt x="9546" y="7026"/>
                    <a:pt x="9987" y="6617"/>
                    <a:pt x="10397" y="6270"/>
                  </a:cubicBezTo>
                  <a:lnTo>
                    <a:pt x="11437" y="6270"/>
                  </a:lnTo>
                  <a:cubicBezTo>
                    <a:pt x="11657" y="6270"/>
                    <a:pt x="11815" y="6113"/>
                    <a:pt x="11815" y="5924"/>
                  </a:cubicBezTo>
                  <a:cubicBezTo>
                    <a:pt x="11815" y="5735"/>
                    <a:pt x="11657" y="5577"/>
                    <a:pt x="11437" y="5577"/>
                  </a:cubicBezTo>
                  <a:lnTo>
                    <a:pt x="10964" y="5577"/>
                  </a:lnTo>
                  <a:lnTo>
                    <a:pt x="10964" y="5514"/>
                  </a:lnTo>
                  <a:cubicBezTo>
                    <a:pt x="11531" y="4821"/>
                    <a:pt x="11815" y="4097"/>
                    <a:pt x="11815" y="3309"/>
                  </a:cubicBezTo>
                  <a:cubicBezTo>
                    <a:pt x="11815" y="2458"/>
                    <a:pt x="11500" y="1639"/>
                    <a:pt x="10932" y="1009"/>
                  </a:cubicBezTo>
                  <a:cubicBezTo>
                    <a:pt x="10365" y="379"/>
                    <a:pt x="9578" y="1"/>
                    <a:pt x="8664" y="1"/>
                  </a:cubicBezTo>
                  <a:cubicBezTo>
                    <a:pt x="7404" y="1"/>
                    <a:pt x="6616" y="757"/>
                    <a:pt x="6175" y="1387"/>
                  </a:cubicBezTo>
                  <a:cubicBezTo>
                    <a:pt x="6049" y="1545"/>
                    <a:pt x="5986" y="1702"/>
                    <a:pt x="5892" y="1860"/>
                  </a:cubicBezTo>
                  <a:cubicBezTo>
                    <a:pt x="5829" y="1702"/>
                    <a:pt x="5703" y="1545"/>
                    <a:pt x="5640" y="1387"/>
                  </a:cubicBezTo>
                  <a:cubicBezTo>
                    <a:pt x="5199" y="757"/>
                    <a:pt x="4411" y="1"/>
                    <a:pt x="315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" name="Google Shape;527;p62"/>
          <p:cNvGrpSpPr/>
          <p:nvPr/>
        </p:nvGrpSpPr>
        <p:grpSpPr>
          <a:xfrm>
            <a:off x="5658290" y="3128165"/>
            <a:ext cx="1541491" cy="1182134"/>
            <a:chOff x="5620799" y="2326853"/>
            <a:chExt cx="1460991" cy="1120400"/>
          </a:xfrm>
        </p:grpSpPr>
        <p:grpSp>
          <p:nvGrpSpPr>
            <p:cNvPr id="528" name="Google Shape;528;p62"/>
            <p:cNvGrpSpPr/>
            <p:nvPr/>
          </p:nvGrpSpPr>
          <p:grpSpPr>
            <a:xfrm>
              <a:off x="5622590" y="2326853"/>
              <a:ext cx="944302" cy="233397"/>
              <a:chOff x="3212610" y="1680550"/>
              <a:chExt cx="1139773" cy="281744"/>
            </a:xfrm>
          </p:grpSpPr>
          <p:sp>
            <p:nvSpPr>
              <p:cNvPr id="529" name="Google Shape;529;p62"/>
              <p:cNvSpPr/>
              <p:nvPr/>
            </p:nvSpPr>
            <p:spPr>
              <a:xfrm>
                <a:off x="3262675" y="172515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CCCCCC"/>
                  </a:solidFill>
                </a:endParaRPr>
              </a:p>
            </p:txBody>
          </p:sp>
          <p:sp>
            <p:nvSpPr>
              <p:cNvPr id="530" name="Google Shape;530;p62"/>
              <p:cNvSpPr/>
              <p:nvPr/>
            </p:nvSpPr>
            <p:spPr>
              <a:xfrm>
                <a:off x="3212610" y="1680550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 cap="flat" cmpd="sng" w="9525">
                <a:solidFill>
                  <a:srgbClr val="07376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62"/>
              <p:cNvSpPr/>
              <p:nvPr/>
            </p:nvSpPr>
            <p:spPr>
              <a:xfrm>
                <a:off x="3262675" y="1725150"/>
                <a:ext cx="879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0B53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" name="Google Shape;532;p62"/>
            <p:cNvGrpSpPr/>
            <p:nvPr/>
          </p:nvGrpSpPr>
          <p:grpSpPr>
            <a:xfrm>
              <a:off x="5620799" y="3213856"/>
              <a:ext cx="944302" cy="233397"/>
              <a:chOff x="3210448" y="3457844"/>
              <a:chExt cx="1139773" cy="281744"/>
            </a:xfrm>
          </p:grpSpPr>
          <p:sp>
            <p:nvSpPr>
              <p:cNvPr id="533" name="Google Shape;533;p62"/>
              <p:cNvSpPr/>
              <p:nvPr/>
            </p:nvSpPr>
            <p:spPr>
              <a:xfrm>
                <a:off x="3260512" y="3502837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CCCCCC"/>
                  </a:solidFill>
                </a:endParaRPr>
              </a:p>
            </p:txBody>
          </p:sp>
          <p:sp>
            <p:nvSpPr>
              <p:cNvPr id="534" name="Google Shape;534;p62"/>
              <p:cNvSpPr/>
              <p:nvPr/>
            </p:nvSpPr>
            <p:spPr>
              <a:xfrm>
                <a:off x="3210448" y="3457844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 cap="flat" cmpd="sng" w="9525">
                <a:solidFill>
                  <a:srgbClr val="07376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62"/>
              <p:cNvSpPr/>
              <p:nvPr/>
            </p:nvSpPr>
            <p:spPr>
              <a:xfrm>
                <a:off x="3260493" y="3508750"/>
                <a:ext cx="293646" cy="190365"/>
              </a:xfrm>
              <a:custGeom>
                <a:rect b="b" l="l" r="r" t="t"/>
                <a:pathLst>
                  <a:path extrusionOk="0" h="16695" w="20672">
                    <a:moveTo>
                      <a:pt x="2647" y="0"/>
                    </a:moveTo>
                    <a:cubicBezTo>
                      <a:pt x="1195" y="0"/>
                      <a:pt x="1" y="1195"/>
                      <a:pt x="1" y="2646"/>
                    </a:cubicBezTo>
                    <a:lnTo>
                      <a:pt x="1" y="14109"/>
                    </a:lnTo>
                    <a:cubicBezTo>
                      <a:pt x="1" y="15560"/>
                      <a:pt x="1195" y="16694"/>
                      <a:pt x="2647" y="16694"/>
                    </a:cubicBezTo>
                    <a:lnTo>
                      <a:pt x="18025" y="16694"/>
                    </a:lnTo>
                    <a:cubicBezTo>
                      <a:pt x="19462" y="16694"/>
                      <a:pt x="20672" y="15560"/>
                      <a:pt x="20672" y="14109"/>
                    </a:cubicBezTo>
                    <a:lnTo>
                      <a:pt x="20672" y="2646"/>
                    </a:lnTo>
                    <a:cubicBezTo>
                      <a:pt x="20672" y="1195"/>
                      <a:pt x="19462" y="0"/>
                      <a:pt x="18025" y="0"/>
                    </a:cubicBezTo>
                    <a:close/>
                  </a:path>
                </a:pathLst>
              </a:custGeom>
              <a:solidFill>
                <a:srgbClr val="00D6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7337D4"/>
                  </a:solidFill>
                </a:endParaRPr>
              </a:p>
            </p:txBody>
          </p:sp>
        </p:grpSp>
        <p:grpSp>
          <p:nvGrpSpPr>
            <p:cNvPr id="536" name="Google Shape;536;p62"/>
            <p:cNvGrpSpPr/>
            <p:nvPr/>
          </p:nvGrpSpPr>
          <p:grpSpPr>
            <a:xfrm>
              <a:off x="5622590" y="2762913"/>
              <a:ext cx="944302" cy="233397"/>
              <a:chOff x="3212610" y="2869329"/>
              <a:chExt cx="1139773" cy="281744"/>
            </a:xfrm>
          </p:grpSpPr>
          <p:sp>
            <p:nvSpPr>
              <p:cNvPr id="537" name="Google Shape;537;p62"/>
              <p:cNvSpPr/>
              <p:nvPr/>
            </p:nvSpPr>
            <p:spPr>
              <a:xfrm>
                <a:off x="3262675" y="2914660"/>
                <a:ext cx="10353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CCCCCC"/>
                  </a:solidFill>
                </a:endParaRPr>
              </a:p>
            </p:txBody>
          </p:sp>
          <p:sp>
            <p:nvSpPr>
              <p:cNvPr id="538" name="Google Shape;538;p62"/>
              <p:cNvSpPr/>
              <p:nvPr/>
            </p:nvSpPr>
            <p:spPr>
              <a:xfrm>
                <a:off x="3212610" y="2869329"/>
                <a:ext cx="1139773" cy="281744"/>
              </a:xfrm>
              <a:custGeom>
                <a:rect b="b" l="l" r="r" t="t"/>
                <a:pathLst>
                  <a:path extrusionOk="0" h="24709" w="90548">
                    <a:moveTo>
                      <a:pt x="86646" y="514"/>
                    </a:moveTo>
                    <a:cubicBezTo>
                      <a:pt x="88537" y="514"/>
                      <a:pt x="90049" y="2027"/>
                      <a:pt x="90049" y="3841"/>
                    </a:cubicBezTo>
                    <a:lnTo>
                      <a:pt x="90049" y="20792"/>
                    </a:lnTo>
                    <a:cubicBezTo>
                      <a:pt x="90049" y="22682"/>
                      <a:pt x="88537" y="24195"/>
                      <a:pt x="86646" y="24195"/>
                    </a:cubicBezTo>
                    <a:lnTo>
                      <a:pt x="3917" y="24195"/>
                    </a:lnTo>
                    <a:cubicBezTo>
                      <a:pt x="2027" y="24195"/>
                      <a:pt x="515" y="22682"/>
                      <a:pt x="515" y="20792"/>
                    </a:cubicBezTo>
                    <a:lnTo>
                      <a:pt x="515" y="3841"/>
                    </a:lnTo>
                    <a:cubicBezTo>
                      <a:pt x="515" y="2027"/>
                      <a:pt x="2027" y="514"/>
                      <a:pt x="3917" y="514"/>
                    </a:cubicBezTo>
                    <a:close/>
                    <a:moveTo>
                      <a:pt x="3917" y="0"/>
                    </a:moveTo>
                    <a:cubicBezTo>
                      <a:pt x="1770" y="0"/>
                      <a:pt x="1" y="1709"/>
                      <a:pt x="1" y="3841"/>
                    </a:cubicBezTo>
                    <a:lnTo>
                      <a:pt x="1" y="20792"/>
                    </a:lnTo>
                    <a:cubicBezTo>
                      <a:pt x="1" y="22939"/>
                      <a:pt x="1770" y="24709"/>
                      <a:pt x="3917" y="24709"/>
                    </a:cubicBezTo>
                    <a:lnTo>
                      <a:pt x="86646" y="24709"/>
                    </a:lnTo>
                    <a:cubicBezTo>
                      <a:pt x="88779" y="24709"/>
                      <a:pt x="90548" y="22939"/>
                      <a:pt x="90548" y="20792"/>
                    </a:cubicBezTo>
                    <a:lnTo>
                      <a:pt x="90548" y="3841"/>
                    </a:lnTo>
                    <a:cubicBezTo>
                      <a:pt x="90548" y="1709"/>
                      <a:pt x="88779" y="0"/>
                      <a:pt x="86646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 cap="flat" cmpd="sng" w="9525">
                <a:solidFill>
                  <a:srgbClr val="07376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62"/>
              <p:cNvSpPr/>
              <p:nvPr/>
            </p:nvSpPr>
            <p:spPr>
              <a:xfrm>
                <a:off x="3262650" y="2917375"/>
                <a:ext cx="530400" cy="191100"/>
              </a:xfrm>
              <a:prstGeom prst="roundRect">
                <a:avLst>
                  <a:gd fmla="val 16667" name="adj"/>
                </a:avLst>
              </a:prstGeom>
              <a:solidFill>
                <a:srgbClr val="00AE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540" name="Google Shape;540;p62"/>
            <p:cNvCxnSpPr/>
            <p:nvPr/>
          </p:nvCxnSpPr>
          <p:spPr>
            <a:xfrm>
              <a:off x="6566689" y="2443038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07376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41" name="Google Shape;541;p62"/>
            <p:cNvCxnSpPr/>
            <p:nvPr/>
          </p:nvCxnSpPr>
          <p:spPr>
            <a:xfrm>
              <a:off x="6566689" y="2883492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07376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42" name="Google Shape;542;p62"/>
            <p:cNvCxnSpPr/>
            <p:nvPr/>
          </p:nvCxnSpPr>
          <p:spPr>
            <a:xfrm>
              <a:off x="6566689" y="3330653"/>
              <a:ext cx="515100" cy="0"/>
            </a:xfrm>
            <a:prstGeom prst="straightConnector1">
              <a:avLst/>
            </a:prstGeom>
            <a:noFill/>
            <a:ln cap="flat" cmpd="sng" w="19050">
              <a:solidFill>
                <a:srgbClr val="073763"/>
              </a:solidFill>
              <a:prstDash val="solid"/>
              <a:round/>
              <a:headEnd len="med" w="med" type="none"/>
              <a:tailEnd len="med" w="med" type="oval"/>
            </a:ln>
          </p:spPr>
        </p:cxnSp>
      </p:grpSp>
      <p:cxnSp>
        <p:nvCxnSpPr>
          <p:cNvPr id="543" name="Google Shape;543;p62"/>
          <p:cNvCxnSpPr/>
          <p:nvPr/>
        </p:nvCxnSpPr>
        <p:spPr>
          <a:xfrm>
            <a:off x="1356338" y="2424300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44" name="Google Shape;544;p62"/>
          <p:cNvGrpSpPr/>
          <p:nvPr/>
        </p:nvGrpSpPr>
        <p:grpSpPr>
          <a:xfrm>
            <a:off x="2278374" y="1579965"/>
            <a:ext cx="295536" cy="334667"/>
            <a:chOff x="-57950750" y="2296300"/>
            <a:chExt cx="279625" cy="316650"/>
          </a:xfrm>
        </p:grpSpPr>
        <p:sp>
          <p:nvSpPr>
            <p:cNvPr id="545" name="Google Shape;545;p6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6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6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6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" name="Google Shape;549;p62"/>
          <p:cNvGrpSpPr/>
          <p:nvPr/>
        </p:nvGrpSpPr>
        <p:grpSpPr>
          <a:xfrm>
            <a:off x="3680159" y="1579135"/>
            <a:ext cx="337178" cy="336332"/>
            <a:chOff x="-57578225" y="1904075"/>
            <a:chExt cx="319025" cy="318225"/>
          </a:xfrm>
        </p:grpSpPr>
        <p:sp>
          <p:nvSpPr>
            <p:cNvPr id="550" name="Google Shape;550;p62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62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62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62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54" name="Google Shape;554;p62"/>
          <p:cNvCxnSpPr/>
          <p:nvPr/>
        </p:nvCxnSpPr>
        <p:spPr>
          <a:xfrm>
            <a:off x="1426063" y="4319725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55" name="Google Shape;555;p62"/>
          <p:cNvCxnSpPr/>
          <p:nvPr/>
        </p:nvCxnSpPr>
        <p:spPr>
          <a:xfrm>
            <a:off x="5219538" y="2414363"/>
            <a:ext cx="2674200" cy="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56" name="Google Shape;556;p62"/>
          <p:cNvSpPr txBox="1"/>
          <p:nvPr/>
        </p:nvSpPr>
        <p:spPr>
          <a:xfrm>
            <a:off x="2740832" y="1495105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00D6C0"/>
                </a:solidFill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rPr>
              <a:t>60%</a:t>
            </a:r>
            <a:endParaRPr sz="3600">
              <a:solidFill>
                <a:srgbClr val="00D6C0"/>
              </a:solidFill>
              <a:latin typeface="Fira Sans Extra Condensed SemiBold"/>
              <a:ea typeface="Fira Sans Extra Condensed SemiBold"/>
              <a:cs typeface="Fira Sans Extra Condensed SemiBold"/>
              <a:sym typeface="Fira Sans Extra Condensed SemiBold"/>
            </a:endParaRPr>
          </a:p>
        </p:txBody>
      </p:sp>
      <p:sp>
        <p:nvSpPr>
          <p:cNvPr id="557" name="Google Shape;557;p62"/>
          <p:cNvSpPr txBox="1"/>
          <p:nvPr/>
        </p:nvSpPr>
        <p:spPr>
          <a:xfrm>
            <a:off x="1356338" y="1495105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00D6C0"/>
                </a:solidFill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rPr>
              <a:t>40%</a:t>
            </a:r>
            <a:endParaRPr sz="3600">
              <a:solidFill>
                <a:srgbClr val="00D6C0"/>
              </a:solidFill>
              <a:latin typeface="Fira Sans Extra Condensed SemiBold"/>
              <a:ea typeface="Fira Sans Extra Condensed SemiBold"/>
              <a:cs typeface="Fira Sans Extra Condensed SemiBold"/>
              <a:sym typeface="Fira Sans Extra Condensed SemiBold"/>
            </a:endParaRPr>
          </a:p>
        </p:txBody>
      </p:sp>
      <p:sp>
        <p:nvSpPr>
          <p:cNvPr id="558" name="Google Shape;558;p62"/>
          <p:cNvSpPr txBox="1"/>
          <p:nvPr/>
        </p:nvSpPr>
        <p:spPr>
          <a:xfrm>
            <a:off x="1426073" y="3954325"/>
            <a:ext cx="1276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AGE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59" name="Google Shape;559;p62"/>
          <p:cNvSpPr txBox="1"/>
          <p:nvPr/>
        </p:nvSpPr>
        <p:spPr>
          <a:xfrm>
            <a:off x="5219527" y="2037538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AVERAGE SPEND PER CUSTOMER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60" name="Google Shape;560;p62"/>
          <p:cNvSpPr txBox="1"/>
          <p:nvPr/>
        </p:nvSpPr>
        <p:spPr>
          <a:xfrm>
            <a:off x="1426063" y="3410275"/>
            <a:ext cx="1276500" cy="543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00D6C0"/>
                </a:solidFill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rPr>
              <a:t>20 - 35</a:t>
            </a:r>
            <a:endParaRPr sz="3600">
              <a:solidFill>
                <a:srgbClr val="00D6C0"/>
              </a:solidFill>
              <a:latin typeface="Fira Sans Extra Condensed SemiBold"/>
              <a:ea typeface="Fira Sans Extra Condensed SemiBold"/>
              <a:cs typeface="Fira Sans Extra Condensed SemiBold"/>
              <a:sym typeface="Fira Sans Extra Condensed SemiBold"/>
            </a:endParaRPr>
          </a:p>
        </p:txBody>
      </p:sp>
      <p:sp>
        <p:nvSpPr>
          <p:cNvPr id="561" name="Google Shape;561;p62"/>
          <p:cNvSpPr txBox="1"/>
          <p:nvPr/>
        </p:nvSpPr>
        <p:spPr>
          <a:xfrm>
            <a:off x="5857863" y="1496588"/>
            <a:ext cx="23085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00D6C0"/>
                </a:solidFill>
                <a:latin typeface="Fira Sans Extra Condensed SemiBold"/>
                <a:ea typeface="Fira Sans Extra Condensed SemiBold"/>
                <a:cs typeface="Fira Sans Extra Condensed SemiBold"/>
                <a:sym typeface="Fira Sans Extra Condensed SemiBold"/>
              </a:rPr>
              <a:t>50,00 </a:t>
            </a:r>
            <a:endParaRPr sz="3600">
              <a:solidFill>
                <a:srgbClr val="00D6C0"/>
              </a:solidFill>
              <a:latin typeface="Fira Sans Extra Condensed SemiBold"/>
              <a:ea typeface="Fira Sans Extra Condensed SemiBold"/>
              <a:cs typeface="Fira Sans Extra Condensed SemiBold"/>
              <a:sym typeface="Fira Sans Extra Condensed SemiBold"/>
            </a:endParaRPr>
          </a:p>
        </p:txBody>
      </p:sp>
      <p:grpSp>
        <p:nvGrpSpPr>
          <p:cNvPr id="562" name="Google Shape;562;p62"/>
          <p:cNvGrpSpPr/>
          <p:nvPr/>
        </p:nvGrpSpPr>
        <p:grpSpPr>
          <a:xfrm>
            <a:off x="2807781" y="2988874"/>
            <a:ext cx="1142626" cy="1142461"/>
            <a:chOff x="2543222" y="2802319"/>
            <a:chExt cx="492172" cy="492122"/>
          </a:xfrm>
        </p:grpSpPr>
        <p:sp>
          <p:nvSpPr>
            <p:cNvPr id="563" name="Google Shape;563;p6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073763"/>
            </a:solidFill>
            <a:ln cap="flat" cmpd="sng" w="9525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6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073763"/>
            </a:solidFill>
            <a:ln cap="flat" cmpd="sng" w="9525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6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073763"/>
            </a:solidFill>
            <a:ln cap="flat" cmpd="sng" w="9525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6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00D6C0"/>
            </a:solidFill>
            <a:ln cap="flat" cmpd="sng" w="9525">
              <a:solidFill>
                <a:srgbClr val="00D6C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6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073763"/>
            </a:solidFill>
            <a:ln cap="flat" cmpd="sng" w="9525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6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0B5394"/>
            </a:solidFill>
            <a:ln cap="flat" cmpd="sng" w="9525">
              <a:solidFill>
                <a:srgbClr val="0B539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6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00AE9D"/>
            </a:solidFill>
            <a:ln cap="flat" cmpd="sng" w="9525">
              <a:solidFill>
                <a:srgbClr val="00AE9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6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0B5394"/>
            </a:solidFill>
            <a:ln cap="flat" cmpd="sng" w="9525">
              <a:solidFill>
                <a:srgbClr val="0B539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6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0B5394"/>
            </a:solidFill>
            <a:ln cap="flat" cmpd="sng" w="9525">
              <a:solidFill>
                <a:srgbClr val="0B539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6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00AE9D"/>
            </a:solidFill>
            <a:ln cap="flat" cmpd="sng" w="9525">
              <a:solidFill>
                <a:srgbClr val="00AE9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" name="Google Shape;573;p62"/>
          <p:cNvSpPr txBox="1"/>
          <p:nvPr/>
        </p:nvSpPr>
        <p:spPr>
          <a:xfrm>
            <a:off x="1356352" y="2037538"/>
            <a:ext cx="260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GENDER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grpSp>
        <p:nvGrpSpPr>
          <p:cNvPr id="574" name="Google Shape;574;p62"/>
          <p:cNvGrpSpPr/>
          <p:nvPr/>
        </p:nvGrpSpPr>
        <p:grpSpPr>
          <a:xfrm>
            <a:off x="5244185" y="1592776"/>
            <a:ext cx="348568" cy="348541"/>
            <a:chOff x="-66165478" y="1914325"/>
            <a:chExt cx="316650" cy="316625"/>
          </a:xfrm>
        </p:grpSpPr>
        <p:sp>
          <p:nvSpPr>
            <p:cNvPr id="575" name="Google Shape;575;p62"/>
            <p:cNvSpPr/>
            <p:nvPr/>
          </p:nvSpPr>
          <p:spPr>
            <a:xfrm>
              <a:off x="-66058353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62"/>
            <p:cNvSpPr/>
            <p:nvPr/>
          </p:nvSpPr>
          <p:spPr>
            <a:xfrm>
              <a:off x="-66165478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0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1" name="Google Shape;581;p63"/>
          <p:cNvGrpSpPr/>
          <p:nvPr/>
        </p:nvGrpSpPr>
        <p:grpSpPr>
          <a:xfrm>
            <a:off x="1265098" y="1230307"/>
            <a:ext cx="6845450" cy="3011400"/>
            <a:chOff x="972725" y="1516807"/>
            <a:chExt cx="6845450" cy="3011400"/>
          </a:xfrm>
        </p:grpSpPr>
        <p:sp>
          <p:nvSpPr>
            <p:cNvPr id="582" name="Google Shape;582;p63"/>
            <p:cNvSpPr/>
            <p:nvPr/>
          </p:nvSpPr>
          <p:spPr>
            <a:xfrm rot="6731914">
              <a:off x="1153343" y="2647671"/>
              <a:ext cx="1189463" cy="1189463"/>
            </a:xfrm>
            <a:prstGeom prst="chord">
              <a:avLst>
                <a:gd fmla="val 2700000" name="adj1"/>
                <a:gd fmla="val 16200000" name="adj2"/>
              </a:avLst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63"/>
            <p:cNvSpPr/>
            <p:nvPr/>
          </p:nvSpPr>
          <p:spPr>
            <a:xfrm rot="6731634">
              <a:off x="2106796" y="2346910"/>
              <a:ext cx="1626506" cy="1626506"/>
            </a:xfrm>
            <a:prstGeom prst="chord">
              <a:avLst>
                <a:gd fmla="val 2700000" name="adj1"/>
                <a:gd fmla="val 16200000" name="adj2"/>
              </a:avLst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63"/>
            <p:cNvSpPr/>
            <p:nvPr/>
          </p:nvSpPr>
          <p:spPr>
            <a:xfrm rot="6731603">
              <a:off x="3428841" y="2066654"/>
              <a:ext cx="2027618" cy="2027618"/>
            </a:xfrm>
            <a:prstGeom prst="chord">
              <a:avLst>
                <a:gd fmla="val 2700000" name="adj1"/>
                <a:gd fmla="val 16200000" name="adj2"/>
              </a:avLst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63"/>
            <p:cNvSpPr/>
            <p:nvPr/>
          </p:nvSpPr>
          <p:spPr>
            <a:xfrm rot="6731298">
              <a:off x="5157442" y="1867474"/>
              <a:ext cx="2310066" cy="2310066"/>
            </a:xfrm>
            <a:prstGeom prst="chord">
              <a:avLst>
                <a:gd fmla="val 2700000" name="adj1"/>
                <a:gd fmla="val 16200000" name="adj2"/>
              </a:avLst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" name="Google Shape;586;p63"/>
          <p:cNvSpPr txBox="1"/>
          <p:nvPr>
            <p:ph type="ctrTitle"/>
          </p:nvPr>
        </p:nvSpPr>
        <p:spPr>
          <a:xfrm>
            <a:off x="2030699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SIZE</a:t>
            </a:r>
            <a:endParaRPr>
              <a:solidFill>
                <a:srgbClr val="073763"/>
              </a:solidFill>
            </a:endParaRPr>
          </a:p>
        </p:txBody>
      </p:sp>
      <p:cxnSp>
        <p:nvCxnSpPr>
          <p:cNvPr id="587" name="Google Shape;587;p63"/>
          <p:cNvCxnSpPr/>
          <p:nvPr/>
        </p:nvCxnSpPr>
        <p:spPr>
          <a:xfrm>
            <a:off x="1100574" y="3183850"/>
            <a:ext cx="7264800" cy="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88" name="Google Shape;588;p63"/>
          <p:cNvGrpSpPr/>
          <p:nvPr/>
        </p:nvGrpSpPr>
        <p:grpSpPr>
          <a:xfrm>
            <a:off x="1100574" y="3754400"/>
            <a:ext cx="7264800" cy="110400"/>
            <a:chOff x="808200" y="3754400"/>
            <a:chExt cx="7264800" cy="110400"/>
          </a:xfrm>
        </p:grpSpPr>
        <p:cxnSp>
          <p:nvCxnSpPr>
            <p:cNvPr id="589" name="Google Shape;589;p63"/>
            <p:cNvCxnSpPr/>
            <p:nvPr/>
          </p:nvCxnSpPr>
          <p:spPr>
            <a:xfrm>
              <a:off x="808200" y="3809600"/>
              <a:ext cx="7264800" cy="0"/>
            </a:xfrm>
            <a:prstGeom prst="straightConnector1">
              <a:avLst/>
            </a:prstGeom>
            <a:noFill/>
            <a:ln cap="flat" cmpd="sng" w="19050">
              <a:solidFill>
                <a:srgbClr val="07376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90" name="Google Shape;590;p63"/>
            <p:cNvSpPr/>
            <p:nvPr/>
          </p:nvSpPr>
          <p:spPr>
            <a:xfrm>
              <a:off x="2864850" y="3754400"/>
              <a:ext cx="110400" cy="110400"/>
            </a:xfrm>
            <a:prstGeom prst="ellipse">
              <a:avLst/>
            </a:pr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63"/>
            <p:cNvSpPr/>
            <p:nvPr/>
          </p:nvSpPr>
          <p:spPr>
            <a:xfrm>
              <a:off x="1692875" y="3754400"/>
              <a:ext cx="110400" cy="110400"/>
            </a:xfrm>
            <a:prstGeom prst="ellipse">
              <a:avLst/>
            </a:pr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63"/>
            <p:cNvSpPr/>
            <p:nvPr/>
          </p:nvSpPr>
          <p:spPr>
            <a:xfrm>
              <a:off x="4385425" y="3754400"/>
              <a:ext cx="110400" cy="110400"/>
            </a:xfrm>
            <a:prstGeom prst="ellipse">
              <a:avLst/>
            </a:pr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63"/>
            <p:cNvSpPr/>
            <p:nvPr/>
          </p:nvSpPr>
          <p:spPr>
            <a:xfrm>
              <a:off x="6257275" y="3754400"/>
              <a:ext cx="110400" cy="110400"/>
            </a:xfrm>
            <a:prstGeom prst="ellipse">
              <a:avLst/>
            </a:pr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" name="Google Shape;594;p63"/>
          <p:cNvSpPr txBox="1"/>
          <p:nvPr>
            <p:ph idx="4294967295" type="subTitle"/>
          </p:nvPr>
        </p:nvSpPr>
        <p:spPr>
          <a:xfrm>
            <a:off x="1350299" y="3300921"/>
            <a:ext cx="1380300" cy="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MERCURY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95" name="Google Shape;595;p63"/>
          <p:cNvSpPr txBox="1"/>
          <p:nvPr>
            <p:ph idx="4294967295" type="subTitle"/>
          </p:nvPr>
        </p:nvSpPr>
        <p:spPr>
          <a:xfrm>
            <a:off x="2522261" y="3300921"/>
            <a:ext cx="1380300" cy="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VENUS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96" name="Google Shape;596;p63"/>
          <p:cNvSpPr txBox="1"/>
          <p:nvPr>
            <p:ph idx="4294967295" type="subTitle"/>
          </p:nvPr>
        </p:nvSpPr>
        <p:spPr>
          <a:xfrm>
            <a:off x="4042849" y="3300921"/>
            <a:ext cx="1380300" cy="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MARS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97" name="Google Shape;597;p63"/>
          <p:cNvSpPr txBox="1"/>
          <p:nvPr>
            <p:ph idx="4294967295" type="subTitle"/>
          </p:nvPr>
        </p:nvSpPr>
        <p:spPr>
          <a:xfrm>
            <a:off x="5914699" y="3300921"/>
            <a:ext cx="1380300" cy="35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Light"/>
                <a:ea typeface="Fira Sans Extra Condensed Light"/>
                <a:cs typeface="Fira Sans Extra Condensed Light"/>
                <a:sym typeface="Fira Sans Extra Condensed Light"/>
              </a:rPr>
              <a:t>JUPITER</a:t>
            </a:r>
            <a:endParaRPr>
              <a:solidFill>
                <a:srgbClr val="073763"/>
              </a:solidFill>
              <a:latin typeface="Fira Sans Extra Condensed Light"/>
              <a:ea typeface="Fira Sans Extra Condensed Light"/>
              <a:cs typeface="Fira Sans Extra Condensed Light"/>
              <a:sym typeface="Fira Sans Extra Condensed Light"/>
            </a:endParaRPr>
          </a:p>
        </p:txBody>
      </p:sp>
      <p:sp>
        <p:nvSpPr>
          <p:cNvPr id="598" name="Google Shape;598;p63"/>
          <p:cNvSpPr txBox="1"/>
          <p:nvPr>
            <p:ph idx="4294967295" type="subTitle"/>
          </p:nvPr>
        </p:nvSpPr>
        <p:spPr>
          <a:xfrm>
            <a:off x="1350299" y="2748908"/>
            <a:ext cx="1380300" cy="35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15%</a:t>
            </a:r>
            <a:endParaRPr sz="18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599" name="Google Shape;599;p63"/>
          <p:cNvSpPr txBox="1"/>
          <p:nvPr>
            <p:ph idx="4294967295" type="subTitle"/>
          </p:nvPr>
        </p:nvSpPr>
        <p:spPr>
          <a:xfrm>
            <a:off x="2522274" y="2664383"/>
            <a:ext cx="1380300" cy="35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20%</a:t>
            </a:r>
            <a:endParaRPr sz="18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600" name="Google Shape;600;p63"/>
          <p:cNvSpPr txBox="1"/>
          <p:nvPr>
            <p:ph idx="4294967295" type="subTitle"/>
          </p:nvPr>
        </p:nvSpPr>
        <p:spPr>
          <a:xfrm>
            <a:off x="4042849" y="2500733"/>
            <a:ext cx="1380300" cy="35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30%</a:t>
            </a:r>
            <a:endParaRPr sz="18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601" name="Google Shape;601;p63"/>
          <p:cNvSpPr txBox="1"/>
          <p:nvPr>
            <p:ph idx="4294967295" type="subTitle"/>
          </p:nvPr>
        </p:nvSpPr>
        <p:spPr>
          <a:xfrm>
            <a:off x="5914699" y="2394608"/>
            <a:ext cx="1380300" cy="35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35%</a:t>
            </a:r>
            <a:endParaRPr sz="18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64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  <p:sp>
        <p:nvSpPr>
          <p:cNvPr id="607" name="Google Shape;607;p64"/>
          <p:cNvSpPr txBox="1"/>
          <p:nvPr/>
        </p:nvSpPr>
        <p:spPr>
          <a:xfrm>
            <a:off x="1308775" y="2129025"/>
            <a:ext cx="14037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JUPITER</a:t>
            </a:r>
            <a:endParaRPr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</a:t>
            </a: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 gas giant and the biggest planet in our Solar System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08" name="Google Shape;608;p64"/>
          <p:cNvSpPr txBox="1"/>
          <p:nvPr/>
        </p:nvSpPr>
        <p:spPr>
          <a:xfrm>
            <a:off x="1308775" y="3188750"/>
            <a:ext cx="14037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VENUS</a:t>
            </a:r>
            <a:endParaRPr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</a:t>
            </a:r>
            <a:b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09" name="Google Shape;609;p64"/>
          <p:cNvSpPr txBox="1"/>
          <p:nvPr/>
        </p:nvSpPr>
        <p:spPr>
          <a:xfrm>
            <a:off x="2892100" y="2129025"/>
            <a:ext cx="14037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MERCURY</a:t>
            </a:r>
            <a:endParaRPr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smallest planet in our Solar System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610" name="Google Shape;610;p64"/>
          <p:cNvSpPr txBox="1"/>
          <p:nvPr/>
        </p:nvSpPr>
        <p:spPr>
          <a:xfrm>
            <a:off x="2892100" y="3189200"/>
            <a:ext cx="1403700" cy="861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MARS</a:t>
            </a:r>
            <a:endParaRPr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place. It’s full of iron oxide dust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pic>
        <p:nvPicPr>
          <p:cNvPr id="611" name="Google Shape;611;p6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62625" y="1959024"/>
            <a:ext cx="3940200" cy="20913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p65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COMPETITION ANALYSIS</a:t>
            </a:r>
            <a:endParaRPr/>
          </a:p>
        </p:txBody>
      </p:sp>
      <p:graphicFrame>
        <p:nvGraphicFramePr>
          <p:cNvPr id="617" name="Google Shape;617;p65"/>
          <p:cNvGraphicFramePr/>
          <p:nvPr/>
        </p:nvGraphicFramePr>
        <p:xfrm>
          <a:off x="2522300" y="1428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{60B6A61D-A745-4E2B-A42C-C4269187B321}</a:tableStyleId>
              </a:tblPr>
              <a:tblGrid>
                <a:gridCol w="1024850"/>
                <a:gridCol w="1024850"/>
                <a:gridCol w="1024850"/>
                <a:gridCol w="1024850"/>
              </a:tblGrid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00D6C0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JUPITER</a:t>
                      </a:r>
                      <a:endParaRPr>
                        <a:solidFill>
                          <a:srgbClr val="00D6C0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00D6C0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MERCURY</a:t>
                      </a:r>
                      <a:endParaRPr>
                        <a:solidFill>
                          <a:srgbClr val="00D6C0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00D6C0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VENUS</a:t>
                      </a:r>
                      <a:endParaRPr>
                        <a:solidFill>
                          <a:srgbClr val="00D6C0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00D6C0"/>
                          </a:solidFill>
                          <a:latin typeface="Fira Sans Extra Condensed"/>
                          <a:ea typeface="Fira Sans Extra Condensed"/>
                          <a:cs typeface="Fira Sans Extra Condensed"/>
                          <a:sym typeface="Fira Sans Extra Condensed"/>
                        </a:rPr>
                        <a:t>MARS</a:t>
                      </a:r>
                      <a:endParaRPr>
                        <a:solidFill>
                          <a:srgbClr val="00D6C0"/>
                        </a:solidFill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latin typeface="Fira Sans Extra Condensed"/>
                        <a:ea typeface="Fira Sans Extra Condensed"/>
                        <a:cs typeface="Fira Sans Extra Condensed"/>
                        <a:sym typeface="Fira Sans Extra Condense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7376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618" name="Google Shape;618;p65"/>
          <p:cNvSpPr/>
          <p:nvPr/>
        </p:nvSpPr>
        <p:spPr>
          <a:xfrm>
            <a:off x="2012871" y="2125879"/>
            <a:ext cx="267407" cy="264148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" name="Google Shape;619;p65"/>
          <p:cNvSpPr/>
          <p:nvPr/>
        </p:nvSpPr>
        <p:spPr>
          <a:xfrm>
            <a:off x="2018368" y="3160540"/>
            <a:ext cx="256399" cy="255017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65"/>
          <p:cNvSpPr/>
          <p:nvPr/>
        </p:nvSpPr>
        <p:spPr>
          <a:xfrm>
            <a:off x="2019398" y="2662024"/>
            <a:ext cx="254318" cy="226529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" name="Google Shape;621;p65"/>
          <p:cNvGrpSpPr/>
          <p:nvPr/>
        </p:nvGrpSpPr>
        <p:grpSpPr>
          <a:xfrm>
            <a:off x="2012881" y="3687545"/>
            <a:ext cx="267387" cy="263959"/>
            <a:chOff x="1475400" y="1127000"/>
            <a:chExt cx="489450" cy="483175"/>
          </a:xfrm>
        </p:grpSpPr>
        <p:sp>
          <p:nvSpPr>
            <p:cNvPr id="622" name="Google Shape;622;p65"/>
            <p:cNvSpPr/>
            <p:nvPr/>
          </p:nvSpPr>
          <p:spPr>
            <a:xfrm>
              <a:off x="1475400" y="1127000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23" name="Google Shape;623;p65"/>
            <p:cNvSpPr/>
            <p:nvPr/>
          </p:nvSpPr>
          <p:spPr>
            <a:xfrm>
              <a:off x="1663950" y="1296900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24" name="Google Shape;624;p65"/>
          <p:cNvGrpSpPr/>
          <p:nvPr/>
        </p:nvGrpSpPr>
        <p:grpSpPr>
          <a:xfrm>
            <a:off x="2001459" y="4223500"/>
            <a:ext cx="290213" cy="264158"/>
            <a:chOff x="1487200" y="4596625"/>
            <a:chExt cx="290213" cy="264158"/>
          </a:xfrm>
        </p:grpSpPr>
        <p:sp>
          <p:nvSpPr>
            <p:cNvPr id="625" name="Google Shape;625;p65"/>
            <p:cNvSpPr/>
            <p:nvPr/>
          </p:nvSpPr>
          <p:spPr>
            <a:xfrm>
              <a:off x="1487200" y="4596625"/>
              <a:ext cx="290213" cy="264158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26" name="Google Shape;626;p65"/>
            <p:cNvSpPr/>
            <p:nvPr/>
          </p:nvSpPr>
          <p:spPr>
            <a:xfrm>
              <a:off x="1521889" y="4717467"/>
              <a:ext cx="62443" cy="6008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27" name="Google Shape;627;p65"/>
            <p:cNvSpPr/>
            <p:nvPr/>
          </p:nvSpPr>
          <p:spPr>
            <a:xfrm>
              <a:off x="1677902" y="4717467"/>
              <a:ext cx="62458" cy="6008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28" name="Google Shape;628;p65"/>
            <p:cNvSpPr/>
            <p:nvPr/>
          </p:nvSpPr>
          <p:spPr>
            <a:xfrm>
              <a:off x="1595473" y="4741269"/>
              <a:ext cx="71979" cy="1703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29" name="Google Shape;629;p65"/>
          <p:cNvSpPr/>
          <p:nvPr/>
        </p:nvSpPr>
        <p:spPr>
          <a:xfrm>
            <a:off x="2924858" y="270713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0" name="Google Shape;630;p65"/>
          <p:cNvSpPr/>
          <p:nvPr/>
        </p:nvSpPr>
        <p:spPr>
          <a:xfrm>
            <a:off x="3975956" y="2177212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1" name="Google Shape;631;p65"/>
          <p:cNvSpPr/>
          <p:nvPr/>
        </p:nvSpPr>
        <p:spPr>
          <a:xfrm>
            <a:off x="3965427" y="270713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2" name="Google Shape;632;p65"/>
          <p:cNvSpPr/>
          <p:nvPr/>
        </p:nvSpPr>
        <p:spPr>
          <a:xfrm>
            <a:off x="5006057" y="270713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3" name="Google Shape;633;p65"/>
          <p:cNvSpPr/>
          <p:nvPr/>
        </p:nvSpPr>
        <p:spPr>
          <a:xfrm>
            <a:off x="6020512" y="2707137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4" name="Google Shape;634;p65"/>
          <p:cNvSpPr/>
          <p:nvPr/>
        </p:nvSpPr>
        <p:spPr>
          <a:xfrm>
            <a:off x="6031041" y="3755900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5" name="Google Shape;635;p65"/>
          <p:cNvSpPr/>
          <p:nvPr/>
        </p:nvSpPr>
        <p:spPr>
          <a:xfrm>
            <a:off x="2935387" y="4297656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6" name="Google Shape;636;p65"/>
          <p:cNvSpPr/>
          <p:nvPr/>
        </p:nvSpPr>
        <p:spPr>
          <a:xfrm>
            <a:off x="2935387" y="3755900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7" name="Google Shape;637;p65"/>
          <p:cNvSpPr/>
          <p:nvPr/>
        </p:nvSpPr>
        <p:spPr>
          <a:xfrm>
            <a:off x="2935387" y="2177212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8" name="Google Shape;638;p65"/>
          <p:cNvSpPr/>
          <p:nvPr/>
        </p:nvSpPr>
        <p:spPr>
          <a:xfrm>
            <a:off x="5006057" y="2184978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9" name="Google Shape;639;p65"/>
          <p:cNvSpPr/>
          <p:nvPr/>
        </p:nvSpPr>
        <p:spPr>
          <a:xfrm>
            <a:off x="5006057" y="3235406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0" name="Google Shape;640;p65"/>
          <p:cNvSpPr/>
          <p:nvPr/>
        </p:nvSpPr>
        <p:spPr>
          <a:xfrm>
            <a:off x="5006057" y="3763665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1" name="Google Shape;641;p65"/>
          <p:cNvSpPr/>
          <p:nvPr/>
        </p:nvSpPr>
        <p:spPr>
          <a:xfrm>
            <a:off x="5006057" y="4305421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2" name="Google Shape;642;p65"/>
          <p:cNvSpPr/>
          <p:nvPr/>
        </p:nvSpPr>
        <p:spPr>
          <a:xfrm>
            <a:off x="3975956" y="3227641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3" name="Google Shape;643;p65"/>
          <p:cNvSpPr/>
          <p:nvPr/>
        </p:nvSpPr>
        <p:spPr>
          <a:xfrm>
            <a:off x="2924858" y="3235406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4" name="Google Shape;644;p65"/>
          <p:cNvSpPr/>
          <p:nvPr/>
        </p:nvSpPr>
        <p:spPr>
          <a:xfrm>
            <a:off x="3965427" y="3763665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5" name="Google Shape;645;p65"/>
          <p:cNvSpPr/>
          <p:nvPr/>
        </p:nvSpPr>
        <p:spPr>
          <a:xfrm>
            <a:off x="3965427" y="4305421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6" name="Google Shape;646;p65"/>
          <p:cNvSpPr/>
          <p:nvPr/>
        </p:nvSpPr>
        <p:spPr>
          <a:xfrm>
            <a:off x="6020512" y="2184978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7" name="Google Shape;647;p65"/>
          <p:cNvSpPr/>
          <p:nvPr/>
        </p:nvSpPr>
        <p:spPr>
          <a:xfrm>
            <a:off x="6020512" y="3235406"/>
            <a:ext cx="153089" cy="111736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00D6C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8" name="Google Shape;648;p65"/>
          <p:cNvSpPr/>
          <p:nvPr/>
        </p:nvSpPr>
        <p:spPr>
          <a:xfrm>
            <a:off x="6031041" y="4297656"/>
            <a:ext cx="132031" cy="12726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p66"/>
          <p:cNvSpPr txBox="1"/>
          <p:nvPr>
            <p:ph type="ctrTitle"/>
          </p:nvPr>
        </p:nvSpPr>
        <p:spPr>
          <a:xfrm>
            <a:off x="3350450" y="2540550"/>
            <a:ext cx="30396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MARKETING PLAN</a:t>
            </a:r>
            <a:endParaRPr/>
          </a:p>
        </p:txBody>
      </p:sp>
      <p:sp>
        <p:nvSpPr>
          <p:cNvPr id="654" name="Google Shape;654;p66"/>
          <p:cNvSpPr txBox="1"/>
          <p:nvPr>
            <p:ph idx="2" type="title"/>
          </p:nvPr>
        </p:nvSpPr>
        <p:spPr>
          <a:xfrm>
            <a:off x="89196" y="3437750"/>
            <a:ext cx="29793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9" name="Google Shape;659;p67"/>
          <p:cNvGrpSpPr/>
          <p:nvPr/>
        </p:nvGrpSpPr>
        <p:grpSpPr>
          <a:xfrm>
            <a:off x="1959075" y="1405588"/>
            <a:ext cx="5450954" cy="2062564"/>
            <a:chOff x="1959075" y="1405588"/>
            <a:chExt cx="5450954" cy="2062564"/>
          </a:xfrm>
        </p:grpSpPr>
        <p:sp>
          <p:nvSpPr>
            <p:cNvPr id="660" name="Google Shape;660;p67"/>
            <p:cNvSpPr/>
            <p:nvPr/>
          </p:nvSpPr>
          <p:spPr>
            <a:xfrm>
              <a:off x="4431833" y="1405588"/>
              <a:ext cx="505500" cy="505500"/>
            </a:xfrm>
            <a:prstGeom prst="rect">
              <a:avLst/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67"/>
            <p:cNvSpPr/>
            <p:nvPr/>
          </p:nvSpPr>
          <p:spPr>
            <a:xfrm>
              <a:off x="6904529" y="1405588"/>
              <a:ext cx="505500" cy="505500"/>
            </a:xfrm>
            <a:prstGeom prst="rect">
              <a:avLst/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67"/>
            <p:cNvSpPr/>
            <p:nvPr/>
          </p:nvSpPr>
          <p:spPr>
            <a:xfrm>
              <a:off x="1959075" y="2962652"/>
              <a:ext cx="505500" cy="505500"/>
            </a:xfrm>
            <a:prstGeom prst="rect">
              <a:avLst/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67"/>
            <p:cNvSpPr/>
            <p:nvPr/>
          </p:nvSpPr>
          <p:spPr>
            <a:xfrm>
              <a:off x="4431833" y="2962652"/>
              <a:ext cx="505500" cy="505500"/>
            </a:xfrm>
            <a:prstGeom prst="rect">
              <a:avLst/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67"/>
            <p:cNvSpPr/>
            <p:nvPr/>
          </p:nvSpPr>
          <p:spPr>
            <a:xfrm>
              <a:off x="6904529" y="2962652"/>
              <a:ext cx="505500" cy="505500"/>
            </a:xfrm>
            <a:prstGeom prst="rect">
              <a:avLst/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67"/>
            <p:cNvSpPr/>
            <p:nvPr/>
          </p:nvSpPr>
          <p:spPr>
            <a:xfrm>
              <a:off x="1959075" y="1405588"/>
              <a:ext cx="505500" cy="505500"/>
            </a:xfrm>
            <a:prstGeom prst="rect">
              <a:avLst/>
            </a:prstGeom>
            <a:solidFill>
              <a:srgbClr val="00C3B1">
                <a:alpha val="534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67"/>
            <p:cNvSpPr/>
            <p:nvPr/>
          </p:nvSpPr>
          <p:spPr>
            <a:xfrm>
              <a:off x="4515897" y="1500841"/>
              <a:ext cx="319072" cy="314982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073763"/>
                </a:solidFill>
              </a:endParaRPr>
            </a:p>
          </p:txBody>
        </p:sp>
        <p:sp>
          <p:nvSpPr>
            <p:cNvPr id="667" name="Google Shape;667;p67"/>
            <p:cNvSpPr/>
            <p:nvPr/>
          </p:nvSpPr>
          <p:spPr>
            <a:xfrm>
              <a:off x="6997751" y="1519132"/>
              <a:ext cx="319057" cy="315175"/>
            </a:xfrm>
            <a:custGeom>
              <a:rect b="b" l="l" r="r" t="t"/>
              <a:pathLst>
                <a:path extrusionOk="0" h="12607" w="12761">
                  <a:moveTo>
                    <a:pt x="1860" y="2084"/>
                  </a:moveTo>
                  <a:lnTo>
                    <a:pt x="7373" y="2997"/>
                  </a:lnTo>
                  <a:lnTo>
                    <a:pt x="5861" y="4509"/>
                  </a:lnTo>
                  <a:lnTo>
                    <a:pt x="1261" y="2682"/>
                  </a:lnTo>
                  <a:lnTo>
                    <a:pt x="1860" y="2084"/>
                  </a:lnTo>
                  <a:close/>
                  <a:moveTo>
                    <a:pt x="11229" y="836"/>
                  </a:moveTo>
                  <a:cubicBezTo>
                    <a:pt x="11412" y="836"/>
                    <a:pt x="11578" y="881"/>
                    <a:pt x="11689" y="981"/>
                  </a:cubicBezTo>
                  <a:cubicBezTo>
                    <a:pt x="11847" y="1107"/>
                    <a:pt x="11878" y="1359"/>
                    <a:pt x="11847" y="1611"/>
                  </a:cubicBezTo>
                  <a:cubicBezTo>
                    <a:pt x="11815" y="1894"/>
                    <a:pt x="11658" y="2210"/>
                    <a:pt x="11500" y="2367"/>
                  </a:cubicBezTo>
                  <a:lnTo>
                    <a:pt x="7405" y="6463"/>
                  </a:lnTo>
                  <a:lnTo>
                    <a:pt x="5168" y="8700"/>
                  </a:lnTo>
                  <a:cubicBezTo>
                    <a:pt x="5073" y="8794"/>
                    <a:pt x="5010" y="8952"/>
                    <a:pt x="5042" y="9078"/>
                  </a:cubicBezTo>
                  <a:lnTo>
                    <a:pt x="5262" y="10306"/>
                  </a:lnTo>
                  <a:lnTo>
                    <a:pt x="4223" y="11377"/>
                  </a:lnTo>
                  <a:lnTo>
                    <a:pt x="3782" y="9204"/>
                  </a:lnTo>
                  <a:cubicBezTo>
                    <a:pt x="3750" y="9046"/>
                    <a:pt x="3624" y="8952"/>
                    <a:pt x="3466" y="8889"/>
                  </a:cubicBezTo>
                  <a:lnTo>
                    <a:pt x="1293" y="8479"/>
                  </a:lnTo>
                  <a:lnTo>
                    <a:pt x="2364" y="7408"/>
                  </a:lnTo>
                  <a:lnTo>
                    <a:pt x="3624" y="7628"/>
                  </a:lnTo>
                  <a:cubicBezTo>
                    <a:pt x="3659" y="7646"/>
                    <a:pt x="3697" y="7654"/>
                    <a:pt x="3734" y="7654"/>
                  </a:cubicBezTo>
                  <a:cubicBezTo>
                    <a:pt x="3831" y="7654"/>
                    <a:pt x="3925" y="7602"/>
                    <a:pt x="3971" y="7534"/>
                  </a:cubicBezTo>
                  <a:lnTo>
                    <a:pt x="6207" y="5266"/>
                  </a:lnTo>
                  <a:lnTo>
                    <a:pt x="10272" y="1233"/>
                  </a:lnTo>
                  <a:cubicBezTo>
                    <a:pt x="10496" y="988"/>
                    <a:pt x="10892" y="836"/>
                    <a:pt x="11229" y="836"/>
                  </a:cubicBezTo>
                  <a:close/>
                  <a:moveTo>
                    <a:pt x="9641" y="5360"/>
                  </a:moveTo>
                  <a:lnTo>
                    <a:pt x="10587" y="10873"/>
                  </a:lnTo>
                  <a:lnTo>
                    <a:pt x="9988" y="11472"/>
                  </a:lnTo>
                  <a:lnTo>
                    <a:pt x="8161" y="6872"/>
                  </a:lnTo>
                  <a:lnTo>
                    <a:pt x="9641" y="5360"/>
                  </a:lnTo>
                  <a:close/>
                  <a:moveTo>
                    <a:pt x="11241" y="1"/>
                  </a:moveTo>
                  <a:cubicBezTo>
                    <a:pt x="10688" y="1"/>
                    <a:pt x="10104" y="248"/>
                    <a:pt x="9736" y="634"/>
                  </a:cubicBezTo>
                  <a:lnTo>
                    <a:pt x="8066" y="2304"/>
                  </a:lnTo>
                  <a:lnTo>
                    <a:pt x="1765" y="1233"/>
                  </a:lnTo>
                  <a:cubicBezTo>
                    <a:pt x="1742" y="1227"/>
                    <a:pt x="1718" y="1225"/>
                    <a:pt x="1693" y="1225"/>
                  </a:cubicBezTo>
                  <a:cubicBezTo>
                    <a:pt x="1585" y="1225"/>
                    <a:pt x="1470" y="1276"/>
                    <a:pt x="1419" y="1327"/>
                  </a:cubicBezTo>
                  <a:lnTo>
                    <a:pt x="221" y="2525"/>
                  </a:lnTo>
                  <a:cubicBezTo>
                    <a:pt x="158" y="2588"/>
                    <a:pt x="64" y="2745"/>
                    <a:pt x="127" y="2903"/>
                  </a:cubicBezTo>
                  <a:cubicBezTo>
                    <a:pt x="158" y="3029"/>
                    <a:pt x="221" y="3155"/>
                    <a:pt x="348" y="3218"/>
                  </a:cubicBezTo>
                  <a:lnTo>
                    <a:pt x="5199" y="5171"/>
                  </a:lnTo>
                  <a:lnTo>
                    <a:pt x="3561" y="6809"/>
                  </a:lnTo>
                  <a:lnTo>
                    <a:pt x="2301" y="6589"/>
                  </a:lnTo>
                  <a:cubicBezTo>
                    <a:pt x="2267" y="6572"/>
                    <a:pt x="2231" y="6564"/>
                    <a:pt x="2195" y="6564"/>
                  </a:cubicBezTo>
                  <a:cubicBezTo>
                    <a:pt x="2095" y="6564"/>
                    <a:pt x="1992" y="6622"/>
                    <a:pt x="1923" y="6715"/>
                  </a:cubicBezTo>
                  <a:lnTo>
                    <a:pt x="158" y="8479"/>
                  </a:lnTo>
                  <a:cubicBezTo>
                    <a:pt x="32" y="8605"/>
                    <a:pt x="1" y="8731"/>
                    <a:pt x="32" y="8857"/>
                  </a:cubicBezTo>
                  <a:cubicBezTo>
                    <a:pt x="95" y="9015"/>
                    <a:pt x="190" y="9109"/>
                    <a:pt x="348" y="9141"/>
                  </a:cubicBezTo>
                  <a:lnTo>
                    <a:pt x="2994" y="9645"/>
                  </a:lnTo>
                  <a:lnTo>
                    <a:pt x="3498" y="12291"/>
                  </a:lnTo>
                  <a:cubicBezTo>
                    <a:pt x="3561" y="12449"/>
                    <a:pt x="3656" y="12575"/>
                    <a:pt x="3782" y="12606"/>
                  </a:cubicBezTo>
                  <a:lnTo>
                    <a:pt x="3908" y="12606"/>
                  </a:lnTo>
                  <a:cubicBezTo>
                    <a:pt x="4034" y="12606"/>
                    <a:pt x="4097" y="12575"/>
                    <a:pt x="4191" y="12480"/>
                  </a:cubicBezTo>
                  <a:lnTo>
                    <a:pt x="5955" y="10716"/>
                  </a:lnTo>
                  <a:cubicBezTo>
                    <a:pt x="6018" y="10653"/>
                    <a:pt x="6113" y="10464"/>
                    <a:pt x="6081" y="10369"/>
                  </a:cubicBezTo>
                  <a:lnTo>
                    <a:pt x="5829" y="9109"/>
                  </a:lnTo>
                  <a:lnTo>
                    <a:pt x="7499" y="7439"/>
                  </a:lnTo>
                  <a:lnTo>
                    <a:pt x="9421" y="12291"/>
                  </a:lnTo>
                  <a:cubicBezTo>
                    <a:pt x="9452" y="12417"/>
                    <a:pt x="9578" y="12543"/>
                    <a:pt x="9736" y="12543"/>
                  </a:cubicBezTo>
                  <a:lnTo>
                    <a:pt x="9799" y="12543"/>
                  </a:lnTo>
                  <a:cubicBezTo>
                    <a:pt x="9925" y="12543"/>
                    <a:pt x="9988" y="12480"/>
                    <a:pt x="10083" y="12417"/>
                  </a:cubicBezTo>
                  <a:lnTo>
                    <a:pt x="11248" y="11220"/>
                  </a:lnTo>
                  <a:cubicBezTo>
                    <a:pt x="11343" y="11157"/>
                    <a:pt x="11374" y="10999"/>
                    <a:pt x="11374" y="10873"/>
                  </a:cubicBezTo>
                  <a:lnTo>
                    <a:pt x="10303" y="4572"/>
                  </a:lnTo>
                  <a:lnTo>
                    <a:pt x="11973" y="2903"/>
                  </a:lnTo>
                  <a:cubicBezTo>
                    <a:pt x="12288" y="2588"/>
                    <a:pt x="12477" y="2178"/>
                    <a:pt x="12571" y="1705"/>
                  </a:cubicBezTo>
                  <a:cubicBezTo>
                    <a:pt x="12760" y="1201"/>
                    <a:pt x="12603" y="729"/>
                    <a:pt x="12288" y="414"/>
                  </a:cubicBezTo>
                  <a:cubicBezTo>
                    <a:pt x="12013" y="126"/>
                    <a:pt x="11635" y="1"/>
                    <a:pt x="1124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073763"/>
                </a:solidFill>
              </a:endParaRPr>
            </a:p>
          </p:txBody>
        </p:sp>
        <p:grpSp>
          <p:nvGrpSpPr>
            <p:cNvPr id="668" name="Google Shape;668;p67"/>
            <p:cNvGrpSpPr/>
            <p:nvPr/>
          </p:nvGrpSpPr>
          <p:grpSpPr>
            <a:xfrm>
              <a:off x="6997751" y="3070205"/>
              <a:ext cx="319056" cy="290411"/>
              <a:chOff x="1487200" y="4421025"/>
              <a:chExt cx="483125" cy="439750"/>
            </a:xfrm>
          </p:grpSpPr>
          <p:sp>
            <p:nvSpPr>
              <p:cNvPr id="669" name="Google Shape;669;p67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073763"/>
                  </a:solidFill>
                </a:endParaRPr>
              </a:p>
            </p:txBody>
          </p:sp>
          <p:sp>
            <p:nvSpPr>
              <p:cNvPr id="670" name="Google Shape;670;p67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073763"/>
                  </a:solidFill>
                </a:endParaRPr>
              </a:p>
            </p:txBody>
          </p:sp>
          <p:sp>
            <p:nvSpPr>
              <p:cNvPr id="671" name="Google Shape;671;p67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073763"/>
                  </a:solidFill>
                </a:endParaRPr>
              </a:p>
            </p:txBody>
          </p:sp>
          <p:sp>
            <p:nvSpPr>
              <p:cNvPr id="672" name="Google Shape;672;p67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073763"/>
                  </a:solidFill>
                </a:endParaRPr>
              </a:p>
            </p:txBody>
          </p:sp>
        </p:grpSp>
        <p:sp>
          <p:nvSpPr>
            <p:cNvPr id="673" name="Google Shape;673;p67"/>
            <p:cNvSpPr/>
            <p:nvPr/>
          </p:nvSpPr>
          <p:spPr>
            <a:xfrm>
              <a:off x="2052292" y="3056728"/>
              <a:ext cx="319067" cy="317354"/>
            </a:xfrm>
            <a:custGeom>
              <a:rect b="b" l="l" r="r" t="t"/>
              <a:pathLst>
                <a:path extrusionOk="0" h="11690" w="11752">
                  <a:moveTo>
                    <a:pt x="5923" y="694"/>
                  </a:moveTo>
                  <a:cubicBezTo>
                    <a:pt x="6490" y="694"/>
                    <a:pt x="6963" y="1166"/>
                    <a:pt x="6963" y="1765"/>
                  </a:cubicBezTo>
                  <a:cubicBezTo>
                    <a:pt x="6963" y="2332"/>
                    <a:pt x="6490" y="2805"/>
                    <a:pt x="5923" y="2805"/>
                  </a:cubicBezTo>
                  <a:cubicBezTo>
                    <a:pt x="5325" y="2805"/>
                    <a:pt x="4852" y="2332"/>
                    <a:pt x="4852" y="1765"/>
                  </a:cubicBezTo>
                  <a:cubicBezTo>
                    <a:pt x="4852" y="1229"/>
                    <a:pt x="5325" y="694"/>
                    <a:pt x="5923" y="694"/>
                  </a:cubicBezTo>
                  <a:close/>
                  <a:moveTo>
                    <a:pt x="2489" y="3466"/>
                  </a:moveTo>
                  <a:cubicBezTo>
                    <a:pt x="2678" y="3466"/>
                    <a:pt x="2836" y="3624"/>
                    <a:pt x="2836" y="3813"/>
                  </a:cubicBezTo>
                  <a:lnTo>
                    <a:pt x="2836" y="4916"/>
                  </a:lnTo>
                  <a:cubicBezTo>
                    <a:pt x="2678" y="4947"/>
                    <a:pt x="2584" y="5042"/>
                    <a:pt x="2458" y="5168"/>
                  </a:cubicBezTo>
                  <a:cubicBezTo>
                    <a:pt x="2363" y="5231"/>
                    <a:pt x="2300" y="5357"/>
                    <a:pt x="2237" y="5420"/>
                  </a:cubicBezTo>
                  <a:cubicBezTo>
                    <a:pt x="2174" y="5357"/>
                    <a:pt x="2143" y="5262"/>
                    <a:pt x="2143" y="5199"/>
                  </a:cubicBezTo>
                  <a:lnTo>
                    <a:pt x="2143" y="3813"/>
                  </a:lnTo>
                  <a:cubicBezTo>
                    <a:pt x="2143" y="3624"/>
                    <a:pt x="2300" y="3466"/>
                    <a:pt x="2489" y="3466"/>
                  </a:cubicBezTo>
                  <a:close/>
                  <a:moveTo>
                    <a:pt x="9326" y="3466"/>
                  </a:moveTo>
                  <a:cubicBezTo>
                    <a:pt x="9546" y="3466"/>
                    <a:pt x="9704" y="3624"/>
                    <a:pt x="9704" y="3813"/>
                  </a:cubicBezTo>
                  <a:lnTo>
                    <a:pt x="9704" y="5199"/>
                  </a:lnTo>
                  <a:cubicBezTo>
                    <a:pt x="9704" y="5262"/>
                    <a:pt x="9641" y="5357"/>
                    <a:pt x="9578" y="5420"/>
                  </a:cubicBezTo>
                  <a:cubicBezTo>
                    <a:pt x="9546" y="5294"/>
                    <a:pt x="9452" y="5231"/>
                    <a:pt x="9389" y="5168"/>
                  </a:cubicBezTo>
                  <a:cubicBezTo>
                    <a:pt x="9263" y="5042"/>
                    <a:pt x="9137" y="4947"/>
                    <a:pt x="8979" y="4916"/>
                  </a:cubicBezTo>
                  <a:lnTo>
                    <a:pt x="8979" y="3813"/>
                  </a:lnTo>
                  <a:cubicBezTo>
                    <a:pt x="9011" y="3624"/>
                    <a:pt x="9168" y="3466"/>
                    <a:pt x="9326" y="3466"/>
                  </a:cubicBezTo>
                  <a:close/>
                  <a:moveTo>
                    <a:pt x="5923" y="3466"/>
                  </a:moveTo>
                  <a:cubicBezTo>
                    <a:pt x="6900" y="3466"/>
                    <a:pt x="7814" y="4096"/>
                    <a:pt x="8160" y="4947"/>
                  </a:cubicBezTo>
                  <a:cubicBezTo>
                    <a:pt x="8066" y="5010"/>
                    <a:pt x="8003" y="5042"/>
                    <a:pt x="7971" y="5105"/>
                  </a:cubicBezTo>
                  <a:lnTo>
                    <a:pt x="6081" y="6963"/>
                  </a:lnTo>
                  <a:cubicBezTo>
                    <a:pt x="6018" y="6995"/>
                    <a:pt x="5955" y="7089"/>
                    <a:pt x="5923" y="7152"/>
                  </a:cubicBezTo>
                  <a:cubicBezTo>
                    <a:pt x="5860" y="7089"/>
                    <a:pt x="5797" y="7026"/>
                    <a:pt x="5766" y="6963"/>
                  </a:cubicBezTo>
                  <a:lnTo>
                    <a:pt x="3876" y="5105"/>
                  </a:lnTo>
                  <a:cubicBezTo>
                    <a:pt x="3781" y="5042"/>
                    <a:pt x="3750" y="5010"/>
                    <a:pt x="3655" y="4947"/>
                  </a:cubicBezTo>
                  <a:cubicBezTo>
                    <a:pt x="4033" y="4096"/>
                    <a:pt x="4915" y="3466"/>
                    <a:pt x="5923" y="3466"/>
                  </a:cubicBezTo>
                  <a:close/>
                  <a:moveTo>
                    <a:pt x="10744" y="2049"/>
                  </a:moveTo>
                  <a:cubicBezTo>
                    <a:pt x="10964" y="2049"/>
                    <a:pt x="11122" y="2206"/>
                    <a:pt x="11122" y="2395"/>
                  </a:cubicBezTo>
                  <a:lnTo>
                    <a:pt x="11122" y="6144"/>
                  </a:lnTo>
                  <a:lnTo>
                    <a:pt x="11059" y="6144"/>
                  </a:lnTo>
                  <a:cubicBezTo>
                    <a:pt x="11059" y="6333"/>
                    <a:pt x="11027" y="6491"/>
                    <a:pt x="10901" y="6648"/>
                  </a:cubicBezTo>
                  <a:lnTo>
                    <a:pt x="9263" y="9421"/>
                  </a:lnTo>
                  <a:cubicBezTo>
                    <a:pt x="9105" y="9673"/>
                    <a:pt x="9011" y="9956"/>
                    <a:pt x="9011" y="10271"/>
                  </a:cubicBezTo>
                  <a:lnTo>
                    <a:pt x="9011" y="10933"/>
                  </a:lnTo>
                  <a:lnTo>
                    <a:pt x="6270" y="10933"/>
                  </a:lnTo>
                  <a:lnTo>
                    <a:pt x="6270" y="8097"/>
                  </a:lnTo>
                  <a:cubicBezTo>
                    <a:pt x="6270" y="7845"/>
                    <a:pt x="6396" y="7593"/>
                    <a:pt x="6585" y="7404"/>
                  </a:cubicBezTo>
                  <a:lnTo>
                    <a:pt x="8475" y="5546"/>
                  </a:lnTo>
                  <a:cubicBezTo>
                    <a:pt x="8538" y="5483"/>
                    <a:pt x="8625" y="5451"/>
                    <a:pt x="8712" y="5451"/>
                  </a:cubicBezTo>
                  <a:cubicBezTo>
                    <a:pt x="8798" y="5451"/>
                    <a:pt x="8885" y="5483"/>
                    <a:pt x="8948" y="5546"/>
                  </a:cubicBezTo>
                  <a:cubicBezTo>
                    <a:pt x="9074" y="5672"/>
                    <a:pt x="9074" y="5892"/>
                    <a:pt x="8948" y="6018"/>
                  </a:cubicBezTo>
                  <a:lnTo>
                    <a:pt x="7751" y="7215"/>
                  </a:lnTo>
                  <a:cubicBezTo>
                    <a:pt x="7656" y="7310"/>
                    <a:pt x="7656" y="7562"/>
                    <a:pt x="7751" y="7656"/>
                  </a:cubicBezTo>
                  <a:cubicBezTo>
                    <a:pt x="7814" y="7719"/>
                    <a:pt x="7908" y="7751"/>
                    <a:pt x="7999" y="7751"/>
                  </a:cubicBezTo>
                  <a:cubicBezTo>
                    <a:pt x="8089" y="7751"/>
                    <a:pt x="8176" y="7719"/>
                    <a:pt x="8223" y="7656"/>
                  </a:cubicBezTo>
                  <a:lnTo>
                    <a:pt x="10082" y="5829"/>
                  </a:lnTo>
                  <a:cubicBezTo>
                    <a:pt x="10271" y="5609"/>
                    <a:pt x="10397" y="5388"/>
                    <a:pt x="10397" y="5105"/>
                  </a:cubicBezTo>
                  <a:lnTo>
                    <a:pt x="10397" y="2395"/>
                  </a:lnTo>
                  <a:cubicBezTo>
                    <a:pt x="10397" y="2206"/>
                    <a:pt x="10555" y="2049"/>
                    <a:pt x="10744" y="2049"/>
                  </a:cubicBezTo>
                  <a:close/>
                  <a:moveTo>
                    <a:pt x="1103" y="2080"/>
                  </a:moveTo>
                  <a:cubicBezTo>
                    <a:pt x="1292" y="2080"/>
                    <a:pt x="1450" y="2238"/>
                    <a:pt x="1450" y="2427"/>
                  </a:cubicBezTo>
                  <a:lnTo>
                    <a:pt x="1450" y="5168"/>
                  </a:lnTo>
                  <a:cubicBezTo>
                    <a:pt x="1450" y="5420"/>
                    <a:pt x="1576" y="5672"/>
                    <a:pt x="1796" y="5861"/>
                  </a:cubicBezTo>
                  <a:lnTo>
                    <a:pt x="3624" y="7719"/>
                  </a:lnTo>
                  <a:cubicBezTo>
                    <a:pt x="3687" y="7782"/>
                    <a:pt x="3781" y="7814"/>
                    <a:pt x="3872" y="7814"/>
                  </a:cubicBezTo>
                  <a:cubicBezTo>
                    <a:pt x="3962" y="7814"/>
                    <a:pt x="4049" y="7782"/>
                    <a:pt x="4096" y="7719"/>
                  </a:cubicBezTo>
                  <a:cubicBezTo>
                    <a:pt x="4222" y="7593"/>
                    <a:pt x="4222" y="7373"/>
                    <a:pt x="4096" y="7247"/>
                  </a:cubicBezTo>
                  <a:lnTo>
                    <a:pt x="2930" y="6050"/>
                  </a:lnTo>
                  <a:cubicBezTo>
                    <a:pt x="2804" y="5955"/>
                    <a:pt x="2804" y="5703"/>
                    <a:pt x="2930" y="5577"/>
                  </a:cubicBezTo>
                  <a:cubicBezTo>
                    <a:pt x="2978" y="5530"/>
                    <a:pt x="3064" y="5506"/>
                    <a:pt x="3155" y="5506"/>
                  </a:cubicBezTo>
                  <a:cubicBezTo>
                    <a:pt x="3245" y="5506"/>
                    <a:pt x="3340" y="5530"/>
                    <a:pt x="3403" y="5577"/>
                  </a:cubicBezTo>
                  <a:lnTo>
                    <a:pt x="5293" y="7436"/>
                  </a:lnTo>
                  <a:cubicBezTo>
                    <a:pt x="5482" y="7625"/>
                    <a:pt x="5608" y="7877"/>
                    <a:pt x="5608" y="8161"/>
                  </a:cubicBezTo>
                  <a:lnTo>
                    <a:pt x="5608" y="10996"/>
                  </a:lnTo>
                  <a:lnTo>
                    <a:pt x="2836" y="10996"/>
                  </a:lnTo>
                  <a:lnTo>
                    <a:pt x="2836" y="10303"/>
                  </a:lnTo>
                  <a:cubicBezTo>
                    <a:pt x="2804" y="10051"/>
                    <a:pt x="2710" y="9736"/>
                    <a:pt x="2552" y="9452"/>
                  </a:cubicBezTo>
                  <a:lnTo>
                    <a:pt x="914" y="6680"/>
                  </a:lnTo>
                  <a:cubicBezTo>
                    <a:pt x="851" y="6522"/>
                    <a:pt x="757" y="6333"/>
                    <a:pt x="757" y="6176"/>
                  </a:cubicBezTo>
                  <a:lnTo>
                    <a:pt x="757" y="2427"/>
                  </a:lnTo>
                  <a:cubicBezTo>
                    <a:pt x="757" y="2238"/>
                    <a:pt x="914" y="2080"/>
                    <a:pt x="1103" y="2080"/>
                  </a:cubicBezTo>
                  <a:close/>
                  <a:moveTo>
                    <a:pt x="5860" y="1"/>
                  </a:moveTo>
                  <a:cubicBezTo>
                    <a:pt x="4915" y="1"/>
                    <a:pt x="4128" y="788"/>
                    <a:pt x="4128" y="1734"/>
                  </a:cubicBezTo>
                  <a:cubicBezTo>
                    <a:pt x="4128" y="2206"/>
                    <a:pt x="4348" y="2647"/>
                    <a:pt x="4695" y="2994"/>
                  </a:cubicBezTo>
                  <a:cubicBezTo>
                    <a:pt x="4411" y="3120"/>
                    <a:pt x="4191" y="3214"/>
                    <a:pt x="3939" y="3435"/>
                  </a:cubicBezTo>
                  <a:cubicBezTo>
                    <a:pt x="3750" y="3592"/>
                    <a:pt x="3592" y="3750"/>
                    <a:pt x="3435" y="3939"/>
                  </a:cubicBezTo>
                  <a:lnTo>
                    <a:pt x="3435" y="3813"/>
                  </a:lnTo>
                  <a:cubicBezTo>
                    <a:pt x="3435" y="3246"/>
                    <a:pt x="2962" y="2805"/>
                    <a:pt x="2395" y="2805"/>
                  </a:cubicBezTo>
                  <a:cubicBezTo>
                    <a:pt x="2300" y="2805"/>
                    <a:pt x="2174" y="2836"/>
                    <a:pt x="2048" y="2836"/>
                  </a:cubicBezTo>
                  <a:lnTo>
                    <a:pt x="2048" y="2427"/>
                  </a:lnTo>
                  <a:cubicBezTo>
                    <a:pt x="2048" y="1891"/>
                    <a:pt x="1576" y="1418"/>
                    <a:pt x="1040" y="1418"/>
                  </a:cubicBezTo>
                  <a:cubicBezTo>
                    <a:pt x="473" y="1418"/>
                    <a:pt x="0" y="1891"/>
                    <a:pt x="0" y="2427"/>
                  </a:cubicBezTo>
                  <a:lnTo>
                    <a:pt x="0" y="6176"/>
                  </a:lnTo>
                  <a:cubicBezTo>
                    <a:pt x="0" y="6491"/>
                    <a:pt x="95" y="6806"/>
                    <a:pt x="253" y="7026"/>
                  </a:cubicBezTo>
                  <a:lnTo>
                    <a:pt x="1891" y="9799"/>
                  </a:lnTo>
                  <a:cubicBezTo>
                    <a:pt x="1985" y="9956"/>
                    <a:pt x="2048" y="10145"/>
                    <a:pt x="2048" y="10303"/>
                  </a:cubicBezTo>
                  <a:lnTo>
                    <a:pt x="2048" y="11342"/>
                  </a:lnTo>
                  <a:cubicBezTo>
                    <a:pt x="2048" y="11532"/>
                    <a:pt x="2206" y="11689"/>
                    <a:pt x="2395" y="11689"/>
                  </a:cubicBezTo>
                  <a:lnTo>
                    <a:pt x="9294" y="11689"/>
                  </a:lnTo>
                  <a:cubicBezTo>
                    <a:pt x="9483" y="11689"/>
                    <a:pt x="9641" y="11532"/>
                    <a:pt x="9641" y="11342"/>
                  </a:cubicBezTo>
                  <a:lnTo>
                    <a:pt x="9641" y="10303"/>
                  </a:lnTo>
                  <a:cubicBezTo>
                    <a:pt x="9641" y="10114"/>
                    <a:pt x="9704" y="9956"/>
                    <a:pt x="9799" y="9799"/>
                  </a:cubicBezTo>
                  <a:lnTo>
                    <a:pt x="11468" y="7026"/>
                  </a:lnTo>
                  <a:cubicBezTo>
                    <a:pt x="11626" y="6774"/>
                    <a:pt x="11689" y="6491"/>
                    <a:pt x="11689" y="6176"/>
                  </a:cubicBezTo>
                  <a:lnTo>
                    <a:pt x="11689" y="2427"/>
                  </a:lnTo>
                  <a:cubicBezTo>
                    <a:pt x="11752" y="1891"/>
                    <a:pt x="11279" y="1418"/>
                    <a:pt x="10712" y="1418"/>
                  </a:cubicBezTo>
                  <a:cubicBezTo>
                    <a:pt x="10177" y="1418"/>
                    <a:pt x="9704" y="1891"/>
                    <a:pt x="9704" y="2427"/>
                  </a:cubicBezTo>
                  <a:lnTo>
                    <a:pt x="9704" y="2836"/>
                  </a:lnTo>
                  <a:cubicBezTo>
                    <a:pt x="9578" y="2805"/>
                    <a:pt x="9452" y="2805"/>
                    <a:pt x="9326" y="2805"/>
                  </a:cubicBezTo>
                  <a:cubicBezTo>
                    <a:pt x="8790" y="2805"/>
                    <a:pt x="8318" y="3246"/>
                    <a:pt x="8318" y="3813"/>
                  </a:cubicBezTo>
                  <a:lnTo>
                    <a:pt x="8318" y="3939"/>
                  </a:lnTo>
                  <a:cubicBezTo>
                    <a:pt x="8160" y="3750"/>
                    <a:pt x="8003" y="3592"/>
                    <a:pt x="7814" y="3435"/>
                  </a:cubicBezTo>
                  <a:cubicBezTo>
                    <a:pt x="7562" y="3246"/>
                    <a:pt x="7341" y="3088"/>
                    <a:pt x="7058" y="2994"/>
                  </a:cubicBezTo>
                  <a:cubicBezTo>
                    <a:pt x="7404" y="2647"/>
                    <a:pt x="7593" y="2206"/>
                    <a:pt x="7593" y="1734"/>
                  </a:cubicBezTo>
                  <a:cubicBezTo>
                    <a:pt x="7593" y="788"/>
                    <a:pt x="6806" y="1"/>
                    <a:pt x="5860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073763"/>
                </a:solidFill>
              </a:endParaRPr>
            </a:p>
          </p:txBody>
        </p:sp>
        <p:sp>
          <p:nvSpPr>
            <p:cNvPr id="674" name="Google Shape;674;p67"/>
            <p:cNvSpPr/>
            <p:nvPr/>
          </p:nvSpPr>
          <p:spPr>
            <a:xfrm>
              <a:off x="2052293" y="1516221"/>
              <a:ext cx="319064" cy="284227"/>
            </a:xfrm>
            <a:custGeom>
              <a:rect b="b" l="l" r="r" t="t"/>
              <a:pathLst>
                <a:path extrusionOk="0" h="10524" w="11815">
                  <a:moveTo>
                    <a:pt x="8664" y="726"/>
                  </a:moveTo>
                  <a:cubicBezTo>
                    <a:pt x="9326" y="726"/>
                    <a:pt x="9956" y="1009"/>
                    <a:pt x="10428" y="1482"/>
                  </a:cubicBezTo>
                  <a:cubicBezTo>
                    <a:pt x="10869" y="1954"/>
                    <a:pt x="11090" y="2616"/>
                    <a:pt x="11090" y="3309"/>
                  </a:cubicBezTo>
                  <a:cubicBezTo>
                    <a:pt x="11090" y="4191"/>
                    <a:pt x="10712" y="4853"/>
                    <a:pt x="10082" y="5577"/>
                  </a:cubicBezTo>
                  <a:lnTo>
                    <a:pt x="7435" y="5577"/>
                  </a:lnTo>
                  <a:cubicBezTo>
                    <a:pt x="7309" y="5577"/>
                    <a:pt x="7215" y="5640"/>
                    <a:pt x="7120" y="5735"/>
                  </a:cubicBezTo>
                  <a:lnTo>
                    <a:pt x="6648" y="6522"/>
                  </a:lnTo>
                  <a:lnTo>
                    <a:pt x="5545" y="3687"/>
                  </a:lnTo>
                  <a:cubicBezTo>
                    <a:pt x="5514" y="3561"/>
                    <a:pt x="5388" y="3435"/>
                    <a:pt x="5230" y="3435"/>
                  </a:cubicBezTo>
                  <a:cubicBezTo>
                    <a:pt x="5073" y="3435"/>
                    <a:pt x="4947" y="3529"/>
                    <a:pt x="4915" y="3624"/>
                  </a:cubicBezTo>
                  <a:lnTo>
                    <a:pt x="4096" y="5514"/>
                  </a:lnTo>
                  <a:lnTo>
                    <a:pt x="1702" y="5514"/>
                  </a:lnTo>
                  <a:cubicBezTo>
                    <a:pt x="1103" y="4853"/>
                    <a:pt x="693" y="4191"/>
                    <a:pt x="693" y="3309"/>
                  </a:cubicBezTo>
                  <a:cubicBezTo>
                    <a:pt x="693" y="2616"/>
                    <a:pt x="945" y="1986"/>
                    <a:pt x="1355" y="1482"/>
                  </a:cubicBezTo>
                  <a:cubicBezTo>
                    <a:pt x="1796" y="1009"/>
                    <a:pt x="2426" y="726"/>
                    <a:pt x="3151" y="726"/>
                  </a:cubicBezTo>
                  <a:cubicBezTo>
                    <a:pt x="4096" y="726"/>
                    <a:pt x="4726" y="1293"/>
                    <a:pt x="5073" y="1797"/>
                  </a:cubicBezTo>
                  <a:cubicBezTo>
                    <a:pt x="5388" y="2206"/>
                    <a:pt x="5545" y="2647"/>
                    <a:pt x="5577" y="2836"/>
                  </a:cubicBezTo>
                  <a:cubicBezTo>
                    <a:pt x="5608" y="2994"/>
                    <a:pt x="5766" y="3088"/>
                    <a:pt x="5892" y="3088"/>
                  </a:cubicBezTo>
                  <a:cubicBezTo>
                    <a:pt x="6049" y="3088"/>
                    <a:pt x="6175" y="2994"/>
                    <a:pt x="6207" y="2836"/>
                  </a:cubicBezTo>
                  <a:cubicBezTo>
                    <a:pt x="6238" y="2679"/>
                    <a:pt x="6459" y="2206"/>
                    <a:pt x="6742" y="1797"/>
                  </a:cubicBezTo>
                  <a:cubicBezTo>
                    <a:pt x="7089" y="1293"/>
                    <a:pt x="7687" y="726"/>
                    <a:pt x="8664" y="726"/>
                  </a:cubicBezTo>
                  <a:close/>
                  <a:moveTo>
                    <a:pt x="5293" y="4790"/>
                  </a:moveTo>
                  <a:lnTo>
                    <a:pt x="6364" y="7468"/>
                  </a:lnTo>
                  <a:cubicBezTo>
                    <a:pt x="6396" y="7562"/>
                    <a:pt x="6522" y="7657"/>
                    <a:pt x="6648" y="7688"/>
                  </a:cubicBezTo>
                  <a:lnTo>
                    <a:pt x="6679" y="7688"/>
                  </a:lnTo>
                  <a:cubicBezTo>
                    <a:pt x="6805" y="7688"/>
                    <a:pt x="6931" y="7625"/>
                    <a:pt x="6994" y="7531"/>
                  </a:cubicBezTo>
                  <a:lnTo>
                    <a:pt x="7750" y="6302"/>
                  </a:lnTo>
                  <a:lnTo>
                    <a:pt x="9483" y="6302"/>
                  </a:lnTo>
                  <a:cubicBezTo>
                    <a:pt x="9168" y="6459"/>
                    <a:pt x="8916" y="6711"/>
                    <a:pt x="8664" y="6932"/>
                  </a:cubicBezTo>
                  <a:cubicBezTo>
                    <a:pt x="7813" y="7688"/>
                    <a:pt x="6868" y="8507"/>
                    <a:pt x="5923" y="9610"/>
                  </a:cubicBezTo>
                  <a:cubicBezTo>
                    <a:pt x="4978" y="8507"/>
                    <a:pt x="4033" y="7688"/>
                    <a:pt x="3214" y="6932"/>
                  </a:cubicBezTo>
                  <a:cubicBezTo>
                    <a:pt x="2930" y="6711"/>
                    <a:pt x="2710" y="6459"/>
                    <a:pt x="2458" y="6270"/>
                  </a:cubicBezTo>
                  <a:lnTo>
                    <a:pt x="4411" y="6270"/>
                  </a:lnTo>
                  <a:cubicBezTo>
                    <a:pt x="4505" y="6270"/>
                    <a:pt x="4663" y="6207"/>
                    <a:pt x="4726" y="6081"/>
                  </a:cubicBezTo>
                  <a:lnTo>
                    <a:pt x="5293" y="4790"/>
                  </a:lnTo>
                  <a:close/>
                  <a:moveTo>
                    <a:pt x="3151" y="1"/>
                  </a:moveTo>
                  <a:cubicBezTo>
                    <a:pt x="2269" y="1"/>
                    <a:pt x="1449" y="379"/>
                    <a:pt x="851" y="1009"/>
                  </a:cubicBezTo>
                  <a:cubicBezTo>
                    <a:pt x="315" y="1576"/>
                    <a:pt x="0" y="2427"/>
                    <a:pt x="0" y="3309"/>
                  </a:cubicBezTo>
                  <a:cubicBezTo>
                    <a:pt x="0" y="4097"/>
                    <a:pt x="252" y="4821"/>
                    <a:pt x="819" y="5514"/>
                  </a:cubicBezTo>
                  <a:lnTo>
                    <a:pt x="819" y="5577"/>
                  </a:lnTo>
                  <a:lnTo>
                    <a:pt x="347" y="5577"/>
                  </a:lnTo>
                  <a:cubicBezTo>
                    <a:pt x="158" y="5577"/>
                    <a:pt x="0" y="5735"/>
                    <a:pt x="0" y="5924"/>
                  </a:cubicBezTo>
                  <a:cubicBezTo>
                    <a:pt x="0" y="6113"/>
                    <a:pt x="158" y="6270"/>
                    <a:pt x="347" y="6270"/>
                  </a:cubicBezTo>
                  <a:lnTo>
                    <a:pt x="1418" y="6270"/>
                  </a:lnTo>
                  <a:cubicBezTo>
                    <a:pt x="1796" y="6680"/>
                    <a:pt x="2237" y="7058"/>
                    <a:pt x="2710" y="7468"/>
                  </a:cubicBezTo>
                  <a:cubicBezTo>
                    <a:pt x="3623" y="8255"/>
                    <a:pt x="4600" y="9137"/>
                    <a:pt x="5640" y="10366"/>
                  </a:cubicBezTo>
                  <a:lnTo>
                    <a:pt x="5640" y="10397"/>
                  </a:lnTo>
                  <a:cubicBezTo>
                    <a:pt x="5703" y="10492"/>
                    <a:pt x="5797" y="10524"/>
                    <a:pt x="5892" y="10524"/>
                  </a:cubicBezTo>
                  <a:cubicBezTo>
                    <a:pt x="6018" y="10524"/>
                    <a:pt x="6081" y="10492"/>
                    <a:pt x="6175" y="10397"/>
                  </a:cubicBezTo>
                  <a:lnTo>
                    <a:pt x="6175" y="10366"/>
                  </a:lnTo>
                  <a:cubicBezTo>
                    <a:pt x="7152" y="9137"/>
                    <a:pt x="8192" y="8287"/>
                    <a:pt x="9074" y="7468"/>
                  </a:cubicBezTo>
                  <a:cubicBezTo>
                    <a:pt x="9546" y="7026"/>
                    <a:pt x="9987" y="6617"/>
                    <a:pt x="10397" y="6270"/>
                  </a:cubicBezTo>
                  <a:lnTo>
                    <a:pt x="11437" y="6270"/>
                  </a:lnTo>
                  <a:cubicBezTo>
                    <a:pt x="11657" y="6270"/>
                    <a:pt x="11815" y="6113"/>
                    <a:pt x="11815" y="5924"/>
                  </a:cubicBezTo>
                  <a:cubicBezTo>
                    <a:pt x="11815" y="5735"/>
                    <a:pt x="11657" y="5577"/>
                    <a:pt x="11437" y="5577"/>
                  </a:cubicBezTo>
                  <a:lnTo>
                    <a:pt x="10964" y="5577"/>
                  </a:lnTo>
                  <a:lnTo>
                    <a:pt x="10964" y="5514"/>
                  </a:lnTo>
                  <a:cubicBezTo>
                    <a:pt x="11531" y="4821"/>
                    <a:pt x="11815" y="4097"/>
                    <a:pt x="11815" y="3309"/>
                  </a:cubicBezTo>
                  <a:cubicBezTo>
                    <a:pt x="11815" y="2458"/>
                    <a:pt x="11500" y="1639"/>
                    <a:pt x="10932" y="1009"/>
                  </a:cubicBezTo>
                  <a:cubicBezTo>
                    <a:pt x="10365" y="379"/>
                    <a:pt x="9578" y="1"/>
                    <a:pt x="8664" y="1"/>
                  </a:cubicBezTo>
                  <a:cubicBezTo>
                    <a:pt x="7404" y="1"/>
                    <a:pt x="6616" y="757"/>
                    <a:pt x="6175" y="1387"/>
                  </a:cubicBezTo>
                  <a:cubicBezTo>
                    <a:pt x="6049" y="1545"/>
                    <a:pt x="5986" y="1702"/>
                    <a:pt x="5892" y="1860"/>
                  </a:cubicBezTo>
                  <a:cubicBezTo>
                    <a:pt x="5829" y="1702"/>
                    <a:pt x="5703" y="1545"/>
                    <a:pt x="5640" y="1387"/>
                  </a:cubicBezTo>
                  <a:cubicBezTo>
                    <a:pt x="5199" y="757"/>
                    <a:pt x="4411" y="1"/>
                    <a:pt x="315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073763"/>
                </a:solidFill>
              </a:endParaRPr>
            </a:p>
          </p:txBody>
        </p:sp>
        <p:grpSp>
          <p:nvGrpSpPr>
            <p:cNvPr id="675" name="Google Shape;675;p67"/>
            <p:cNvGrpSpPr/>
            <p:nvPr/>
          </p:nvGrpSpPr>
          <p:grpSpPr>
            <a:xfrm>
              <a:off x="4529678" y="3058986"/>
              <a:ext cx="309810" cy="312875"/>
              <a:chOff x="-59100700" y="1911950"/>
              <a:chExt cx="315875" cy="319000"/>
            </a:xfrm>
          </p:grpSpPr>
          <p:sp>
            <p:nvSpPr>
              <p:cNvPr id="676" name="Google Shape;676;p67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77" name="Google Shape;677;p67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78" name="Google Shape;678;p67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79" name="Google Shape;679;p67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80" name="Google Shape;680;p67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81" name="Google Shape;681;p67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82" name="Google Shape;682;p67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83" name="Google Shape;683;p67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84" name="Google Shape;684;p67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  <p:sp>
            <p:nvSpPr>
              <p:cNvPr id="685" name="Google Shape;685;p67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73763"/>
                  </a:solidFill>
                </a:endParaRPr>
              </a:p>
            </p:txBody>
          </p:sp>
        </p:grpSp>
      </p:grpSp>
      <p:sp>
        <p:nvSpPr>
          <p:cNvPr id="686" name="Google Shape;686;p6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OUR SERVICES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87" name="Google Shape;687;p67"/>
          <p:cNvSpPr txBox="1"/>
          <p:nvPr>
            <p:ph idx="8" type="subTitle"/>
          </p:nvPr>
        </p:nvSpPr>
        <p:spPr>
          <a:xfrm>
            <a:off x="1298600" y="3760315"/>
            <a:ext cx="1826400" cy="7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It’s the biggest planet in our Solar System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88" name="Google Shape;688;p67"/>
          <p:cNvSpPr txBox="1"/>
          <p:nvPr>
            <p:ph idx="2" type="ctrTitle"/>
          </p:nvPr>
        </p:nvSpPr>
        <p:spPr>
          <a:xfrm>
            <a:off x="997150" y="1769925"/>
            <a:ext cx="2429400" cy="577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MERCURY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89" name="Google Shape;689;p67"/>
          <p:cNvSpPr txBox="1"/>
          <p:nvPr>
            <p:ph idx="7" type="ctrTitle"/>
          </p:nvPr>
        </p:nvSpPr>
        <p:spPr>
          <a:xfrm>
            <a:off x="997150" y="3295651"/>
            <a:ext cx="2429400" cy="577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JUPITER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0" name="Google Shape;690;p67"/>
          <p:cNvSpPr txBox="1"/>
          <p:nvPr>
            <p:ph idx="9" type="ctrTitle"/>
          </p:nvPr>
        </p:nvSpPr>
        <p:spPr>
          <a:xfrm>
            <a:off x="3469863" y="3292254"/>
            <a:ext cx="2429400" cy="577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SATURN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1" name="Google Shape;691;p67"/>
          <p:cNvSpPr txBox="1"/>
          <p:nvPr>
            <p:ph idx="13" type="subTitle"/>
          </p:nvPr>
        </p:nvSpPr>
        <p:spPr>
          <a:xfrm>
            <a:off x="3771318" y="3753726"/>
            <a:ext cx="1826400" cy="7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Saturn is the ringed one and a gas giant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2" name="Google Shape;692;p67"/>
          <p:cNvSpPr txBox="1"/>
          <p:nvPr>
            <p:ph idx="5" type="ctrTitle"/>
          </p:nvPr>
        </p:nvSpPr>
        <p:spPr>
          <a:xfrm>
            <a:off x="5942562" y="1766550"/>
            <a:ext cx="2429400" cy="577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MARS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3" name="Google Shape;693;p67"/>
          <p:cNvSpPr txBox="1"/>
          <p:nvPr>
            <p:ph idx="6" type="subTitle"/>
          </p:nvPr>
        </p:nvSpPr>
        <p:spPr>
          <a:xfrm>
            <a:off x="6100299" y="2228000"/>
            <a:ext cx="21141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Despite being red, Mars is a cold place, not hot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4" name="Google Shape;694;p67"/>
          <p:cNvSpPr txBox="1"/>
          <p:nvPr>
            <p:ph idx="1" type="subTitle"/>
          </p:nvPr>
        </p:nvSpPr>
        <p:spPr>
          <a:xfrm>
            <a:off x="1298600" y="2232806"/>
            <a:ext cx="18264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Mercury is the closest planet to the Sun 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5" name="Google Shape;695;p67"/>
          <p:cNvSpPr txBox="1"/>
          <p:nvPr>
            <p:ph idx="3" type="ctrTitle"/>
          </p:nvPr>
        </p:nvSpPr>
        <p:spPr>
          <a:xfrm>
            <a:off x="3469863" y="176652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VENUS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6" name="Google Shape;696;p67"/>
          <p:cNvSpPr txBox="1"/>
          <p:nvPr>
            <p:ph idx="14" type="ctrTitle"/>
          </p:nvPr>
        </p:nvSpPr>
        <p:spPr>
          <a:xfrm>
            <a:off x="5942562" y="3292275"/>
            <a:ext cx="242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NEPTUNE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7" name="Google Shape;697;p67"/>
          <p:cNvSpPr txBox="1"/>
          <p:nvPr>
            <p:ph idx="15" type="subTitle"/>
          </p:nvPr>
        </p:nvSpPr>
        <p:spPr>
          <a:xfrm>
            <a:off x="6244150" y="3753727"/>
            <a:ext cx="1826400" cy="7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Neptune is the f</a:t>
            </a:r>
            <a:r>
              <a:rPr lang="es"/>
              <a:t>arthest planet from the Sun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698" name="Google Shape;698;p67"/>
          <p:cNvSpPr txBox="1"/>
          <p:nvPr>
            <p:ph idx="4" type="subTitle"/>
          </p:nvPr>
        </p:nvSpPr>
        <p:spPr>
          <a:xfrm>
            <a:off x="3627450" y="2228000"/>
            <a:ext cx="21141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p68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BREAK-EVEN ANALYSIS</a:t>
            </a:r>
            <a:endParaRPr>
              <a:solidFill>
                <a:srgbClr val="073763"/>
              </a:solidFill>
            </a:endParaRPr>
          </a:p>
        </p:txBody>
      </p:sp>
      <p:grpSp>
        <p:nvGrpSpPr>
          <p:cNvPr id="704" name="Google Shape;704;p68"/>
          <p:cNvGrpSpPr/>
          <p:nvPr/>
        </p:nvGrpSpPr>
        <p:grpSpPr>
          <a:xfrm>
            <a:off x="947929" y="1629347"/>
            <a:ext cx="1628006" cy="1449444"/>
            <a:chOff x="1551829" y="1930947"/>
            <a:chExt cx="1628006" cy="1449444"/>
          </a:xfrm>
        </p:grpSpPr>
        <p:grpSp>
          <p:nvGrpSpPr>
            <p:cNvPr id="705" name="Google Shape;705;p68"/>
            <p:cNvGrpSpPr/>
            <p:nvPr/>
          </p:nvGrpSpPr>
          <p:grpSpPr>
            <a:xfrm>
              <a:off x="1551829" y="2933408"/>
              <a:ext cx="1628006" cy="446983"/>
              <a:chOff x="4260510" y="2286814"/>
              <a:chExt cx="628501" cy="172560"/>
            </a:xfrm>
          </p:grpSpPr>
          <p:sp>
            <p:nvSpPr>
              <p:cNvPr id="706" name="Google Shape;706;p6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707" name="Google Shape;707;p6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68"/>
              <p:cNvSpPr/>
              <p:nvPr/>
            </p:nvSpPr>
            <p:spPr>
              <a:xfrm>
                <a:off x="4375547" y="2286814"/>
                <a:ext cx="350625" cy="172422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</p:sp>
        </p:grpSp>
        <p:cxnSp>
          <p:nvCxnSpPr>
            <p:cNvPr id="709" name="Google Shape;709;p68"/>
            <p:cNvCxnSpPr/>
            <p:nvPr/>
          </p:nvCxnSpPr>
          <p:spPr>
            <a:xfrm rot="10800000">
              <a:off x="2336275" y="1930947"/>
              <a:ext cx="0" cy="1015200"/>
            </a:xfrm>
            <a:prstGeom prst="straightConnector1">
              <a:avLst/>
            </a:prstGeom>
            <a:noFill/>
            <a:ln cap="flat" cmpd="sng" w="19050">
              <a:solidFill>
                <a:srgbClr val="073763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710" name="Google Shape;710;p68"/>
          <p:cNvGrpSpPr/>
          <p:nvPr/>
        </p:nvGrpSpPr>
        <p:grpSpPr>
          <a:xfrm>
            <a:off x="3905451" y="2175347"/>
            <a:ext cx="1628006" cy="903444"/>
            <a:chOff x="4509351" y="2476947"/>
            <a:chExt cx="1628006" cy="903444"/>
          </a:xfrm>
        </p:grpSpPr>
        <p:grpSp>
          <p:nvGrpSpPr>
            <p:cNvPr id="711" name="Google Shape;711;p68"/>
            <p:cNvGrpSpPr/>
            <p:nvPr/>
          </p:nvGrpSpPr>
          <p:grpSpPr>
            <a:xfrm>
              <a:off x="4509351" y="2933408"/>
              <a:ext cx="1628006" cy="446983"/>
              <a:chOff x="4260510" y="2286814"/>
              <a:chExt cx="628501" cy="172560"/>
            </a:xfrm>
          </p:grpSpPr>
          <p:sp>
            <p:nvSpPr>
              <p:cNvPr id="712" name="Google Shape;712;p6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3D8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713" name="Google Shape;713;p6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3D8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68"/>
              <p:cNvSpPr/>
              <p:nvPr/>
            </p:nvSpPr>
            <p:spPr>
              <a:xfrm>
                <a:off x="4375547" y="2286814"/>
                <a:ext cx="350625" cy="172422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3D85C6"/>
              </a:solidFill>
              <a:ln>
                <a:noFill/>
              </a:ln>
            </p:spPr>
          </p:sp>
        </p:grpSp>
        <p:cxnSp>
          <p:nvCxnSpPr>
            <p:cNvPr id="715" name="Google Shape;715;p68"/>
            <p:cNvCxnSpPr/>
            <p:nvPr/>
          </p:nvCxnSpPr>
          <p:spPr>
            <a:xfrm rot="10800000">
              <a:off x="5287275" y="2476947"/>
              <a:ext cx="0" cy="469200"/>
            </a:xfrm>
            <a:prstGeom prst="straightConnector1">
              <a:avLst/>
            </a:prstGeom>
            <a:noFill/>
            <a:ln cap="flat" cmpd="sng" w="19050">
              <a:solidFill>
                <a:srgbClr val="3D85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grpSp>
        <p:nvGrpSpPr>
          <p:cNvPr id="716" name="Google Shape;716;p68"/>
          <p:cNvGrpSpPr/>
          <p:nvPr/>
        </p:nvGrpSpPr>
        <p:grpSpPr>
          <a:xfrm>
            <a:off x="2426679" y="2631808"/>
            <a:ext cx="1628006" cy="1425414"/>
            <a:chOff x="3030579" y="2933408"/>
            <a:chExt cx="1628006" cy="1425414"/>
          </a:xfrm>
        </p:grpSpPr>
        <p:grpSp>
          <p:nvGrpSpPr>
            <p:cNvPr id="717" name="Google Shape;717;p68"/>
            <p:cNvGrpSpPr/>
            <p:nvPr/>
          </p:nvGrpSpPr>
          <p:grpSpPr>
            <a:xfrm>
              <a:off x="3030579" y="2933408"/>
              <a:ext cx="1628006" cy="446983"/>
              <a:chOff x="4260510" y="2286814"/>
              <a:chExt cx="628501" cy="172560"/>
            </a:xfrm>
          </p:grpSpPr>
          <p:sp>
            <p:nvSpPr>
              <p:cNvPr id="718" name="Google Shape;718;p6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0B53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719" name="Google Shape;719;p6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0B53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68"/>
              <p:cNvSpPr/>
              <p:nvPr/>
            </p:nvSpPr>
            <p:spPr>
              <a:xfrm>
                <a:off x="4375547" y="2286814"/>
                <a:ext cx="350625" cy="172422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0B5394"/>
              </a:solidFill>
              <a:ln>
                <a:noFill/>
              </a:ln>
            </p:spPr>
          </p:sp>
        </p:grpSp>
        <p:cxnSp>
          <p:nvCxnSpPr>
            <p:cNvPr id="721" name="Google Shape;721;p68"/>
            <p:cNvCxnSpPr/>
            <p:nvPr/>
          </p:nvCxnSpPr>
          <p:spPr>
            <a:xfrm rot="10800000">
              <a:off x="3830675" y="3343622"/>
              <a:ext cx="0" cy="1015200"/>
            </a:xfrm>
            <a:prstGeom prst="straightConnector1">
              <a:avLst/>
            </a:prstGeom>
            <a:noFill/>
            <a:ln cap="flat" cmpd="sng" w="19050">
              <a:solidFill>
                <a:srgbClr val="0B5394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</p:grpSp>
      <p:grpSp>
        <p:nvGrpSpPr>
          <p:cNvPr id="722" name="Google Shape;722;p68"/>
          <p:cNvGrpSpPr/>
          <p:nvPr/>
        </p:nvGrpSpPr>
        <p:grpSpPr>
          <a:xfrm>
            <a:off x="5360263" y="2631808"/>
            <a:ext cx="1628006" cy="1425414"/>
            <a:chOff x="5964163" y="2933408"/>
            <a:chExt cx="1628006" cy="1425414"/>
          </a:xfrm>
        </p:grpSpPr>
        <p:grpSp>
          <p:nvGrpSpPr>
            <p:cNvPr id="723" name="Google Shape;723;p68"/>
            <p:cNvGrpSpPr/>
            <p:nvPr/>
          </p:nvGrpSpPr>
          <p:grpSpPr>
            <a:xfrm>
              <a:off x="5964163" y="2933408"/>
              <a:ext cx="1628006" cy="446983"/>
              <a:chOff x="4260510" y="2286814"/>
              <a:chExt cx="628501" cy="172560"/>
            </a:xfrm>
          </p:grpSpPr>
          <p:sp>
            <p:nvSpPr>
              <p:cNvPr id="724" name="Google Shape;724;p6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00AE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725" name="Google Shape;725;p6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00AE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68"/>
              <p:cNvSpPr/>
              <p:nvPr/>
            </p:nvSpPr>
            <p:spPr>
              <a:xfrm>
                <a:off x="4375547" y="2286814"/>
                <a:ext cx="350625" cy="172422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00AE9D"/>
              </a:solidFill>
              <a:ln>
                <a:noFill/>
              </a:ln>
            </p:spPr>
          </p:sp>
        </p:grpSp>
        <p:cxnSp>
          <p:nvCxnSpPr>
            <p:cNvPr id="727" name="Google Shape;727;p68"/>
            <p:cNvCxnSpPr/>
            <p:nvPr/>
          </p:nvCxnSpPr>
          <p:spPr>
            <a:xfrm rot="10800000">
              <a:off x="6781675" y="3343622"/>
              <a:ext cx="0" cy="1015200"/>
            </a:xfrm>
            <a:prstGeom prst="straightConnector1">
              <a:avLst/>
            </a:prstGeom>
            <a:noFill/>
            <a:ln cap="flat" cmpd="sng" w="19050">
              <a:solidFill>
                <a:srgbClr val="00AE9D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</p:grpSp>
      <p:grpSp>
        <p:nvGrpSpPr>
          <p:cNvPr id="728" name="Google Shape;728;p68"/>
          <p:cNvGrpSpPr/>
          <p:nvPr/>
        </p:nvGrpSpPr>
        <p:grpSpPr>
          <a:xfrm>
            <a:off x="3115132" y="2716845"/>
            <a:ext cx="251103" cy="251421"/>
            <a:chOff x="-61784125" y="1931250"/>
            <a:chExt cx="316650" cy="317050"/>
          </a:xfrm>
        </p:grpSpPr>
        <p:sp>
          <p:nvSpPr>
            <p:cNvPr id="729" name="Google Shape;729;p6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6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6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6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" name="Google Shape;733;p68"/>
          <p:cNvGrpSpPr/>
          <p:nvPr/>
        </p:nvGrpSpPr>
        <p:grpSpPr>
          <a:xfrm>
            <a:off x="1591749" y="2716379"/>
            <a:ext cx="251103" cy="252352"/>
            <a:chOff x="-62150375" y="2664925"/>
            <a:chExt cx="316650" cy="318225"/>
          </a:xfrm>
        </p:grpSpPr>
        <p:sp>
          <p:nvSpPr>
            <p:cNvPr id="734" name="Google Shape;734;p6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6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6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6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" name="Google Shape;738;p68"/>
          <p:cNvSpPr txBox="1"/>
          <p:nvPr/>
        </p:nvSpPr>
        <p:spPr>
          <a:xfrm>
            <a:off x="1774725" y="1516600"/>
            <a:ext cx="18516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BIG </a:t>
            </a: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LOSS</a:t>
            </a:r>
            <a:br>
              <a:rPr lang="es" sz="12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39" name="Google Shape;739;p68"/>
          <p:cNvSpPr txBox="1"/>
          <p:nvPr/>
        </p:nvSpPr>
        <p:spPr>
          <a:xfrm>
            <a:off x="1774725" y="3462725"/>
            <a:ext cx="14070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LOSS</a:t>
            </a:r>
            <a:b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</a:b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40" name="Google Shape;740;p68"/>
          <p:cNvSpPr txBox="1"/>
          <p:nvPr/>
        </p:nvSpPr>
        <p:spPr>
          <a:xfrm>
            <a:off x="6216725" y="3462725"/>
            <a:ext cx="15210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PROFIT</a:t>
            </a:r>
            <a:br>
              <a:rPr lang="es" sz="12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 is a gas giant, composed mostly of hydrogen and helium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741" name="Google Shape;741;p68"/>
          <p:cNvGrpSpPr/>
          <p:nvPr/>
        </p:nvGrpSpPr>
        <p:grpSpPr>
          <a:xfrm>
            <a:off x="6852301" y="1629347"/>
            <a:ext cx="1628006" cy="1449444"/>
            <a:chOff x="5964163" y="1930947"/>
            <a:chExt cx="1628006" cy="1449444"/>
          </a:xfrm>
        </p:grpSpPr>
        <p:grpSp>
          <p:nvGrpSpPr>
            <p:cNvPr id="742" name="Google Shape;742;p68"/>
            <p:cNvGrpSpPr/>
            <p:nvPr/>
          </p:nvGrpSpPr>
          <p:grpSpPr>
            <a:xfrm>
              <a:off x="5964163" y="2933408"/>
              <a:ext cx="1628006" cy="446983"/>
              <a:chOff x="4260510" y="2286814"/>
              <a:chExt cx="628501" cy="172560"/>
            </a:xfrm>
          </p:grpSpPr>
          <p:sp>
            <p:nvSpPr>
              <p:cNvPr id="743" name="Google Shape;743;p68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00D6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744" name="Google Shape;744;p68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00D6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68"/>
              <p:cNvSpPr/>
              <p:nvPr/>
            </p:nvSpPr>
            <p:spPr>
              <a:xfrm>
                <a:off x="4375547" y="2286814"/>
                <a:ext cx="350625" cy="172422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00D6C0"/>
              </a:solidFill>
              <a:ln>
                <a:noFill/>
              </a:ln>
            </p:spPr>
          </p:sp>
        </p:grpSp>
        <p:cxnSp>
          <p:nvCxnSpPr>
            <p:cNvPr id="746" name="Google Shape;746;p68"/>
            <p:cNvCxnSpPr/>
            <p:nvPr/>
          </p:nvCxnSpPr>
          <p:spPr>
            <a:xfrm rot="10800000">
              <a:off x="6781675" y="1930947"/>
              <a:ext cx="0" cy="1015200"/>
            </a:xfrm>
            <a:prstGeom prst="straightConnector1">
              <a:avLst/>
            </a:prstGeom>
            <a:noFill/>
            <a:ln cap="flat" cmpd="sng" w="19050">
              <a:solidFill>
                <a:srgbClr val="00D6C0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</p:grpSp>
      <p:sp>
        <p:nvSpPr>
          <p:cNvPr id="747" name="Google Shape;747;p68"/>
          <p:cNvSpPr txBox="1"/>
          <p:nvPr/>
        </p:nvSpPr>
        <p:spPr>
          <a:xfrm>
            <a:off x="3739700" y="1516600"/>
            <a:ext cx="18810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BREAK-EVEN POINT</a:t>
            </a:r>
            <a:br>
              <a:rPr lang="es" sz="12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48" name="Google Shape;748;p68"/>
          <p:cNvSpPr txBox="1"/>
          <p:nvPr/>
        </p:nvSpPr>
        <p:spPr>
          <a:xfrm>
            <a:off x="5771450" y="1516600"/>
            <a:ext cx="18516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HIGH </a:t>
            </a: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PROFIT</a:t>
            </a:r>
            <a:br>
              <a:rPr lang="es" sz="12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749" name="Google Shape;749;p68"/>
          <p:cNvGrpSpPr/>
          <p:nvPr/>
        </p:nvGrpSpPr>
        <p:grpSpPr>
          <a:xfrm>
            <a:off x="6066390" y="2716231"/>
            <a:ext cx="252967" cy="252650"/>
            <a:chOff x="-60620800" y="2304600"/>
            <a:chExt cx="319000" cy="318600"/>
          </a:xfrm>
        </p:grpSpPr>
        <p:sp>
          <p:nvSpPr>
            <p:cNvPr id="750" name="Google Shape;750;p6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6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6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" name="Google Shape;753;p68"/>
          <p:cNvGrpSpPr/>
          <p:nvPr/>
        </p:nvGrpSpPr>
        <p:grpSpPr>
          <a:xfrm>
            <a:off x="7539814" y="2736528"/>
            <a:ext cx="233418" cy="212055"/>
            <a:chOff x="-62518200" y="2692475"/>
            <a:chExt cx="318225" cy="289100"/>
          </a:xfrm>
        </p:grpSpPr>
        <p:sp>
          <p:nvSpPr>
            <p:cNvPr id="754" name="Google Shape;754;p6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6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" name="Google Shape;756;p68"/>
          <p:cNvSpPr/>
          <p:nvPr/>
        </p:nvSpPr>
        <p:spPr>
          <a:xfrm>
            <a:off x="4556925" y="2716900"/>
            <a:ext cx="246555" cy="251310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1" name="Google Shape;761;p69"/>
          <p:cNvPicPr preferRelativeResize="0"/>
          <p:nvPr/>
        </p:nvPicPr>
        <p:blipFill rotWithShape="1">
          <a:blip r:embed="rId3">
            <a:alphaModFix/>
          </a:blip>
          <a:srcRect b="0" l="59323" r="18739" t="0"/>
          <a:stretch/>
        </p:blipFill>
        <p:spPr>
          <a:xfrm>
            <a:off x="5837850" y="1225"/>
            <a:ext cx="2005949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62" name="Google Shape;762;p69"/>
          <p:cNvPicPr preferRelativeResize="0"/>
          <p:nvPr/>
        </p:nvPicPr>
        <p:blipFill rotWithShape="1">
          <a:blip r:embed="rId3">
            <a:alphaModFix/>
          </a:blip>
          <a:srcRect b="0" l="18738" r="59304" t="0"/>
          <a:stretch/>
        </p:blipFill>
        <p:spPr>
          <a:xfrm>
            <a:off x="1299300" y="-4975"/>
            <a:ext cx="200774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763" name="Google Shape;763;p69"/>
          <p:cNvSpPr/>
          <p:nvPr/>
        </p:nvSpPr>
        <p:spPr>
          <a:xfrm flipH="1">
            <a:off x="1299150" y="-14675"/>
            <a:ext cx="20079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" name="Google Shape;764;p69"/>
          <p:cNvSpPr/>
          <p:nvPr/>
        </p:nvSpPr>
        <p:spPr>
          <a:xfrm flipH="1">
            <a:off x="5836950" y="-14675"/>
            <a:ext cx="2007900" cy="51582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69"/>
          <p:cNvSpPr/>
          <p:nvPr/>
        </p:nvSpPr>
        <p:spPr>
          <a:xfrm>
            <a:off x="1300192" y="1863"/>
            <a:ext cx="2005965" cy="5145983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66" name="Google Shape;766;p69"/>
          <p:cNvSpPr/>
          <p:nvPr/>
        </p:nvSpPr>
        <p:spPr>
          <a:xfrm>
            <a:off x="3569013" y="0"/>
            <a:ext cx="2005965" cy="5145983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00BDAB">
              <a:alpha val="5345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67" name="Google Shape;767;p69"/>
          <p:cNvSpPr/>
          <p:nvPr/>
        </p:nvSpPr>
        <p:spPr>
          <a:xfrm>
            <a:off x="5837842" y="-4337"/>
            <a:ext cx="2005965" cy="5145983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768" name="Google Shape;768;p69"/>
          <p:cNvSpPr txBox="1"/>
          <p:nvPr/>
        </p:nvSpPr>
        <p:spPr>
          <a:xfrm>
            <a:off x="1809374" y="3250745"/>
            <a:ext cx="987600" cy="2820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BASIC</a:t>
            </a:r>
            <a:endParaRPr sz="900"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769" name="Google Shape;769;p69"/>
          <p:cNvSpPr txBox="1"/>
          <p:nvPr/>
        </p:nvSpPr>
        <p:spPr>
          <a:xfrm>
            <a:off x="6347024" y="3250745"/>
            <a:ext cx="987600" cy="2820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PREMIUM</a:t>
            </a:r>
            <a:endParaRPr sz="900"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770" name="Google Shape;770;p69"/>
          <p:cNvSpPr txBox="1"/>
          <p:nvPr/>
        </p:nvSpPr>
        <p:spPr>
          <a:xfrm>
            <a:off x="4078195" y="3250745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PRO</a:t>
            </a:r>
            <a:endParaRPr sz="900">
              <a:solidFill>
                <a:srgbClr val="073763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771" name="Google Shape;771;p69"/>
          <p:cNvSpPr txBox="1"/>
          <p:nvPr/>
        </p:nvSpPr>
        <p:spPr>
          <a:xfrm>
            <a:off x="1526324" y="238538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72" name="Google Shape;772;p69"/>
          <p:cNvSpPr txBox="1"/>
          <p:nvPr/>
        </p:nvSpPr>
        <p:spPr>
          <a:xfrm>
            <a:off x="3795145" y="238538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 is a gas giant, composed mostly of hydrogen and helium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73" name="Google Shape;773;p69"/>
          <p:cNvSpPr txBox="1"/>
          <p:nvPr/>
        </p:nvSpPr>
        <p:spPr>
          <a:xfrm>
            <a:off x="6063974" y="238538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774" name="Google Shape;774;p69"/>
          <p:cNvGrpSpPr/>
          <p:nvPr/>
        </p:nvGrpSpPr>
        <p:grpSpPr>
          <a:xfrm>
            <a:off x="2193383" y="1610750"/>
            <a:ext cx="4821280" cy="350715"/>
            <a:chOff x="2193383" y="1398060"/>
            <a:chExt cx="4821280" cy="350715"/>
          </a:xfrm>
        </p:grpSpPr>
        <p:grpSp>
          <p:nvGrpSpPr>
            <p:cNvPr id="775" name="Google Shape;775;p69"/>
            <p:cNvGrpSpPr/>
            <p:nvPr/>
          </p:nvGrpSpPr>
          <p:grpSpPr>
            <a:xfrm>
              <a:off x="2193383" y="1414284"/>
              <a:ext cx="350302" cy="318241"/>
              <a:chOff x="-62518200" y="2692475"/>
              <a:chExt cx="318225" cy="289100"/>
            </a:xfrm>
          </p:grpSpPr>
          <p:sp>
            <p:nvSpPr>
              <p:cNvPr id="776" name="Google Shape;776;p69"/>
              <p:cNvSpPr/>
              <p:nvPr/>
            </p:nvSpPr>
            <p:spPr>
              <a:xfrm>
                <a:off x="-62518200" y="2692475"/>
                <a:ext cx="318225" cy="289100"/>
              </a:xfrm>
              <a:custGeom>
                <a:rect b="b" l="l" r="r" t="t"/>
                <a:pathLst>
                  <a:path extrusionOk="0" h="11564" w="12729">
                    <a:moveTo>
                      <a:pt x="3750" y="851"/>
                    </a:moveTo>
                    <a:cubicBezTo>
                      <a:pt x="5420" y="851"/>
                      <a:pt x="6617" y="1513"/>
                      <a:pt x="6617" y="2112"/>
                    </a:cubicBezTo>
                    <a:cubicBezTo>
                      <a:pt x="6617" y="2679"/>
                      <a:pt x="5420" y="3309"/>
                      <a:pt x="3750" y="3309"/>
                    </a:cubicBezTo>
                    <a:cubicBezTo>
                      <a:pt x="2206" y="3309"/>
                      <a:pt x="851" y="2679"/>
                      <a:pt x="851" y="2112"/>
                    </a:cubicBezTo>
                    <a:cubicBezTo>
                      <a:pt x="851" y="1481"/>
                      <a:pt x="2112" y="851"/>
                      <a:pt x="3750" y="851"/>
                    </a:cubicBezTo>
                    <a:close/>
                    <a:moveTo>
                      <a:pt x="6617" y="3403"/>
                    </a:moveTo>
                    <a:lnTo>
                      <a:pt x="6617" y="3781"/>
                    </a:lnTo>
                    <a:cubicBezTo>
                      <a:pt x="5829" y="4222"/>
                      <a:pt x="5199" y="4884"/>
                      <a:pt x="4821" y="5672"/>
                    </a:cubicBezTo>
                    <a:cubicBezTo>
                      <a:pt x="4475" y="5766"/>
                      <a:pt x="4096" y="5766"/>
                      <a:pt x="3750" y="5766"/>
                    </a:cubicBezTo>
                    <a:cubicBezTo>
                      <a:pt x="2206" y="5766"/>
                      <a:pt x="851" y="5136"/>
                      <a:pt x="851" y="4506"/>
                    </a:cubicBezTo>
                    <a:lnTo>
                      <a:pt x="851" y="3403"/>
                    </a:lnTo>
                    <a:cubicBezTo>
                      <a:pt x="1639" y="3939"/>
                      <a:pt x="2742" y="4159"/>
                      <a:pt x="3750" y="4159"/>
                    </a:cubicBezTo>
                    <a:cubicBezTo>
                      <a:pt x="4727" y="4159"/>
                      <a:pt x="5829" y="3939"/>
                      <a:pt x="6617" y="3403"/>
                    </a:cubicBezTo>
                    <a:close/>
                    <a:moveTo>
                      <a:pt x="883" y="5913"/>
                    </a:moveTo>
                    <a:cubicBezTo>
                      <a:pt x="1396" y="6254"/>
                      <a:pt x="2361" y="6617"/>
                      <a:pt x="3750" y="6617"/>
                    </a:cubicBezTo>
                    <a:cubicBezTo>
                      <a:pt x="4033" y="6617"/>
                      <a:pt x="4254" y="6617"/>
                      <a:pt x="4538" y="6585"/>
                    </a:cubicBezTo>
                    <a:lnTo>
                      <a:pt x="4538" y="6585"/>
                    </a:lnTo>
                    <a:cubicBezTo>
                      <a:pt x="4475" y="6869"/>
                      <a:pt x="4475" y="7184"/>
                      <a:pt x="4475" y="7467"/>
                    </a:cubicBezTo>
                    <a:cubicBezTo>
                      <a:pt x="4475" y="7719"/>
                      <a:pt x="4506" y="7971"/>
                      <a:pt x="4538" y="8255"/>
                    </a:cubicBezTo>
                    <a:cubicBezTo>
                      <a:pt x="4317" y="8287"/>
                      <a:pt x="4033" y="8287"/>
                      <a:pt x="3781" y="8287"/>
                    </a:cubicBezTo>
                    <a:cubicBezTo>
                      <a:pt x="2269" y="8287"/>
                      <a:pt x="883" y="7656"/>
                      <a:pt x="883" y="7026"/>
                    </a:cubicBezTo>
                    <a:lnTo>
                      <a:pt x="883" y="5913"/>
                    </a:lnTo>
                    <a:close/>
                    <a:moveTo>
                      <a:pt x="851" y="8350"/>
                    </a:moveTo>
                    <a:cubicBezTo>
                      <a:pt x="1639" y="8917"/>
                      <a:pt x="2773" y="9106"/>
                      <a:pt x="3750" y="9106"/>
                    </a:cubicBezTo>
                    <a:cubicBezTo>
                      <a:pt x="4096" y="9106"/>
                      <a:pt x="4412" y="9074"/>
                      <a:pt x="4727" y="9043"/>
                    </a:cubicBezTo>
                    <a:cubicBezTo>
                      <a:pt x="4979" y="9547"/>
                      <a:pt x="5294" y="10019"/>
                      <a:pt x="5672" y="10397"/>
                    </a:cubicBezTo>
                    <a:cubicBezTo>
                      <a:pt x="5136" y="10649"/>
                      <a:pt x="4475" y="10775"/>
                      <a:pt x="3750" y="10775"/>
                    </a:cubicBezTo>
                    <a:cubicBezTo>
                      <a:pt x="2112" y="10775"/>
                      <a:pt x="851" y="10082"/>
                      <a:pt x="851" y="9547"/>
                    </a:cubicBezTo>
                    <a:lnTo>
                      <a:pt x="851" y="8350"/>
                    </a:lnTo>
                    <a:close/>
                    <a:moveTo>
                      <a:pt x="8570" y="4159"/>
                    </a:moveTo>
                    <a:cubicBezTo>
                      <a:pt x="10366" y="4159"/>
                      <a:pt x="11878" y="5640"/>
                      <a:pt x="11878" y="7467"/>
                    </a:cubicBezTo>
                    <a:cubicBezTo>
                      <a:pt x="11878" y="9263"/>
                      <a:pt x="10366" y="10775"/>
                      <a:pt x="8570" y="10775"/>
                    </a:cubicBezTo>
                    <a:cubicBezTo>
                      <a:pt x="6743" y="10775"/>
                      <a:pt x="5262" y="9263"/>
                      <a:pt x="5262" y="7467"/>
                    </a:cubicBezTo>
                    <a:cubicBezTo>
                      <a:pt x="5262" y="5609"/>
                      <a:pt x="6743" y="4159"/>
                      <a:pt x="8570" y="4159"/>
                    </a:cubicBezTo>
                    <a:close/>
                    <a:moveTo>
                      <a:pt x="3781" y="1"/>
                    </a:moveTo>
                    <a:cubicBezTo>
                      <a:pt x="1797" y="1"/>
                      <a:pt x="64" y="851"/>
                      <a:pt x="64" y="2112"/>
                    </a:cubicBezTo>
                    <a:lnTo>
                      <a:pt x="64" y="9547"/>
                    </a:lnTo>
                    <a:cubicBezTo>
                      <a:pt x="1" y="10082"/>
                      <a:pt x="442" y="10649"/>
                      <a:pt x="1230" y="11027"/>
                    </a:cubicBezTo>
                    <a:cubicBezTo>
                      <a:pt x="1891" y="11405"/>
                      <a:pt x="2805" y="11563"/>
                      <a:pt x="3750" y="11563"/>
                    </a:cubicBezTo>
                    <a:cubicBezTo>
                      <a:pt x="4790" y="11563"/>
                      <a:pt x="5735" y="11311"/>
                      <a:pt x="6428" y="10964"/>
                    </a:cubicBezTo>
                    <a:cubicBezTo>
                      <a:pt x="7058" y="11342"/>
                      <a:pt x="7814" y="11563"/>
                      <a:pt x="8602" y="11563"/>
                    </a:cubicBezTo>
                    <a:cubicBezTo>
                      <a:pt x="10870" y="11563"/>
                      <a:pt x="12729" y="9704"/>
                      <a:pt x="12729" y="7404"/>
                    </a:cubicBezTo>
                    <a:cubicBezTo>
                      <a:pt x="12729" y="5136"/>
                      <a:pt x="10870" y="3277"/>
                      <a:pt x="8602" y="3277"/>
                    </a:cubicBezTo>
                    <a:cubicBezTo>
                      <a:pt x="8192" y="3277"/>
                      <a:pt x="7846" y="3309"/>
                      <a:pt x="7499" y="3435"/>
                    </a:cubicBezTo>
                    <a:lnTo>
                      <a:pt x="7499" y="2049"/>
                    </a:lnTo>
                    <a:cubicBezTo>
                      <a:pt x="7499" y="1481"/>
                      <a:pt x="7058" y="914"/>
                      <a:pt x="6302" y="536"/>
                    </a:cubicBezTo>
                    <a:cubicBezTo>
                      <a:pt x="5640" y="158"/>
                      <a:pt x="4727" y="1"/>
                      <a:pt x="37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69"/>
              <p:cNvSpPr/>
              <p:nvPr/>
            </p:nvSpPr>
            <p:spPr>
              <a:xfrm>
                <a:off x="-62335475" y="2804325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61" y="0"/>
                    </a:moveTo>
                    <a:cubicBezTo>
                      <a:pt x="1009" y="0"/>
                      <a:pt x="820" y="189"/>
                      <a:pt x="820" y="410"/>
                    </a:cubicBezTo>
                    <a:lnTo>
                      <a:pt x="820" y="694"/>
                    </a:lnTo>
                    <a:cubicBezTo>
                      <a:pt x="348" y="851"/>
                      <a:pt x="1" y="1324"/>
                      <a:pt x="1" y="1891"/>
                    </a:cubicBezTo>
                    <a:cubicBezTo>
                      <a:pt x="1" y="2552"/>
                      <a:pt x="537" y="2930"/>
                      <a:pt x="978" y="3245"/>
                    </a:cubicBezTo>
                    <a:cubicBezTo>
                      <a:pt x="1293" y="3497"/>
                      <a:pt x="1639" y="3718"/>
                      <a:pt x="1639" y="3970"/>
                    </a:cubicBezTo>
                    <a:cubicBezTo>
                      <a:pt x="1671" y="4254"/>
                      <a:pt x="1482" y="4411"/>
                      <a:pt x="1261" y="4411"/>
                    </a:cubicBezTo>
                    <a:cubicBezTo>
                      <a:pt x="1009" y="4411"/>
                      <a:pt x="820" y="4191"/>
                      <a:pt x="820" y="3970"/>
                    </a:cubicBezTo>
                    <a:cubicBezTo>
                      <a:pt x="820" y="3718"/>
                      <a:pt x="631" y="3529"/>
                      <a:pt x="411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8" y="4947"/>
                      <a:pt x="820" y="5136"/>
                    </a:cubicBezTo>
                    <a:lnTo>
                      <a:pt x="820" y="5419"/>
                    </a:lnTo>
                    <a:cubicBezTo>
                      <a:pt x="820" y="5671"/>
                      <a:pt x="1009" y="5860"/>
                      <a:pt x="1261" y="5860"/>
                    </a:cubicBezTo>
                    <a:cubicBezTo>
                      <a:pt x="1482" y="5860"/>
                      <a:pt x="1639" y="5671"/>
                      <a:pt x="1639" y="5419"/>
                    </a:cubicBezTo>
                    <a:lnTo>
                      <a:pt x="1639" y="5136"/>
                    </a:lnTo>
                    <a:cubicBezTo>
                      <a:pt x="2112" y="4978"/>
                      <a:pt x="2458" y="4506"/>
                      <a:pt x="2458" y="3970"/>
                    </a:cubicBezTo>
                    <a:cubicBezTo>
                      <a:pt x="2458" y="3308"/>
                      <a:pt x="1923" y="2899"/>
                      <a:pt x="1482" y="2584"/>
                    </a:cubicBezTo>
                    <a:cubicBezTo>
                      <a:pt x="1167" y="2363"/>
                      <a:pt x="820" y="2111"/>
                      <a:pt x="820" y="1891"/>
                    </a:cubicBezTo>
                    <a:cubicBezTo>
                      <a:pt x="820" y="1639"/>
                      <a:pt x="1009" y="1450"/>
                      <a:pt x="1261" y="1450"/>
                    </a:cubicBezTo>
                    <a:cubicBezTo>
                      <a:pt x="1482" y="1450"/>
                      <a:pt x="1639" y="1639"/>
                      <a:pt x="1639" y="1891"/>
                    </a:cubicBezTo>
                    <a:cubicBezTo>
                      <a:pt x="1639" y="2111"/>
                      <a:pt x="1860" y="2300"/>
                      <a:pt x="2049" y="2300"/>
                    </a:cubicBezTo>
                    <a:cubicBezTo>
                      <a:pt x="2269" y="2300"/>
                      <a:pt x="2490" y="2111"/>
                      <a:pt x="2490" y="1891"/>
                    </a:cubicBezTo>
                    <a:cubicBezTo>
                      <a:pt x="2490" y="1324"/>
                      <a:pt x="2112" y="883"/>
                      <a:pt x="1639" y="694"/>
                    </a:cubicBezTo>
                    <a:lnTo>
                      <a:pt x="1639" y="410"/>
                    </a:lnTo>
                    <a:cubicBezTo>
                      <a:pt x="1639" y="189"/>
                      <a:pt x="1450" y="0"/>
                      <a:pt x="12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8" name="Google Shape;778;p69"/>
            <p:cNvGrpSpPr/>
            <p:nvPr/>
          </p:nvGrpSpPr>
          <p:grpSpPr>
            <a:xfrm>
              <a:off x="4396423" y="1398060"/>
              <a:ext cx="351155" cy="350715"/>
              <a:chOff x="-60620800" y="2304600"/>
              <a:chExt cx="319000" cy="318600"/>
            </a:xfrm>
          </p:grpSpPr>
          <p:sp>
            <p:nvSpPr>
              <p:cNvPr id="779" name="Google Shape;779;p69"/>
              <p:cNvSpPr/>
              <p:nvPr/>
            </p:nvSpPr>
            <p:spPr>
              <a:xfrm>
                <a:off x="-60620800" y="2304600"/>
                <a:ext cx="319000" cy="318600"/>
              </a:xfrm>
              <a:custGeom>
                <a:rect b="b" l="l" r="r" t="t"/>
                <a:pathLst>
                  <a:path extrusionOk="0" h="12744" w="12760">
                    <a:moveTo>
                      <a:pt x="10939" y="845"/>
                    </a:moveTo>
                    <a:cubicBezTo>
                      <a:pt x="10969" y="845"/>
                      <a:pt x="11001" y="853"/>
                      <a:pt x="11027" y="866"/>
                    </a:cubicBezTo>
                    <a:lnTo>
                      <a:pt x="11752" y="1276"/>
                    </a:lnTo>
                    <a:cubicBezTo>
                      <a:pt x="11783" y="1339"/>
                      <a:pt x="11815" y="1433"/>
                      <a:pt x="11783" y="1465"/>
                    </a:cubicBezTo>
                    <a:lnTo>
                      <a:pt x="11437" y="2063"/>
                    </a:lnTo>
                    <a:lnTo>
                      <a:pt x="10491" y="1496"/>
                    </a:lnTo>
                    <a:lnTo>
                      <a:pt x="10838" y="898"/>
                    </a:lnTo>
                    <a:cubicBezTo>
                      <a:pt x="10856" y="861"/>
                      <a:pt x="10897" y="845"/>
                      <a:pt x="10939" y="845"/>
                    </a:cubicBezTo>
                    <a:close/>
                    <a:moveTo>
                      <a:pt x="10050" y="2252"/>
                    </a:moveTo>
                    <a:lnTo>
                      <a:pt x="10995" y="2819"/>
                    </a:lnTo>
                    <a:lnTo>
                      <a:pt x="8916" y="6379"/>
                    </a:lnTo>
                    <a:lnTo>
                      <a:pt x="7971" y="5844"/>
                    </a:lnTo>
                    <a:lnTo>
                      <a:pt x="10050" y="2252"/>
                    </a:lnTo>
                    <a:close/>
                    <a:moveTo>
                      <a:pt x="7813" y="6663"/>
                    </a:moveTo>
                    <a:lnTo>
                      <a:pt x="8318" y="6978"/>
                    </a:lnTo>
                    <a:lnTo>
                      <a:pt x="7782" y="7324"/>
                    </a:lnTo>
                    <a:lnTo>
                      <a:pt x="7813" y="6663"/>
                    </a:lnTo>
                    <a:close/>
                    <a:moveTo>
                      <a:pt x="11342" y="5245"/>
                    </a:moveTo>
                    <a:cubicBezTo>
                      <a:pt x="11594" y="5245"/>
                      <a:pt x="11752" y="5434"/>
                      <a:pt x="11752" y="5686"/>
                    </a:cubicBezTo>
                    <a:lnTo>
                      <a:pt x="11752" y="11483"/>
                    </a:lnTo>
                    <a:cubicBezTo>
                      <a:pt x="11752" y="11704"/>
                      <a:pt x="11531" y="11893"/>
                      <a:pt x="11342" y="11893"/>
                    </a:cubicBezTo>
                    <a:lnTo>
                      <a:pt x="1197" y="11893"/>
                    </a:lnTo>
                    <a:cubicBezTo>
                      <a:pt x="945" y="11893"/>
                      <a:pt x="788" y="11704"/>
                      <a:pt x="788" y="11483"/>
                    </a:cubicBezTo>
                    <a:lnTo>
                      <a:pt x="788" y="5686"/>
                    </a:lnTo>
                    <a:cubicBezTo>
                      <a:pt x="788" y="5434"/>
                      <a:pt x="977" y="5245"/>
                      <a:pt x="1197" y="5245"/>
                    </a:cubicBezTo>
                    <a:lnTo>
                      <a:pt x="7372" y="5245"/>
                    </a:lnTo>
                    <a:lnTo>
                      <a:pt x="7057" y="5749"/>
                    </a:lnTo>
                    <a:cubicBezTo>
                      <a:pt x="7026" y="5812"/>
                      <a:pt x="7026" y="5875"/>
                      <a:pt x="7026" y="5970"/>
                    </a:cubicBezTo>
                    <a:lnTo>
                      <a:pt x="6900" y="7734"/>
                    </a:lnTo>
                    <a:lnTo>
                      <a:pt x="5545" y="7734"/>
                    </a:lnTo>
                    <a:cubicBezTo>
                      <a:pt x="5325" y="7734"/>
                      <a:pt x="5167" y="7923"/>
                      <a:pt x="5167" y="8175"/>
                    </a:cubicBezTo>
                    <a:cubicBezTo>
                      <a:pt x="5167" y="8396"/>
                      <a:pt x="5356" y="8585"/>
                      <a:pt x="5545" y="8585"/>
                    </a:cubicBezTo>
                    <a:lnTo>
                      <a:pt x="10523" y="8585"/>
                    </a:lnTo>
                    <a:cubicBezTo>
                      <a:pt x="10743" y="8585"/>
                      <a:pt x="10964" y="8396"/>
                      <a:pt x="10964" y="8175"/>
                    </a:cubicBezTo>
                    <a:cubicBezTo>
                      <a:pt x="10964" y="7923"/>
                      <a:pt x="10743" y="7734"/>
                      <a:pt x="10523" y="7734"/>
                    </a:cubicBezTo>
                    <a:lnTo>
                      <a:pt x="8633" y="7734"/>
                    </a:lnTo>
                    <a:lnTo>
                      <a:pt x="9294" y="7293"/>
                    </a:lnTo>
                    <a:cubicBezTo>
                      <a:pt x="9326" y="7261"/>
                      <a:pt x="9420" y="7230"/>
                      <a:pt x="9420" y="7135"/>
                    </a:cubicBezTo>
                    <a:lnTo>
                      <a:pt x="10523" y="5245"/>
                    </a:lnTo>
                    <a:close/>
                    <a:moveTo>
                      <a:pt x="10933" y="0"/>
                    </a:moveTo>
                    <a:cubicBezTo>
                      <a:pt x="10599" y="0"/>
                      <a:pt x="10280" y="175"/>
                      <a:pt x="10113" y="488"/>
                    </a:cubicBezTo>
                    <a:lnTo>
                      <a:pt x="9578" y="1433"/>
                    </a:lnTo>
                    <a:lnTo>
                      <a:pt x="7877" y="4395"/>
                    </a:lnTo>
                    <a:lnTo>
                      <a:pt x="1229" y="4395"/>
                    </a:lnTo>
                    <a:cubicBezTo>
                      <a:pt x="567" y="4395"/>
                      <a:pt x="0" y="4930"/>
                      <a:pt x="0" y="5592"/>
                    </a:cubicBezTo>
                    <a:lnTo>
                      <a:pt x="0" y="11483"/>
                    </a:lnTo>
                    <a:cubicBezTo>
                      <a:pt x="0" y="12145"/>
                      <a:pt x="567" y="12743"/>
                      <a:pt x="1229" y="12743"/>
                    </a:cubicBezTo>
                    <a:lnTo>
                      <a:pt x="11374" y="12743"/>
                    </a:lnTo>
                    <a:cubicBezTo>
                      <a:pt x="12067" y="12743"/>
                      <a:pt x="12602" y="12176"/>
                      <a:pt x="12602" y="11483"/>
                    </a:cubicBezTo>
                    <a:lnTo>
                      <a:pt x="12602" y="5686"/>
                    </a:lnTo>
                    <a:cubicBezTo>
                      <a:pt x="12602" y="5025"/>
                      <a:pt x="12067" y="4458"/>
                      <a:pt x="11374" y="4458"/>
                    </a:cubicBezTo>
                    <a:lnTo>
                      <a:pt x="11027" y="4458"/>
                    </a:lnTo>
                    <a:lnTo>
                      <a:pt x="12508" y="1937"/>
                    </a:lnTo>
                    <a:cubicBezTo>
                      <a:pt x="12760" y="1433"/>
                      <a:pt x="12602" y="835"/>
                      <a:pt x="12130" y="551"/>
                    </a:cubicBezTo>
                    <a:lnTo>
                      <a:pt x="11437" y="141"/>
                    </a:lnTo>
                    <a:cubicBezTo>
                      <a:pt x="11277" y="46"/>
                      <a:pt x="11103" y="0"/>
                      <a:pt x="109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  <p:sp>
            <p:nvSpPr>
              <p:cNvPr id="780" name="Google Shape;780;p69"/>
              <p:cNvSpPr/>
              <p:nvPr/>
            </p:nvSpPr>
            <p:spPr>
              <a:xfrm>
                <a:off x="-60491625" y="2560150"/>
                <a:ext cx="144925" cy="20525"/>
              </a:xfrm>
              <a:custGeom>
                <a:rect b="b" l="l" r="r" t="t"/>
                <a:pathLst>
                  <a:path extrusionOk="0" h="821" w="5797">
                    <a:moveTo>
                      <a:pt x="378" y="1"/>
                    </a:moveTo>
                    <a:cubicBezTo>
                      <a:pt x="158" y="1"/>
                      <a:pt x="0" y="190"/>
                      <a:pt x="0" y="411"/>
                    </a:cubicBezTo>
                    <a:cubicBezTo>
                      <a:pt x="0" y="663"/>
                      <a:pt x="189" y="820"/>
                      <a:pt x="378" y="820"/>
                    </a:cubicBezTo>
                    <a:lnTo>
                      <a:pt x="5356" y="820"/>
                    </a:lnTo>
                    <a:cubicBezTo>
                      <a:pt x="5576" y="820"/>
                      <a:pt x="5797" y="631"/>
                      <a:pt x="5797" y="411"/>
                    </a:cubicBezTo>
                    <a:cubicBezTo>
                      <a:pt x="5797" y="190"/>
                      <a:pt x="5576" y="1"/>
                      <a:pt x="535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  <p:sp>
            <p:nvSpPr>
              <p:cNvPr id="781" name="Google Shape;781;p69"/>
              <p:cNvSpPr/>
              <p:nvPr/>
            </p:nvSpPr>
            <p:spPr>
              <a:xfrm>
                <a:off x="-60573550" y="2445950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29" y="1"/>
                    </a:moveTo>
                    <a:cubicBezTo>
                      <a:pt x="977" y="1"/>
                      <a:pt x="820" y="190"/>
                      <a:pt x="820" y="410"/>
                    </a:cubicBezTo>
                    <a:lnTo>
                      <a:pt x="820" y="694"/>
                    </a:lnTo>
                    <a:cubicBezTo>
                      <a:pt x="347" y="851"/>
                      <a:pt x="1" y="1324"/>
                      <a:pt x="1" y="1891"/>
                    </a:cubicBezTo>
                    <a:cubicBezTo>
                      <a:pt x="1" y="2553"/>
                      <a:pt x="568" y="2931"/>
                      <a:pt x="977" y="3246"/>
                    </a:cubicBezTo>
                    <a:cubicBezTo>
                      <a:pt x="1292" y="3498"/>
                      <a:pt x="1670" y="3718"/>
                      <a:pt x="1670" y="3970"/>
                    </a:cubicBezTo>
                    <a:cubicBezTo>
                      <a:pt x="1670" y="4191"/>
                      <a:pt x="1450" y="4348"/>
                      <a:pt x="1229" y="4348"/>
                    </a:cubicBezTo>
                    <a:cubicBezTo>
                      <a:pt x="977" y="4348"/>
                      <a:pt x="820" y="4159"/>
                      <a:pt x="820" y="3970"/>
                    </a:cubicBezTo>
                    <a:cubicBezTo>
                      <a:pt x="820" y="3718"/>
                      <a:pt x="631" y="3529"/>
                      <a:pt x="442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7" y="4947"/>
                      <a:pt x="820" y="5136"/>
                    </a:cubicBezTo>
                    <a:lnTo>
                      <a:pt x="820" y="5420"/>
                    </a:lnTo>
                    <a:cubicBezTo>
                      <a:pt x="820" y="5672"/>
                      <a:pt x="1040" y="5861"/>
                      <a:pt x="1229" y="5861"/>
                    </a:cubicBezTo>
                    <a:cubicBezTo>
                      <a:pt x="1450" y="5861"/>
                      <a:pt x="1670" y="5672"/>
                      <a:pt x="1670" y="5420"/>
                    </a:cubicBezTo>
                    <a:lnTo>
                      <a:pt x="1670" y="5136"/>
                    </a:lnTo>
                    <a:cubicBezTo>
                      <a:pt x="2143" y="4979"/>
                      <a:pt x="2489" y="4506"/>
                      <a:pt x="2489" y="3970"/>
                    </a:cubicBezTo>
                    <a:cubicBezTo>
                      <a:pt x="2489" y="3309"/>
                      <a:pt x="1922" y="2899"/>
                      <a:pt x="1513" y="2584"/>
                    </a:cubicBezTo>
                    <a:cubicBezTo>
                      <a:pt x="1198" y="2364"/>
                      <a:pt x="820" y="2112"/>
                      <a:pt x="820" y="1891"/>
                    </a:cubicBezTo>
                    <a:cubicBezTo>
                      <a:pt x="788" y="1639"/>
                      <a:pt x="977" y="1450"/>
                      <a:pt x="1229" y="1450"/>
                    </a:cubicBezTo>
                    <a:cubicBezTo>
                      <a:pt x="1450" y="1450"/>
                      <a:pt x="1670" y="1639"/>
                      <a:pt x="1670" y="1891"/>
                    </a:cubicBezTo>
                    <a:cubicBezTo>
                      <a:pt x="1670" y="2112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91"/>
                    </a:cubicBezTo>
                    <a:cubicBezTo>
                      <a:pt x="2489" y="1324"/>
                      <a:pt x="2143" y="883"/>
                      <a:pt x="1670" y="694"/>
                    </a:cubicBezTo>
                    <a:lnTo>
                      <a:pt x="1670" y="410"/>
                    </a:lnTo>
                    <a:cubicBezTo>
                      <a:pt x="1670" y="190"/>
                      <a:pt x="1450" y="1"/>
                      <a:pt x="12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782" name="Google Shape;782;p69"/>
            <p:cNvGrpSpPr/>
            <p:nvPr/>
          </p:nvGrpSpPr>
          <p:grpSpPr>
            <a:xfrm>
              <a:off x="6666975" y="1398691"/>
              <a:ext cx="347688" cy="349421"/>
              <a:chOff x="-62882850" y="2664925"/>
              <a:chExt cx="315850" cy="317425"/>
            </a:xfrm>
          </p:grpSpPr>
          <p:sp>
            <p:nvSpPr>
              <p:cNvPr id="783" name="Google Shape;783;p69"/>
              <p:cNvSpPr/>
              <p:nvPr/>
            </p:nvSpPr>
            <p:spPr>
              <a:xfrm>
                <a:off x="-62882850" y="2664925"/>
                <a:ext cx="315850" cy="317425"/>
              </a:xfrm>
              <a:custGeom>
                <a:rect b="b" l="l" r="r" t="t"/>
                <a:pathLst>
                  <a:path extrusionOk="0" h="12697" w="12634">
                    <a:moveTo>
                      <a:pt x="11405" y="851"/>
                    </a:moveTo>
                    <a:cubicBezTo>
                      <a:pt x="11657" y="851"/>
                      <a:pt x="11814" y="1040"/>
                      <a:pt x="11814" y="1260"/>
                    </a:cubicBezTo>
                    <a:lnTo>
                      <a:pt x="11814" y="7719"/>
                    </a:lnTo>
                    <a:lnTo>
                      <a:pt x="788" y="7719"/>
                    </a:lnTo>
                    <a:lnTo>
                      <a:pt x="788" y="1260"/>
                    </a:lnTo>
                    <a:cubicBezTo>
                      <a:pt x="788" y="1040"/>
                      <a:pt x="977" y="851"/>
                      <a:pt x="1197" y="851"/>
                    </a:cubicBezTo>
                    <a:close/>
                    <a:moveTo>
                      <a:pt x="11814" y="8506"/>
                    </a:moveTo>
                    <a:lnTo>
                      <a:pt x="11814" y="8947"/>
                    </a:lnTo>
                    <a:cubicBezTo>
                      <a:pt x="11814" y="9199"/>
                      <a:pt x="11594" y="9389"/>
                      <a:pt x="11405" y="9389"/>
                    </a:cubicBezTo>
                    <a:lnTo>
                      <a:pt x="1197" y="9389"/>
                    </a:lnTo>
                    <a:cubicBezTo>
                      <a:pt x="977" y="9389"/>
                      <a:pt x="788" y="9199"/>
                      <a:pt x="788" y="8947"/>
                    </a:cubicBezTo>
                    <a:lnTo>
                      <a:pt x="788" y="8506"/>
                    </a:lnTo>
                    <a:close/>
                    <a:moveTo>
                      <a:pt x="7782" y="10208"/>
                    </a:moveTo>
                    <a:lnTo>
                      <a:pt x="8349" y="11877"/>
                    </a:lnTo>
                    <a:lnTo>
                      <a:pt x="4253" y="11877"/>
                    </a:lnTo>
                    <a:lnTo>
                      <a:pt x="4789" y="10208"/>
                    </a:lnTo>
                    <a:close/>
                    <a:moveTo>
                      <a:pt x="1197" y="0"/>
                    </a:moveTo>
                    <a:cubicBezTo>
                      <a:pt x="536" y="0"/>
                      <a:pt x="0" y="567"/>
                      <a:pt x="0" y="1229"/>
                    </a:cubicBezTo>
                    <a:lnTo>
                      <a:pt x="0" y="8947"/>
                    </a:lnTo>
                    <a:cubicBezTo>
                      <a:pt x="0" y="9609"/>
                      <a:pt x="536" y="10176"/>
                      <a:pt x="1197" y="10176"/>
                    </a:cubicBezTo>
                    <a:lnTo>
                      <a:pt x="3938" y="10176"/>
                    </a:lnTo>
                    <a:lnTo>
                      <a:pt x="3371" y="11814"/>
                    </a:lnTo>
                    <a:lnTo>
                      <a:pt x="2867" y="11814"/>
                    </a:lnTo>
                    <a:cubicBezTo>
                      <a:pt x="2615" y="11814"/>
                      <a:pt x="2457" y="12003"/>
                      <a:pt x="2457" y="12255"/>
                    </a:cubicBezTo>
                    <a:cubicBezTo>
                      <a:pt x="2457" y="12476"/>
                      <a:pt x="2678" y="12697"/>
                      <a:pt x="2867" y="12697"/>
                    </a:cubicBezTo>
                    <a:lnTo>
                      <a:pt x="9767" y="12697"/>
                    </a:lnTo>
                    <a:cubicBezTo>
                      <a:pt x="9987" y="12697"/>
                      <a:pt x="10176" y="12476"/>
                      <a:pt x="10176" y="12255"/>
                    </a:cubicBezTo>
                    <a:cubicBezTo>
                      <a:pt x="10176" y="12003"/>
                      <a:pt x="9987" y="11814"/>
                      <a:pt x="9767" y="11814"/>
                    </a:cubicBezTo>
                    <a:lnTo>
                      <a:pt x="9231" y="11814"/>
                    </a:lnTo>
                    <a:lnTo>
                      <a:pt x="8695" y="10176"/>
                    </a:lnTo>
                    <a:lnTo>
                      <a:pt x="11405" y="10176"/>
                    </a:lnTo>
                    <a:cubicBezTo>
                      <a:pt x="12066" y="10176"/>
                      <a:pt x="12634" y="9609"/>
                      <a:pt x="12634" y="8947"/>
                    </a:cubicBezTo>
                    <a:lnTo>
                      <a:pt x="12634" y="1229"/>
                    </a:lnTo>
                    <a:cubicBezTo>
                      <a:pt x="12634" y="567"/>
                      <a:pt x="12066" y="0"/>
                      <a:pt x="114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69"/>
              <p:cNvSpPr/>
              <p:nvPr/>
            </p:nvSpPr>
            <p:spPr>
              <a:xfrm>
                <a:off x="-62756050" y="2702725"/>
                <a:ext cx="62225" cy="146525"/>
              </a:xfrm>
              <a:custGeom>
                <a:rect b="b" l="l" r="r" t="t"/>
                <a:pathLst>
                  <a:path extrusionOk="0" h="5861" w="2489">
                    <a:moveTo>
                      <a:pt x="1229" y="0"/>
                    </a:moveTo>
                    <a:cubicBezTo>
                      <a:pt x="977" y="0"/>
                      <a:pt x="819" y="189"/>
                      <a:pt x="819" y="441"/>
                    </a:cubicBezTo>
                    <a:lnTo>
                      <a:pt x="819" y="693"/>
                    </a:lnTo>
                    <a:cubicBezTo>
                      <a:pt x="347" y="851"/>
                      <a:pt x="0" y="1324"/>
                      <a:pt x="0" y="1891"/>
                    </a:cubicBezTo>
                    <a:cubicBezTo>
                      <a:pt x="0" y="2552"/>
                      <a:pt x="536" y="2962"/>
                      <a:pt x="977" y="3277"/>
                    </a:cubicBezTo>
                    <a:cubicBezTo>
                      <a:pt x="1292" y="3497"/>
                      <a:pt x="1639" y="3749"/>
                      <a:pt x="1639" y="3970"/>
                    </a:cubicBezTo>
                    <a:cubicBezTo>
                      <a:pt x="1639" y="4222"/>
                      <a:pt x="1450" y="4411"/>
                      <a:pt x="1229" y="4411"/>
                    </a:cubicBezTo>
                    <a:cubicBezTo>
                      <a:pt x="977" y="4411"/>
                      <a:pt x="819" y="4222"/>
                      <a:pt x="819" y="3970"/>
                    </a:cubicBezTo>
                    <a:cubicBezTo>
                      <a:pt x="819" y="3749"/>
                      <a:pt x="630" y="3529"/>
                      <a:pt x="441" y="3529"/>
                    </a:cubicBezTo>
                    <a:cubicBezTo>
                      <a:pt x="189" y="3529"/>
                      <a:pt x="0" y="3749"/>
                      <a:pt x="0" y="3970"/>
                    </a:cubicBezTo>
                    <a:cubicBezTo>
                      <a:pt x="0" y="4537"/>
                      <a:pt x="347" y="4947"/>
                      <a:pt x="819" y="5167"/>
                    </a:cubicBezTo>
                    <a:lnTo>
                      <a:pt x="819" y="5419"/>
                    </a:lnTo>
                    <a:cubicBezTo>
                      <a:pt x="819" y="5671"/>
                      <a:pt x="1008" y="5860"/>
                      <a:pt x="1229" y="5860"/>
                    </a:cubicBezTo>
                    <a:cubicBezTo>
                      <a:pt x="1450" y="5860"/>
                      <a:pt x="1639" y="5671"/>
                      <a:pt x="1639" y="5419"/>
                    </a:cubicBezTo>
                    <a:lnTo>
                      <a:pt x="1639" y="5167"/>
                    </a:lnTo>
                    <a:cubicBezTo>
                      <a:pt x="2111" y="5010"/>
                      <a:pt x="2489" y="4537"/>
                      <a:pt x="2489" y="3970"/>
                    </a:cubicBezTo>
                    <a:cubicBezTo>
                      <a:pt x="2489" y="3308"/>
                      <a:pt x="1922" y="2899"/>
                      <a:pt x="1481" y="2584"/>
                    </a:cubicBezTo>
                    <a:cubicBezTo>
                      <a:pt x="1166" y="2363"/>
                      <a:pt x="819" y="2111"/>
                      <a:pt x="819" y="1891"/>
                    </a:cubicBezTo>
                    <a:cubicBezTo>
                      <a:pt x="819" y="1639"/>
                      <a:pt x="977" y="1450"/>
                      <a:pt x="1229" y="1450"/>
                    </a:cubicBezTo>
                    <a:cubicBezTo>
                      <a:pt x="1450" y="1450"/>
                      <a:pt x="1639" y="1639"/>
                      <a:pt x="1639" y="1891"/>
                    </a:cubicBezTo>
                    <a:cubicBezTo>
                      <a:pt x="1639" y="2111"/>
                      <a:pt x="1859" y="2332"/>
                      <a:pt x="2048" y="2332"/>
                    </a:cubicBezTo>
                    <a:cubicBezTo>
                      <a:pt x="2237" y="2332"/>
                      <a:pt x="2489" y="2111"/>
                      <a:pt x="2489" y="1891"/>
                    </a:cubicBezTo>
                    <a:cubicBezTo>
                      <a:pt x="2489" y="1324"/>
                      <a:pt x="2143" y="914"/>
                      <a:pt x="1639" y="693"/>
                    </a:cubicBezTo>
                    <a:lnTo>
                      <a:pt x="1639" y="441"/>
                    </a:lnTo>
                    <a:cubicBezTo>
                      <a:pt x="1639" y="189"/>
                      <a:pt x="1450" y="0"/>
                      <a:pt x="1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85" name="Google Shape;785;p69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OUR PLANS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" name="Google Shape;790;p70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DISTRIBUTION</a:t>
            </a:r>
            <a:endParaRPr/>
          </a:p>
        </p:txBody>
      </p:sp>
      <p:cxnSp>
        <p:nvCxnSpPr>
          <p:cNvPr id="791" name="Google Shape;791;p70"/>
          <p:cNvCxnSpPr>
            <a:stCxn id="792" idx="3"/>
            <a:endCxn id="793" idx="1"/>
          </p:cNvCxnSpPr>
          <p:nvPr/>
        </p:nvCxnSpPr>
        <p:spPr>
          <a:xfrm>
            <a:off x="4281275" y="2038200"/>
            <a:ext cx="581400" cy="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94" name="Google Shape;794;p70"/>
          <p:cNvCxnSpPr>
            <a:stCxn id="793" idx="2"/>
            <a:endCxn id="795" idx="0"/>
          </p:cNvCxnSpPr>
          <p:nvPr/>
        </p:nvCxnSpPr>
        <p:spPr>
          <a:xfrm rot="5400000">
            <a:off x="4318975" y="2000550"/>
            <a:ext cx="506100" cy="2072400"/>
          </a:xfrm>
          <a:prstGeom prst="bentConnector3">
            <a:avLst>
              <a:gd fmla="val 50010" name="adj1"/>
            </a:avLst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96" name="Google Shape;796;p70"/>
          <p:cNvCxnSpPr>
            <a:stCxn id="795" idx="3"/>
            <a:endCxn id="797" idx="1"/>
          </p:cNvCxnSpPr>
          <p:nvPr/>
        </p:nvCxnSpPr>
        <p:spPr>
          <a:xfrm>
            <a:off x="4281275" y="4035400"/>
            <a:ext cx="581400" cy="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</p:spPr>
      </p:cxnSp>
      <p:grpSp>
        <p:nvGrpSpPr>
          <p:cNvPr id="798" name="Google Shape;798;p70"/>
          <p:cNvGrpSpPr/>
          <p:nvPr/>
        </p:nvGrpSpPr>
        <p:grpSpPr>
          <a:xfrm>
            <a:off x="2790275" y="1292700"/>
            <a:ext cx="1491000" cy="1491000"/>
            <a:chOff x="2790275" y="1292700"/>
            <a:chExt cx="1491000" cy="1491000"/>
          </a:xfrm>
        </p:grpSpPr>
        <p:sp>
          <p:nvSpPr>
            <p:cNvPr id="792" name="Google Shape;792;p70"/>
            <p:cNvSpPr/>
            <p:nvPr/>
          </p:nvSpPr>
          <p:spPr>
            <a:xfrm>
              <a:off x="2790275" y="1292700"/>
              <a:ext cx="1491000" cy="1491000"/>
            </a:xfrm>
            <a:prstGeom prst="rect">
              <a:avLst/>
            </a:pr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9" name="Google Shape;799;p70"/>
            <p:cNvGrpSpPr/>
            <p:nvPr/>
          </p:nvGrpSpPr>
          <p:grpSpPr>
            <a:xfrm>
              <a:off x="3361913" y="1716731"/>
              <a:ext cx="347715" cy="351155"/>
              <a:chOff x="-59100700" y="1911950"/>
              <a:chExt cx="315875" cy="319000"/>
            </a:xfrm>
          </p:grpSpPr>
          <p:sp>
            <p:nvSpPr>
              <p:cNvPr id="800" name="Google Shape;800;p70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70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70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70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70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70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70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70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70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70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0" name="Google Shape;810;p70"/>
          <p:cNvGrpSpPr/>
          <p:nvPr/>
        </p:nvGrpSpPr>
        <p:grpSpPr>
          <a:xfrm>
            <a:off x="4862725" y="3289900"/>
            <a:ext cx="1491000" cy="1491000"/>
            <a:chOff x="4862725" y="3289900"/>
            <a:chExt cx="1491000" cy="1491000"/>
          </a:xfrm>
        </p:grpSpPr>
        <p:sp>
          <p:nvSpPr>
            <p:cNvPr id="797" name="Google Shape;797;p70"/>
            <p:cNvSpPr/>
            <p:nvPr/>
          </p:nvSpPr>
          <p:spPr>
            <a:xfrm>
              <a:off x="4862725" y="3289900"/>
              <a:ext cx="1491000" cy="1491000"/>
            </a:xfrm>
            <a:prstGeom prst="rect">
              <a:avLst/>
            </a:pr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1" name="Google Shape;811;p70"/>
            <p:cNvGrpSpPr/>
            <p:nvPr/>
          </p:nvGrpSpPr>
          <p:grpSpPr>
            <a:xfrm>
              <a:off x="5433938" y="3759762"/>
              <a:ext cx="348568" cy="342514"/>
              <a:chOff x="-60988625" y="2310475"/>
              <a:chExt cx="316650" cy="311150"/>
            </a:xfrm>
          </p:grpSpPr>
          <p:sp>
            <p:nvSpPr>
              <p:cNvPr id="812" name="Google Shape;812;p70"/>
              <p:cNvSpPr/>
              <p:nvPr/>
            </p:nvSpPr>
            <p:spPr>
              <a:xfrm>
                <a:off x="-60988625" y="2310475"/>
                <a:ext cx="311125" cy="311150"/>
              </a:xfrm>
              <a:custGeom>
                <a:rect b="b" l="l" r="r" t="t"/>
                <a:pathLst>
                  <a:path extrusionOk="0" h="12446" w="12445">
                    <a:moveTo>
                      <a:pt x="7877" y="883"/>
                    </a:moveTo>
                    <a:cubicBezTo>
                      <a:pt x="8097" y="883"/>
                      <a:pt x="8318" y="1072"/>
                      <a:pt x="8318" y="1324"/>
                    </a:cubicBezTo>
                    <a:lnTo>
                      <a:pt x="8318" y="10398"/>
                    </a:lnTo>
                    <a:cubicBezTo>
                      <a:pt x="8318" y="10870"/>
                      <a:pt x="8444" y="11311"/>
                      <a:pt x="8727" y="11626"/>
                    </a:cubicBezTo>
                    <a:lnTo>
                      <a:pt x="2111" y="11626"/>
                    </a:lnTo>
                    <a:cubicBezTo>
                      <a:pt x="1450" y="11626"/>
                      <a:pt x="851" y="11091"/>
                      <a:pt x="851" y="10398"/>
                    </a:cubicBezTo>
                    <a:lnTo>
                      <a:pt x="851" y="1324"/>
                    </a:lnTo>
                    <a:lnTo>
                      <a:pt x="820" y="1324"/>
                    </a:lnTo>
                    <a:cubicBezTo>
                      <a:pt x="820" y="1072"/>
                      <a:pt x="1009" y="883"/>
                      <a:pt x="1261" y="883"/>
                    </a:cubicBezTo>
                    <a:close/>
                    <a:moveTo>
                      <a:pt x="11500" y="10807"/>
                    </a:moveTo>
                    <a:cubicBezTo>
                      <a:pt x="11342" y="11280"/>
                      <a:pt x="10870" y="11626"/>
                      <a:pt x="10303" y="11626"/>
                    </a:cubicBezTo>
                    <a:cubicBezTo>
                      <a:pt x="9767" y="11626"/>
                      <a:pt x="9326" y="11280"/>
                      <a:pt x="9137" y="10807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30"/>
                    </a:cubicBezTo>
                    <a:lnTo>
                      <a:pt x="32" y="10334"/>
                    </a:lnTo>
                    <a:cubicBezTo>
                      <a:pt x="0" y="11563"/>
                      <a:pt x="946" y="12445"/>
                      <a:pt x="2080" y="12445"/>
                    </a:cubicBezTo>
                    <a:lnTo>
                      <a:pt x="10334" y="12445"/>
                    </a:lnTo>
                    <a:cubicBezTo>
                      <a:pt x="11500" y="12445"/>
                      <a:pt x="12445" y="11500"/>
                      <a:pt x="12445" y="10366"/>
                    </a:cubicBezTo>
                    <a:cubicBezTo>
                      <a:pt x="12445" y="10145"/>
                      <a:pt x="12224" y="9925"/>
                      <a:pt x="12004" y="9925"/>
                    </a:cubicBezTo>
                    <a:lnTo>
                      <a:pt x="9074" y="9925"/>
                    </a:lnTo>
                    <a:lnTo>
                      <a:pt x="9074" y="1230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70"/>
              <p:cNvSpPr/>
              <p:nvPr/>
            </p:nvSpPr>
            <p:spPr>
              <a:xfrm>
                <a:off x="-60947675" y="2353025"/>
                <a:ext cx="145725" cy="20500"/>
              </a:xfrm>
              <a:custGeom>
                <a:rect b="b" l="l" r="r" t="t"/>
                <a:pathLst>
                  <a:path extrusionOk="0" h="820" w="5829">
                    <a:moveTo>
                      <a:pt x="442" y="0"/>
                    </a:moveTo>
                    <a:cubicBezTo>
                      <a:pt x="190" y="0"/>
                      <a:pt x="1" y="189"/>
                      <a:pt x="1" y="441"/>
                    </a:cubicBezTo>
                    <a:cubicBezTo>
                      <a:pt x="1" y="630"/>
                      <a:pt x="190" y="819"/>
                      <a:pt x="442" y="819"/>
                    </a:cubicBezTo>
                    <a:lnTo>
                      <a:pt x="5388" y="819"/>
                    </a:lnTo>
                    <a:cubicBezTo>
                      <a:pt x="5640" y="819"/>
                      <a:pt x="5829" y="630"/>
                      <a:pt x="5829" y="441"/>
                    </a:cubicBezTo>
                    <a:cubicBezTo>
                      <a:pt x="5829" y="189"/>
                      <a:pt x="5640" y="0"/>
                      <a:pt x="5388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70"/>
              <p:cNvSpPr/>
              <p:nvPr/>
            </p:nvSpPr>
            <p:spPr>
              <a:xfrm>
                <a:off x="-60947675" y="2415250"/>
                <a:ext cx="145725" cy="20500"/>
              </a:xfrm>
              <a:custGeom>
                <a:rect b="b" l="l" r="r" t="t"/>
                <a:pathLst>
                  <a:path extrusionOk="0" h="820" w="5829">
                    <a:moveTo>
                      <a:pt x="442" y="0"/>
                    </a:moveTo>
                    <a:cubicBezTo>
                      <a:pt x="190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442" y="819"/>
                    </a:cubicBezTo>
                    <a:lnTo>
                      <a:pt x="5388" y="819"/>
                    </a:lnTo>
                    <a:cubicBezTo>
                      <a:pt x="5640" y="819"/>
                      <a:pt x="5829" y="630"/>
                      <a:pt x="5829" y="378"/>
                    </a:cubicBezTo>
                    <a:cubicBezTo>
                      <a:pt x="5829" y="158"/>
                      <a:pt x="5640" y="0"/>
                      <a:pt x="5388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70"/>
              <p:cNvSpPr/>
              <p:nvPr/>
            </p:nvSpPr>
            <p:spPr>
              <a:xfrm>
                <a:off x="-60947675" y="2475875"/>
                <a:ext cx="145725" cy="22100"/>
              </a:xfrm>
              <a:custGeom>
                <a:rect b="b" l="l" r="r" t="t"/>
                <a:pathLst>
                  <a:path extrusionOk="0" h="884" w="5829">
                    <a:moveTo>
                      <a:pt x="442" y="1"/>
                    </a:moveTo>
                    <a:cubicBezTo>
                      <a:pt x="190" y="1"/>
                      <a:pt x="1" y="221"/>
                      <a:pt x="1" y="442"/>
                    </a:cubicBezTo>
                    <a:cubicBezTo>
                      <a:pt x="1" y="694"/>
                      <a:pt x="190" y="883"/>
                      <a:pt x="442" y="883"/>
                    </a:cubicBezTo>
                    <a:lnTo>
                      <a:pt x="5388" y="883"/>
                    </a:lnTo>
                    <a:cubicBezTo>
                      <a:pt x="5640" y="883"/>
                      <a:pt x="5829" y="694"/>
                      <a:pt x="5829" y="442"/>
                    </a:cubicBezTo>
                    <a:cubicBezTo>
                      <a:pt x="5829" y="221"/>
                      <a:pt x="5640" y="1"/>
                      <a:pt x="5388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70"/>
              <p:cNvSpPr/>
              <p:nvPr/>
            </p:nvSpPr>
            <p:spPr>
              <a:xfrm>
                <a:off x="-60947675" y="2538100"/>
                <a:ext cx="145725" cy="22075"/>
              </a:xfrm>
              <a:custGeom>
                <a:rect b="b" l="l" r="r" t="t"/>
                <a:pathLst>
                  <a:path extrusionOk="0" h="883" w="5829">
                    <a:moveTo>
                      <a:pt x="442" y="1"/>
                    </a:moveTo>
                    <a:cubicBezTo>
                      <a:pt x="190" y="1"/>
                      <a:pt x="1" y="190"/>
                      <a:pt x="1" y="442"/>
                    </a:cubicBezTo>
                    <a:cubicBezTo>
                      <a:pt x="1" y="662"/>
                      <a:pt x="190" y="883"/>
                      <a:pt x="442" y="883"/>
                    </a:cubicBezTo>
                    <a:lnTo>
                      <a:pt x="5388" y="883"/>
                    </a:lnTo>
                    <a:cubicBezTo>
                      <a:pt x="5640" y="883"/>
                      <a:pt x="5829" y="662"/>
                      <a:pt x="5829" y="442"/>
                    </a:cubicBezTo>
                    <a:cubicBezTo>
                      <a:pt x="5829" y="190"/>
                      <a:pt x="5640" y="1"/>
                      <a:pt x="5388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70"/>
              <p:cNvSpPr/>
              <p:nvPr/>
            </p:nvSpPr>
            <p:spPr>
              <a:xfrm>
                <a:off x="-60740525" y="2312050"/>
                <a:ext cx="68550" cy="233950"/>
              </a:xfrm>
              <a:custGeom>
                <a:rect b="b" l="l" r="r" t="t"/>
                <a:pathLst>
                  <a:path extrusionOk="0" h="9358" w="2742">
                    <a:moveTo>
                      <a:pt x="1796" y="789"/>
                    </a:moveTo>
                    <a:cubicBezTo>
                      <a:pt x="1891" y="789"/>
                      <a:pt x="1922" y="852"/>
                      <a:pt x="1922" y="946"/>
                    </a:cubicBezTo>
                    <a:lnTo>
                      <a:pt x="1922" y="1639"/>
                    </a:lnTo>
                    <a:lnTo>
                      <a:pt x="820" y="1639"/>
                    </a:lnTo>
                    <a:lnTo>
                      <a:pt x="820" y="946"/>
                    </a:lnTo>
                    <a:cubicBezTo>
                      <a:pt x="820" y="852"/>
                      <a:pt x="883" y="789"/>
                      <a:pt x="977" y="789"/>
                    </a:cubicBezTo>
                    <a:close/>
                    <a:moveTo>
                      <a:pt x="1922" y="2458"/>
                    </a:moveTo>
                    <a:lnTo>
                      <a:pt x="1922" y="6617"/>
                    </a:lnTo>
                    <a:lnTo>
                      <a:pt x="820" y="6617"/>
                    </a:lnTo>
                    <a:lnTo>
                      <a:pt x="820" y="2458"/>
                    </a:lnTo>
                    <a:close/>
                    <a:moveTo>
                      <a:pt x="1639" y="7436"/>
                    </a:moveTo>
                    <a:lnTo>
                      <a:pt x="1355" y="8035"/>
                    </a:lnTo>
                    <a:lnTo>
                      <a:pt x="1040" y="7436"/>
                    </a:lnTo>
                    <a:close/>
                    <a:moveTo>
                      <a:pt x="977" y="1"/>
                    </a:moveTo>
                    <a:cubicBezTo>
                      <a:pt x="410" y="1"/>
                      <a:pt x="1" y="410"/>
                      <a:pt x="1" y="946"/>
                    </a:cubicBezTo>
                    <a:lnTo>
                      <a:pt x="1" y="6995"/>
                    </a:lnTo>
                    <a:cubicBezTo>
                      <a:pt x="1" y="7090"/>
                      <a:pt x="1" y="7121"/>
                      <a:pt x="32" y="7184"/>
                    </a:cubicBezTo>
                    <a:lnTo>
                      <a:pt x="1009" y="9137"/>
                    </a:lnTo>
                    <a:cubicBezTo>
                      <a:pt x="1103" y="9295"/>
                      <a:pt x="1198" y="9358"/>
                      <a:pt x="1355" y="9358"/>
                    </a:cubicBezTo>
                    <a:cubicBezTo>
                      <a:pt x="1513" y="9358"/>
                      <a:pt x="1670" y="9295"/>
                      <a:pt x="1733" y="9137"/>
                    </a:cubicBezTo>
                    <a:lnTo>
                      <a:pt x="2678" y="7184"/>
                    </a:lnTo>
                    <a:cubicBezTo>
                      <a:pt x="2710" y="7153"/>
                      <a:pt x="2710" y="7090"/>
                      <a:pt x="2710" y="6995"/>
                    </a:cubicBezTo>
                    <a:lnTo>
                      <a:pt x="2710" y="946"/>
                    </a:lnTo>
                    <a:cubicBezTo>
                      <a:pt x="2741" y="410"/>
                      <a:pt x="2300" y="1"/>
                      <a:pt x="1796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8" name="Google Shape;818;p70"/>
          <p:cNvGrpSpPr/>
          <p:nvPr/>
        </p:nvGrpSpPr>
        <p:grpSpPr>
          <a:xfrm>
            <a:off x="4862725" y="1292700"/>
            <a:ext cx="1491000" cy="1491000"/>
            <a:chOff x="4862725" y="1292700"/>
            <a:chExt cx="1491000" cy="1491000"/>
          </a:xfrm>
        </p:grpSpPr>
        <p:sp>
          <p:nvSpPr>
            <p:cNvPr id="793" name="Google Shape;793;p70"/>
            <p:cNvSpPr/>
            <p:nvPr/>
          </p:nvSpPr>
          <p:spPr>
            <a:xfrm>
              <a:off x="4862725" y="1292700"/>
              <a:ext cx="1491000" cy="1491000"/>
            </a:xfrm>
            <a:prstGeom prst="rect">
              <a:avLst/>
            </a:pr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9" name="Google Shape;819;p70"/>
            <p:cNvGrpSpPr/>
            <p:nvPr/>
          </p:nvGrpSpPr>
          <p:grpSpPr>
            <a:xfrm>
              <a:off x="5432645" y="1717680"/>
              <a:ext cx="351155" cy="349256"/>
              <a:chOff x="-64401400" y="1914475"/>
              <a:chExt cx="319000" cy="317275"/>
            </a:xfrm>
          </p:grpSpPr>
          <p:sp>
            <p:nvSpPr>
              <p:cNvPr id="820" name="Google Shape;820;p70"/>
              <p:cNvSpPr/>
              <p:nvPr/>
            </p:nvSpPr>
            <p:spPr>
              <a:xfrm>
                <a:off x="-64401400" y="1914475"/>
                <a:ext cx="319000" cy="317275"/>
              </a:xfrm>
              <a:custGeom>
                <a:rect b="b" l="l" r="r" t="t"/>
                <a:pathLst>
                  <a:path extrusionOk="0" h="12691" w="12760">
                    <a:moveTo>
                      <a:pt x="4726" y="1317"/>
                    </a:moveTo>
                    <a:lnTo>
                      <a:pt x="4726" y="2703"/>
                    </a:lnTo>
                    <a:cubicBezTo>
                      <a:pt x="4663" y="2735"/>
                      <a:pt x="4600" y="2829"/>
                      <a:pt x="4569" y="2861"/>
                    </a:cubicBezTo>
                    <a:lnTo>
                      <a:pt x="4065" y="3554"/>
                    </a:lnTo>
                    <a:cubicBezTo>
                      <a:pt x="3970" y="3176"/>
                      <a:pt x="3907" y="2703"/>
                      <a:pt x="3907" y="2388"/>
                    </a:cubicBezTo>
                    <a:cubicBezTo>
                      <a:pt x="3876" y="1947"/>
                      <a:pt x="3970" y="1632"/>
                      <a:pt x="4222" y="1475"/>
                    </a:cubicBezTo>
                    <a:cubicBezTo>
                      <a:pt x="4348" y="1349"/>
                      <a:pt x="4537" y="1317"/>
                      <a:pt x="4726" y="1317"/>
                    </a:cubicBezTo>
                    <a:close/>
                    <a:moveTo>
                      <a:pt x="7046" y="813"/>
                    </a:moveTo>
                    <a:cubicBezTo>
                      <a:pt x="7507" y="813"/>
                      <a:pt x="7937" y="916"/>
                      <a:pt x="8286" y="1128"/>
                    </a:cubicBezTo>
                    <a:cubicBezTo>
                      <a:pt x="8759" y="1412"/>
                      <a:pt x="8979" y="1821"/>
                      <a:pt x="8948" y="2420"/>
                    </a:cubicBezTo>
                    <a:cubicBezTo>
                      <a:pt x="8948" y="2703"/>
                      <a:pt x="8853" y="3113"/>
                      <a:pt x="8790" y="3554"/>
                    </a:cubicBezTo>
                    <a:lnTo>
                      <a:pt x="8286" y="2861"/>
                    </a:lnTo>
                    <a:cubicBezTo>
                      <a:pt x="8066" y="2609"/>
                      <a:pt x="7814" y="2451"/>
                      <a:pt x="7499" y="2451"/>
                    </a:cubicBezTo>
                    <a:lnTo>
                      <a:pt x="5514" y="2451"/>
                    </a:lnTo>
                    <a:lnTo>
                      <a:pt x="5514" y="1160"/>
                    </a:lnTo>
                    <a:cubicBezTo>
                      <a:pt x="6020" y="931"/>
                      <a:pt x="6551" y="813"/>
                      <a:pt x="7046" y="813"/>
                    </a:cubicBezTo>
                    <a:close/>
                    <a:moveTo>
                      <a:pt x="7530" y="3334"/>
                    </a:moveTo>
                    <a:cubicBezTo>
                      <a:pt x="7562" y="3334"/>
                      <a:pt x="7593" y="3365"/>
                      <a:pt x="7656" y="3365"/>
                    </a:cubicBezTo>
                    <a:lnTo>
                      <a:pt x="8601" y="4657"/>
                    </a:lnTo>
                    <a:cubicBezTo>
                      <a:pt x="8444" y="5917"/>
                      <a:pt x="7688" y="7177"/>
                      <a:pt x="6427" y="7177"/>
                    </a:cubicBezTo>
                    <a:cubicBezTo>
                      <a:pt x="5167" y="7177"/>
                      <a:pt x="4411" y="5980"/>
                      <a:pt x="4254" y="4657"/>
                    </a:cubicBezTo>
                    <a:lnTo>
                      <a:pt x="5199" y="3365"/>
                    </a:lnTo>
                    <a:cubicBezTo>
                      <a:pt x="5230" y="3334"/>
                      <a:pt x="5293" y="3334"/>
                      <a:pt x="5325" y="3334"/>
                    </a:cubicBezTo>
                    <a:close/>
                    <a:moveTo>
                      <a:pt x="5199" y="7681"/>
                    </a:moveTo>
                    <a:cubicBezTo>
                      <a:pt x="5608" y="7902"/>
                      <a:pt x="5986" y="8028"/>
                      <a:pt x="6427" y="8028"/>
                    </a:cubicBezTo>
                    <a:cubicBezTo>
                      <a:pt x="6869" y="8028"/>
                      <a:pt x="7310" y="7902"/>
                      <a:pt x="7688" y="7713"/>
                    </a:cubicBezTo>
                    <a:lnTo>
                      <a:pt x="7688" y="7807"/>
                    </a:lnTo>
                    <a:cubicBezTo>
                      <a:pt x="7688" y="8028"/>
                      <a:pt x="7719" y="8185"/>
                      <a:pt x="7814" y="8343"/>
                    </a:cubicBezTo>
                    <a:lnTo>
                      <a:pt x="6427" y="9634"/>
                    </a:lnTo>
                    <a:lnTo>
                      <a:pt x="5073" y="8280"/>
                    </a:lnTo>
                    <a:cubicBezTo>
                      <a:pt x="5167" y="8122"/>
                      <a:pt x="5199" y="7965"/>
                      <a:pt x="5199" y="7776"/>
                    </a:cubicBezTo>
                    <a:lnTo>
                      <a:pt x="5199" y="7681"/>
                    </a:lnTo>
                    <a:close/>
                    <a:moveTo>
                      <a:pt x="4537" y="8878"/>
                    </a:moveTo>
                    <a:lnTo>
                      <a:pt x="5829" y="10170"/>
                    </a:lnTo>
                    <a:lnTo>
                      <a:pt x="5230" y="10769"/>
                    </a:lnTo>
                    <a:lnTo>
                      <a:pt x="4065" y="9036"/>
                    </a:lnTo>
                    <a:cubicBezTo>
                      <a:pt x="4222" y="9036"/>
                      <a:pt x="4380" y="9004"/>
                      <a:pt x="4537" y="8878"/>
                    </a:cubicBezTo>
                    <a:close/>
                    <a:moveTo>
                      <a:pt x="8318" y="8878"/>
                    </a:moveTo>
                    <a:cubicBezTo>
                      <a:pt x="8475" y="8973"/>
                      <a:pt x="8633" y="9036"/>
                      <a:pt x="8790" y="9036"/>
                    </a:cubicBezTo>
                    <a:lnTo>
                      <a:pt x="7593" y="10769"/>
                    </a:lnTo>
                    <a:lnTo>
                      <a:pt x="7026" y="10170"/>
                    </a:lnTo>
                    <a:lnTo>
                      <a:pt x="8318" y="8878"/>
                    </a:lnTo>
                    <a:close/>
                    <a:moveTo>
                      <a:pt x="10460" y="9067"/>
                    </a:moveTo>
                    <a:cubicBezTo>
                      <a:pt x="11279" y="9067"/>
                      <a:pt x="11941" y="9760"/>
                      <a:pt x="11941" y="10580"/>
                    </a:cubicBezTo>
                    <a:lnTo>
                      <a:pt x="11941" y="11840"/>
                    </a:lnTo>
                    <a:lnTo>
                      <a:pt x="7814" y="11840"/>
                    </a:lnTo>
                    <a:cubicBezTo>
                      <a:pt x="7908" y="11808"/>
                      <a:pt x="8003" y="11745"/>
                      <a:pt x="8034" y="11682"/>
                    </a:cubicBezTo>
                    <a:lnTo>
                      <a:pt x="9798" y="9067"/>
                    </a:lnTo>
                    <a:close/>
                    <a:moveTo>
                      <a:pt x="3088" y="9067"/>
                    </a:moveTo>
                    <a:lnTo>
                      <a:pt x="4852" y="11651"/>
                    </a:lnTo>
                    <a:cubicBezTo>
                      <a:pt x="4915" y="11745"/>
                      <a:pt x="5041" y="11808"/>
                      <a:pt x="5167" y="11840"/>
                    </a:cubicBezTo>
                    <a:lnTo>
                      <a:pt x="5199" y="11840"/>
                    </a:lnTo>
                    <a:cubicBezTo>
                      <a:pt x="5325" y="11840"/>
                      <a:pt x="5419" y="11808"/>
                      <a:pt x="5482" y="11714"/>
                    </a:cubicBezTo>
                    <a:lnTo>
                      <a:pt x="6427" y="10769"/>
                    </a:lnTo>
                    <a:lnTo>
                      <a:pt x="7404" y="11745"/>
                    </a:lnTo>
                    <a:cubicBezTo>
                      <a:pt x="7436" y="11777"/>
                      <a:pt x="7530" y="11840"/>
                      <a:pt x="7593" y="11871"/>
                    </a:cubicBezTo>
                    <a:lnTo>
                      <a:pt x="914" y="11871"/>
                    </a:lnTo>
                    <a:lnTo>
                      <a:pt x="914" y="11840"/>
                    </a:lnTo>
                    <a:lnTo>
                      <a:pt x="914" y="10580"/>
                    </a:lnTo>
                    <a:cubicBezTo>
                      <a:pt x="914" y="9760"/>
                      <a:pt x="1576" y="9067"/>
                      <a:pt x="2395" y="9067"/>
                    </a:cubicBezTo>
                    <a:close/>
                    <a:moveTo>
                      <a:pt x="7043" y="1"/>
                    </a:moveTo>
                    <a:cubicBezTo>
                      <a:pt x="6380" y="1"/>
                      <a:pt x="5673" y="166"/>
                      <a:pt x="5010" y="498"/>
                    </a:cubicBezTo>
                    <a:cubicBezTo>
                      <a:pt x="4898" y="477"/>
                      <a:pt x="4788" y="467"/>
                      <a:pt x="4680" y="467"/>
                    </a:cubicBezTo>
                    <a:cubicBezTo>
                      <a:pt x="4300" y="467"/>
                      <a:pt x="3942" y="592"/>
                      <a:pt x="3624" y="813"/>
                    </a:cubicBezTo>
                    <a:cubicBezTo>
                      <a:pt x="3308" y="1034"/>
                      <a:pt x="2962" y="1506"/>
                      <a:pt x="2962" y="2388"/>
                    </a:cubicBezTo>
                    <a:cubicBezTo>
                      <a:pt x="2962" y="3144"/>
                      <a:pt x="3277" y="4405"/>
                      <a:pt x="3340" y="4625"/>
                    </a:cubicBezTo>
                    <a:cubicBezTo>
                      <a:pt x="3466" y="5570"/>
                      <a:pt x="3781" y="6389"/>
                      <a:pt x="4285" y="6988"/>
                    </a:cubicBezTo>
                    <a:lnTo>
                      <a:pt x="4285" y="7744"/>
                    </a:lnTo>
                    <a:cubicBezTo>
                      <a:pt x="4285" y="8028"/>
                      <a:pt x="4065" y="8248"/>
                      <a:pt x="3781" y="8248"/>
                    </a:cubicBezTo>
                    <a:lnTo>
                      <a:pt x="2332" y="8248"/>
                    </a:lnTo>
                    <a:cubicBezTo>
                      <a:pt x="1072" y="8248"/>
                      <a:pt x="0" y="9288"/>
                      <a:pt x="0" y="10580"/>
                    </a:cubicBezTo>
                    <a:lnTo>
                      <a:pt x="0" y="12281"/>
                    </a:lnTo>
                    <a:cubicBezTo>
                      <a:pt x="0" y="12501"/>
                      <a:pt x="189" y="12690"/>
                      <a:pt x="410" y="12690"/>
                    </a:cubicBezTo>
                    <a:lnTo>
                      <a:pt x="12256" y="12690"/>
                    </a:lnTo>
                    <a:cubicBezTo>
                      <a:pt x="12508" y="12690"/>
                      <a:pt x="12697" y="12501"/>
                      <a:pt x="12697" y="12281"/>
                    </a:cubicBezTo>
                    <a:lnTo>
                      <a:pt x="12697" y="10580"/>
                    </a:lnTo>
                    <a:cubicBezTo>
                      <a:pt x="12760" y="9319"/>
                      <a:pt x="11689" y="8248"/>
                      <a:pt x="10429" y="8248"/>
                    </a:cubicBezTo>
                    <a:lnTo>
                      <a:pt x="8979" y="8248"/>
                    </a:lnTo>
                    <a:cubicBezTo>
                      <a:pt x="8696" y="8248"/>
                      <a:pt x="8475" y="8028"/>
                      <a:pt x="8475" y="7744"/>
                    </a:cubicBezTo>
                    <a:lnTo>
                      <a:pt x="8475" y="6957"/>
                    </a:lnTo>
                    <a:cubicBezTo>
                      <a:pt x="8979" y="6358"/>
                      <a:pt x="9294" y="5539"/>
                      <a:pt x="9389" y="4625"/>
                    </a:cubicBezTo>
                    <a:cubicBezTo>
                      <a:pt x="9546" y="4121"/>
                      <a:pt x="9735" y="3050"/>
                      <a:pt x="9767" y="2420"/>
                    </a:cubicBezTo>
                    <a:cubicBezTo>
                      <a:pt x="9767" y="1538"/>
                      <a:pt x="9420" y="845"/>
                      <a:pt x="8664" y="404"/>
                    </a:cubicBezTo>
                    <a:cubicBezTo>
                      <a:pt x="8202" y="135"/>
                      <a:pt x="7640" y="1"/>
                      <a:pt x="7043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70"/>
              <p:cNvSpPr/>
              <p:nvPr/>
            </p:nvSpPr>
            <p:spPr>
              <a:xfrm>
                <a:off x="-64172200" y="2175800"/>
                <a:ext cx="48850" cy="22075"/>
              </a:xfrm>
              <a:custGeom>
                <a:rect b="b" l="l" r="r" t="t"/>
                <a:pathLst>
                  <a:path extrusionOk="0" h="883" w="1954">
                    <a:moveTo>
                      <a:pt x="410" y="1"/>
                    </a:moveTo>
                    <a:cubicBezTo>
                      <a:pt x="158" y="1"/>
                      <a:pt x="0" y="190"/>
                      <a:pt x="0" y="442"/>
                    </a:cubicBezTo>
                    <a:cubicBezTo>
                      <a:pt x="0" y="662"/>
                      <a:pt x="221" y="883"/>
                      <a:pt x="410" y="883"/>
                    </a:cubicBezTo>
                    <a:lnTo>
                      <a:pt x="1513" y="883"/>
                    </a:lnTo>
                    <a:cubicBezTo>
                      <a:pt x="1765" y="883"/>
                      <a:pt x="1891" y="662"/>
                      <a:pt x="1891" y="442"/>
                    </a:cubicBezTo>
                    <a:cubicBezTo>
                      <a:pt x="1954" y="190"/>
                      <a:pt x="1733" y="1"/>
                      <a:pt x="1513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70"/>
              <p:cNvSpPr/>
              <p:nvPr/>
            </p:nvSpPr>
            <p:spPr>
              <a:xfrm>
                <a:off x="-64212375" y="2210450"/>
                <a:ext cx="5525" cy="25"/>
              </a:xfrm>
              <a:custGeom>
                <a:rect b="b" l="l" r="r" t="t"/>
                <a:pathLst>
                  <a:path extrusionOk="0" h="1" w="221">
                    <a:moveTo>
                      <a:pt x="1" y="1"/>
                    </a:moveTo>
                    <a:lnTo>
                      <a:pt x="221" y="1"/>
                    </a:lnTo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3" name="Google Shape;823;p70"/>
          <p:cNvGrpSpPr/>
          <p:nvPr/>
        </p:nvGrpSpPr>
        <p:grpSpPr>
          <a:xfrm>
            <a:off x="2790275" y="3289900"/>
            <a:ext cx="1491000" cy="1491000"/>
            <a:chOff x="2790275" y="3289900"/>
            <a:chExt cx="1491000" cy="1491000"/>
          </a:xfrm>
        </p:grpSpPr>
        <p:sp>
          <p:nvSpPr>
            <p:cNvPr id="795" name="Google Shape;795;p70"/>
            <p:cNvSpPr/>
            <p:nvPr/>
          </p:nvSpPr>
          <p:spPr>
            <a:xfrm>
              <a:off x="2790275" y="3289900"/>
              <a:ext cx="1491000" cy="1491000"/>
            </a:xfrm>
            <a:prstGeom prst="rect">
              <a:avLst/>
            </a:prstGeom>
            <a:solidFill>
              <a:srgbClr val="00D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4" name="Google Shape;824;p70"/>
            <p:cNvGrpSpPr/>
            <p:nvPr/>
          </p:nvGrpSpPr>
          <p:grpSpPr>
            <a:xfrm>
              <a:off x="3361491" y="3756517"/>
              <a:ext cx="348568" cy="349009"/>
              <a:chOff x="-61784125" y="1931250"/>
              <a:chExt cx="316650" cy="317050"/>
            </a:xfrm>
          </p:grpSpPr>
          <p:sp>
            <p:nvSpPr>
              <p:cNvPr id="825" name="Google Shape;825;p70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70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70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70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29" name="Google Shape;829;p70"/>
          <p:cNvSpPr txBox="1"/>
          <p:nvPr/>
        </p:nvSpPr>
        <p:spPr>
          <a:xfrm>
            <a:off x="2861225" y="2038200"/>
            <a:ext cx="1349100" cy="3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CHANNEL 1</a:t>
            </a:r>
            <a:endParaRPr sz="12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830" name="Google Shape;830;p70"/>
          <p:cNvSpPr txBox="1"/>
          <p:nvPr/>
        </p:nvSpPr>
        <p:spPr>
          <a:xfrm>
            <a:off x="4933625" y="2038200"/>
            <a:ext cx="1349100" cy="3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CHANNEL 2</a:t>
            </a:r>
            <a:endParaRPr sz="12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831" name="Google Shape;831;p70"/>
          <p:cNvSpPr txBox="1"/>
          <p:nvPr/>
        </p:nvSpPr>
        <p:spPr>
          <a:xfrm>
            <a:off x="2861225" y="4089625"/>
            <a:ext cx="1349100" cy="3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CHANNEL 3</a:t>
            </a:r>
            <a:endParaRPr sz="12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832" name="Google Shape;832;p70"/>
          <p:cNvSpPr txBox="1"/>
          <p:nvPr/>
        </p:nvSpPr>
        <p:spPr>
          <a:xfrm>
            <a:off x="4933625" y="4089625"/>
            <a:ext cx="1349100" cy="35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CHANNEL 4</a:t>
            </a:r>
            <a:endParaRPr sz="12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6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7" name="Google Shape;837;p71"/>
          <p:cNvPicPr preferRelativeResize="0"/>
          <p:nvPr/>
        </p:nvPicPr>
        <p:blipFill rotWithShape="1">
          <a:blip r:embed="rId3">
            <a:alphaModFix/>
          </a:blip>
          <a:srcRect b="19719" l="0" r="0" t="23549"/>
          <a:stretch/>
        </p:blipFill>
        <p:spPr>
          <a:xfrm>
            <a:off x="0" y="1257350"/>
            <a:ext cx="9146850" cy="3459600"/>
          </a:xfrm>
          <a:prstGeom prst="rect">
            <a:avLst/>
          </a:prstGeom>
          <a:noFill/>
          <a:ln>
            <a:noFill/>
          </a:ln>
        </p:spPr>
      </p:pic>
      <p:sp>
        <p:nvSpPr>
          <p:cNvPr id="838" name="Google Shape;838;p71"/>
          <p:cNvSpPr/>
          <p:nvPr/>
        </p:nvSpPr>
        <p:spPr>
          <a:xfrm flipH="1">
            <a:off x="475" y="1257350"/>
            <a:ext cx="9144000" cy="3459600"/>
          </a:xfrm>
          <a:prstGeom prst="rect">
            <a:avLst/>
          </a:prstGeom>
          <a:solidFill>
            <a:srgbClr val="FFFFFF">
              <a:alpha val="5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" name="Google Shape;839;p71"/>
          <p:cNvSpPr/>
          <p:nvPr/>
        </p:nvSpPr>
        <p:spPr>
          <a:xfrm>
            <a:off x="0" y="1257350"/>
            <a:ext cx="9146858" cy="3459589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073763">
              <a:alpha val="7499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840" name="Google Shape;840;p71"/>
          <p:cNvSpPr txBox="1"/>
          <p:nvPr>
            <p:ph idx="1" type="subTitle"/>
          </p:nvPr>
        </p:nvSpPr>
        <p:spPr>
          <a:xfrm>
            <a:off x="865200" y="28070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41" name="Google Shape;841;p71"/>
          <p:cNvSpPr txBox="1"/>
          <p:nvPr>
            <p:ph idx="2" type="subTitle"/>
          </p:nvPr>
        </p:nvSpPr>
        <p:spPr>
          <a:xfrm>
            <a:off x="3663025" y="28070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 and is the second planet from the Sun. It’s terribly hot</a:t>
            </a:r>
            <a:r>
              <a:rPr lang="es"/>
              <a:t>, </a:t>
            </a:r>
            <a:r>
              <a:rPr lang="es">
                <a:solidFill>
                  <a:srgbClr val="FFFFFF"/>
                </a:solidFill>
              </a:rPr>
              <a:t>even hotter than 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42" name="Google Shape;842;p71"/>
          <p:cNvSpPr txBox="1"/>
          <p:nvPr>
            <p:ph type="ctrTitle"/>
          </p:nvPr>
        </p:nvSpPr>
        <p:spPr>
          <a:xfrm>
            <a:off x="1348450" y="225175"/>
            <a:ext cx="6447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ADVERTISING AND PROMOTION</a:t>
            </a:r>
            <a:endParaRPr sz="2800">
              <a:solidFill>
                <a:srgbClr val="073763"/>
              </a:solidFill>
            </a:endParaRPr>
          </a:p>
        </p:txBody>
      </p:sp>
      <p:sp>
        <p:nvSpPr>
          <p:cNvPr id="843" name="Google Shape;843;p71"/>
          <p:cNvSpPr txBox="1"/>
          <p:nvPr>
            <p:ph idx="3" type="ctrTitle"/>
          </p:nvPr>
        </p:nvSpPr>
        <p:spPr>
          <a:xfrm>
            <a:off x="464600" y="2498450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44" name="Google Shape;844;p71"/>
          <p:cNvSpPr txBox="1"/>
          <p:nvPr>
            <p:ph idx="4" type="ctrTitle"/>
          </p:nvPr>
        </p:nvSpPr>
        <p:spPr>
          <a:xfrm>
            <a:off x="3262350" y="2498450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45" name="Google Shape;845;p71"/>
          <p:cNvSpPr txBox="1"/>
          <p:nvPr>
            <p:ph idx="5" type="subTitle"/>
          </p:nvPr>
        </p:nvSpPr>
        <p:spPr>
          <a:xfrm>
            <a:off x="6460750" y="28070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46" name="Google Shape;846;p71"/>
          <p:cNvSpPr txBox="1"/>
          <p:nvPr>
            <p:ph idx="6" type="ctrTitle"/>
          </p:nvPr>
        </p:nvSpPr>
        <p:spPr>
          <a:xfrm>
            <a:off x="6060100" y="2498450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ONLINE</a:t>
            </a:r>
            <a:endParaRPr/>
          </a:p>
        </p:txBody>
      </p:sp>
      <p:grpSp>
        <p:nvGrpSpPr>
          <p:cNvPr id="847" name="Google Shape;847;p71"/>
          <p:cNvGrpSpPr/>
          <p:nvPr/>
        </p:nvGrpSpPr>
        <p:grpSpPr>
          <a:xfrm>
            <a:off x="1619838" y="2091574"/>
            <a:ext cx="5923312" cy="349421"/>
            <a:chOff x="1619838" y="2091574"/>
            <a:chExt cx="5923312" cy="349421"/>
          </a:xfrm>
        </p:grpSpPr>
        <p:grpSp>
          <p:nvGrpSpPr>
            <p:cNvPr id="848" name="Google Shape;848;p71"/>
            <p:cNvGrpSpPr/>
            <p:nvPr/>
          </p:nvGrpSpPr>
          <p:grpSpPr>
            <a:xfrm>
              <a:off x="7195463" y="2091574"/>
              <a:ext cx="347688" cy="349421"/>
              <a:chOff x="-62882850" y="2664925"/>
              <a:chExt cx="315850" cy="317425"/>
            </a:xfrm>
          </p:grpSpPr>
          <p:sp>
            <p:nvSpPr>
              <p:cNvPr id="849" name="Google Shape;849;p71"/>
              <p:cNvSpPr/>
              <p:nvPr/>
            </p:nvSpPr>
            <p:spPr>
              <a:xfrm>
                <a:off x="-62882850" y="2664925"/>
                <a:ext cx="315850" cy="317425"/>
              </a:xfrm>
              <a:custGeom>
                <a:rect b="b" l="l" r="r" t="t"/>
                <a:pathLst>
                  <a:path extrusionOk="0" h="12697" w="12634">
                    <a:moveTo>
                      <a:pt x="11405" y="851"/>
                    </a:moveTo>
                    <a:cubicBezTo>
                      <a:pt x="11657" y="851"/>
                      <a:pt x="11814" y="1040"/>
                      <a:pt x="11814" y="1260"/>
                    </a:cubicBezTo>
                    <a:lnTo>
                      <a:pt x="11814" y="7719"/>
                    </a:lnTo>
                    <a:lnTo>
                      <a:pt x="788" y="7719"/>
                    </a:lnTo>
                    <a:lnTo>
                      <a:pt x="788" y="1260"/>
                    </a:lnTo>
                    <a:cubicBezTo>
                      <a:pt x="788" y="1040"/>
                      <a:pt x="977" y="851"/>
                      <a:pt x="1197" y="851"/>
                    </a:cubicBezTo>
                    <a:close/>
                    <a:moveTo>
                      <a:pt x="11814" y="8506"/>
                    </a:moveTo>
                    <a:lnTo>
                      <a:pt x="11814" y="8947"/>
                    </a:lnTo>
                    <a:cubicBezTo>
                      <a:pt x="11814" y="9199"/>
                      <a:pt x="11594" y="9389"/>
                      <a:pt x="11405" y="9389"/>
                    </a:cubicBezTo>
                    <a:lnTo>
                      <a:pt x="1197" y="9389"/>
                    </a:lnTo>
                    <a:cubicBezTo>
                      <a:pt x="977" y="9389"/>
                      <a:pt x="788" y="9199"/>
                      <a:pt x="788" y="8947"/>
                    </a:cubicBezTo>
                    <a:lnTo>
                      <a:pt x="788" y="8506"/>
                    </a:lnTo>
                    <a:close/>
                    <a:moveTo>
                      <a:pt x="7782" y="10208"/>
                    </a:moveTo>
                    <a:lnTo>
                      <a:pt x="8349" y="11877"/>
                    </a:lnTo>
                    <a:lnTo>
                      <a:pt x="4253" y="11877"/>
                    </a:lnTo>
                    <a:lnTo>
                      <a:pt x="4789" y="10208"/>
                    </a:lnTo>
                    <a:close/>
                    <a:moveTo>
                      <a:pt x="1197" y="0"/>
                    </a:moveTo>
                    <a:cubicBezTo>
                      <a:pt x="536" y="0"/>
                      <a:pt x="0" y="567"/>
                      <a:pt x="0" y="1229"/>
                    </a:cubicBezTo>
                    <a:lnTo>
                      <a:pt x="0" y="8947"/>
                    </a:lnTo>
                    <a:cubicBezTo>
                      <a:pt x="0" y="9609"/>
                      <a:pt x="536" y="10176"/>
                      <a:pt x="1197" y="10176"/>
                    </a:cubicBezTo>
                    <a:lnTo>
                      <a:pt x="3938" y="10176"/>
                    </a:lnTo>
                    <a:lnTo>
                      <a:pt x="3371" y="11814"/>
                    </a:lnTo>
                    <a:lnTo>
                      <a:pt x="2867" y="11814"/>
                    </a:lnTo>
                    <a:cubicBezTo>
                      <a:pt x="2615" y="11814"/>
                      <a:pt x="2457" y="12003"/>
                      <a:pt x="2457" y="12255"/>
                    </a:cubicBezTo>
                    <a:cubicBezTo>
                      <a:pt x="2457" y="12476"/>
                      <a:pt x="2678" y="12697"/>
                      <a:pt x="2867" y="12697"/>
                    </a:cubicBezTo>
                    <a:lnTo>
                      <a:pt x="9767" y="12697"/>
                    </a:lnTo>
                    <a:cubicBezTo>
                      <a:pt x="9987" y="12697"/>
                      <a:pt x="10176" y="12476"/>
                      <a:pt x="10176" y="12255"/>
                    </a:cubicBezTo>
                    <a:cubicBezTo>
                      <a:pt x="10176" y="12003"/>
                      <a:pt x="9987" y="11814"/>
                      <a:pt x="9767" y="11814"/>
                    </a:cubicBezTo>
                    <a:lnTo>
                      <a:pt x="9231" y="11814"/>
                    </a:lnTo>
                    <a:lnTo>
                      <a:pt x="8695" y="10176"/>
                    </a:lnTo>
                    <a:lnTo>
                      <a:pt x="11405" y="10176"/>
                    </a:lnTo>
                    <a:cubicBezTo>
                      <a:pt x="12066" y="10176"/>
                      <a:pt x="12634" y="9609"/>
                      <a:pt x="12634" y="8947"/>
                    </a:cubicBezTo>
                    <a:lnTo>
                      <a:pt x="12634" y="1229"/>
                    </a:lnTo>
                    <a:cubicBezTo>
                      <a:pt x="12634" y="567"/>
                      <a:pt x="12066" y="0"/>
                      <a:pt x="114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71"/>
              <p:cNvSpPr/>
              <p:nvPr/>
            </p:nvSpPr>
            <p:spPr>
              <a:xfrm>
                <a:off x="-62756050" y="2702725"/>
                <a:ext cx="62225" cy="146525"/>
              </a:xfrm>
              <a:custGeom>
                <a:rect b="b" l="l" r="r" t="t"/>
                <a:pathLst>
                  <a:path extrusionOk="0" h="5861" w="2489">
                    <a:moveTo>
                      <a:pt x="1229" y="0"/>
                    </a:moveTo>
                    <a:cubicBezTo>
                      <a:pt x="977" y="0"/>
                      <a:pt x="819" y="189"/>
                      <a:pt x="819" y="441"/>
                    </a:cubicBezTo>
                    <a:lnTo>
                      <a:pt x="819" y="693"/>
                    </a:lnTo>
                    <a:cubicBezTo>
                      <a:pt x="347" y="851"/>
                      <a:pt x="0" y="1324"/>
                      <a:pt x="0" y="1891"/>
                    </a:cubicBezTo>
                    <a:cubicBezTo>
                      <a:pt x="0" y="2552"/>
                      <a:pt x="536" y="2962"/>
                      <a:pt x="977" y="3277"/>
                    </a:cubicBezTo>
                    <a:cubicBezTo>
                      <a:pt x="1292" y="3497"/>
                      <a:pt x="1639" y="3749"/>
                      <a:pt x="1639" y="3970"/>
                    </a:cubicBezTo>
                    <a:cubicBezTo>
                      <a:pt x="1639" y="4222"/>
                      <a:pt x="1450" y="4411"/>
                      <a:pt x="1229" y="4411"/>
                    </a:cubicBezTo>
                    <a:cubicBezTo>
                      <a:pt x="977" y="4411"/>
                      <a:pt x="819" y="4222"/>
                      <a:pt x="819" y="3970"/>
                    </a:cubicBezTo>
                    <a:cubicBezTo>
                      <a:pt x="819" y="3749"/>
                      <a:pt x="630" y="3529"/>
                      <a:pt x="441" y="3529"/>
                    </a:cubicBezTo>
                    <a:cubicBezTo>
                      <a:pt x="189" y="3529"/>
                      <a:pt x="0" y="3749"/>
                      <a:pt x="0" y="3970"/>
                    </a:cubicBezTo>
                    <a:cubicBezTo>
                      <a:pt x="0" y="4537"/>
                      <a:pt x="347" y="4947"/>
                      <a:pt x="819" y="5167"/>
                    </a:cubicBezTo>
                    <a:lnTo>
                      <a:pt x="819" y="5419"/>
                    </a:lnTo>
                    <a:cubicBezTo>
                      <a:pt x="819" y="5671"/>
                      <a:pt x="1008" y="5860"/>
                      <a:pt x="1229" y="5860"/>
                    </a:cubicBezTo>
                    <a:cubicBezTo>
                      <a:pt x="1450" y="5860"/>
                      <a:pt x="1639" y="5671"/>
                      <a:pt x="1639" y="5419"/>
                    </a:cubicBezTo>
                    <a:lnTo>
                      <a:pt x="1639" y="5167"/>
                    </a:lnTo>
                    <a:cubicBezTo>
                      <a:pt x="2111" y="5010"/>
                      <a:pt x="2489" y="4537"/>
                      <a:pt x="2489" y="3970"/>
                    </a:cubicBezTo>
                    <a:cubicBezTo>
                      <a:pt x="2489" y="3308"/>
                      <a:pt x="1922" y="2899"/>
                      <a:pt x="1481" y="2584"/>
                    </a:cubicBezTo>
                    <a:cubicBezTo>
                      <a:pt x="1166" y="2363"/>
                      <a:pt x="819" y="2111"/>
                      <a:pt x="819" y="1891"/>
                    </a:cubicBezTo>
                    <a:cubicBezTo>
                      <a:pt x="819" y="1639"/>
                      <a:pt x="977" y="1450"/>
                      <a:pt x="1229" y="1450"/>
                    </a:cubicBezTo>
                    <a:cubicBezTo>
                      <a:pt x="1450" y="1450"/>
                      <a:pt x="1639" y="1639"/>
                      <a:pt x="1639" y="1891"/>
                    </a:cubicBezTo>
                    <a:cubicBezTo>
                      <a:pt x="1639" y="2111"/>
                      <a:pt x="1859" y="2332"/>
                      <a:pt x="2048" y="2332"/>
                    </a:cubicBezTo>
                    <a:cubicBezTo>
                      <a:pt x="2237" y="2332"/>
                      <a:pt x="2489" y="2111"/>
                      <a:pt x="2489" y="1891"/>
                    </a:cubicBezTo>
                    <a:cubicBezTo>
                      <a:pt x="2489" y="1324"/>
                      <a:pt x="2143" y="914"/>
                      <a:pt x="1639" y="693"/>
                    </a:cubicBezTo>
                    <a:lnTo>
                      <a:pt x="1639" y="441"/>
                    </a:lnTo>
                    <a:cubicBezTo>
                      <a:pt x="1639" y="189"/>
                      <a:pt x="1450" y="0"/>
                      <a:pt x="1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1" name="Google Shape;851;p71"/>
            <p:cNvSpPr/>
            <p:nvPr/>
          </p:nvSpPr>
          <p:spPr>
            <a:xfrm>
              <a:off x="1619838" y="2100674"/>
              <a:ext cx="328695" cy="327795"/>
            </a:xfrm>
            <a:custGeom>
              <a:rect b="b" l="l" r="r" t="t"/>
              <a:pathLst>
                <a:path extrusionOk="0" h="11657" w="11689">
                  <a:moveTo>
                    <a:pt x="5860" y="662"/>
                  </a:moveTo>
                  <a:cubicBezTo>
                    <a:pt x="6080" y="662"/>
                    <a:pt x="6238" y="851"/>
                    <a:pt x="6238" y="1040"/>
                  </a:cubicBezTo>
                  <a:lnTo>
                    <a:pt x="6238" y="1386"/>
                  </a:lnTo>
                  <a:lnTo>
                    <a:pt x="756" y="1386"/>
                  </a:lnTo>
                  <a:lnTo>
                    <a:pt x="756" y="1040"/>
                  </a:lnTo>
                  <a:cubicBezTo>
                    <a:pt x="725" y="851"/>
                    <a:pt x="882" y="662"/>
                    <a:pt x="1071" y="662"/>
                  </a:cubicBezTo>
                  <a:close/>
                  <a:moveTo>
                    <a:pt x="6175" y="2048"/>
                  </a:moveTo>
                  <a:lnTo>
                    <a:pt x="6175" y="3686"/>
                  </a:lnTo>
                  <a:cubicBezTo>
                    <a:pt x="5639" y="3686"/>
                    <a:pt x="5198" y="4096"/>
                    <a:pt x="5198" y="4663"/>
                  </a:cubicBezTo>
                  <a:cubicBezTo>
                    <a:pt x="4820" y="4694"/>
                    <a:pt x="4505" y="4883"/>
                    <a:pt x="4348" y="5261"/>
                  </a:cubicBezTo>
                  <a:lnTo>
                    <a:pt x="3592" y="4505"/>
                  </a:lnTo>
                  <a:cubicBezTo>
                    <a:pt x="3403" y="4300"/>
                    <a:pt x="3135" y="4198"/>
                    <a:pt x="2867" y="4198"/>
                  </a:cubicBezTo>
                  <a:cubicBezTo>
                    <a:pt x="2599" y="4198"/>
                    <a:pt x="2331" y="4300"/>
                    <a:pt x="2142" y="4505"/>
                  </a:cubicBezTo>
                  <a:cubicBezTo>
                    <a:pt x="1733" y="4883"/>
                    <a:pt x="1733" y="5576"/>
                    <a:pt x="2142" y="5954"/>
                  </a:cubicBezTo>
                  <a:lnTo>
                    <a:pt x="4505" y="8317"/>
                  </a:lnTo>
                  <a:lnTo>
                    <a:pt x="4316" y="8317"/>
                  </a:lnTo>
                  <a:cubicBezTo>
                    <a:pt x="3875" y="8317"/>
                    <a:pt x="3466" y="8601"/>
                    <a:pt x="3308" y="9042"/>
                  </a:cubicBezTo>
                  <a:lnTo>
                    <a:pt x="725" y="9042"/>
                  </a:lnTo>
                  <a:lnTo>
                    <a:pt x="725" y="8979"/>
                  </a:lnTo>
                  <a:lnTo>
                    <a:pt x="725" y="2048"/>
                  </a:lnTo>
                  <a:close/>
                  <a:moveTo>
                    <a:pt x="7640" y="3907"/>
                  </a:moveTo>
                  <a:cubicBezTo>
                    <a:pt x="7727" y="3907"/>
                    <a:pt x="7813" y="3938"/>
                    <a:pt x="7876" y="4001"/>
                  </a:cubicBezTo>
                  <a:lnTo>
                    <a:pt x="8664" y="4789"/>
                  </a:lnTo>
                  <a:cubicBezTo>
                    <a:pt x="9325" y="5450"/>
                    <a:pt x="9861" y="6238"/>
                    <a:pt x="10113" y="7026"/>
                  </a:cubicBezTo>
                  <a:lnTo>
                    <a:pt x="7530" y="9609"/>
                  </a:lnTo>
                  <a:lnTo>
                    <a:pt x="4222" y="9609"/>
                  </a:lnTo>
                  <a:cubicBezTo>
                    <a:pt x="4033" y="9609"/>
                    <a:pt x="3875" y="9451"/>
                    <a:pt x="3875" y="9262"/>
                  </a:cubicBezTo>
                  <a:cubicBezTo>
                    <a:pt x="3875" y="9073"/>
                    <a:pt x="4033" y="8916"/>
                    <a:pt x="4222" y="8916"/>
                  </a:cubicBezTo>
                  <a:lnTo>
                    <a:pt x="5230" y="8916"/>
                  </a:lnTo>
                  <a:cubicBezTo>
                    <a:pt x="5387" y="8916"/>
                    <a:pt x="5513" y="8821"/>
                    <a:pt x="5545" y="8695"/>
                  </a:cubicBezTo>
                  <a:cubicBezTo>
                    <a:pt x="5608" y="8601"/>
                    <a:pt x="5608" y="8443"/>
                    <a:pt x="5482" y="8349"/>
                  </a:cubicBezTo>
                  <a:lnTo>
                    <a:pt x="2520" y="5387"/>
                  </a:lnTo>
                  <a:cubicBezTo>
                    <a:pt x="2394" y="5293"/>
                    <a:pt x="2394" y="5041"/>
                    <a:pt x="2520" y="4915"/>
                  </a:cubicBezTo>
                  <a:cubicBezTo>
                    <a:pt x="2583" y="4868"/>
                    <a:pt x="2670" y="4844"/>
                    <a:pt x="2757" y="4844"/>
                  </a:cubicBezTo>
                  <a:cubicBezTo>
                    <a:pt x="2843" y="4844"/>
                    <a:pt x="2930" y="4868"/>
                    <a:pt x="2993" y="4915"/>
                  </a:cubicBezTo>
                  <a:lnTo>
                    <a:pt x="4442" y="6395"/>
                  </a:lnTo>
                  <a:lnTo>
                    <a:pt x="5450" y="7372"/>
                  </a:lnTo>
                  <a:cubicBezTo>
                    <a:pt x="5498" y="7435"/>
                    <a:pt x="5584" y="7467"/>
                    <a:pt x="5675" y="7467"/>
                  </a:cubicBezTo>
                  <a:cubicBezTo>
                    <a:pt x="5765" y="7467"/>
                    <a:pt x="5860" y="7435"/>
                    <a:pt x="5923" y="7372"/>
                  </a:cubicBezTo>
                  <a:cubicBezTo>
                    <a:pt x="6017" y="7246"/>
                    <a:pt x="6017" y="7026"/>
                    <a:pt x="5923" y="6900"/>
                  </a:cubicBezTo>
                  <a:lnTo>
                    <a:pt x="4915" y="5923"/>
                  </a:lnTo>
                  <a:cubicBezTo>
                    <a:pt x="4820" y="5797"/>
                    <a:pt x="4820" y="5545"/>
                    <a:pt x="4915" y="5450"/>
                  </a:cubicBezTo>
                  <a:cubicBezTo>
                    <a:pt x="4978" y="5387"/>
                    <a:pt x="5072" y="5356"/>
                    <a:pt x="5163" y="5356"/>
                  </a:cubicBezTo>
                  <a:cubicBezTo>
                    <a:pt x="5253" y="5356"/>
                    <a:pt x="5340" y="5387"/>
                    <a:pt x="5387" y="5450"/>
                  </a:cubicBezTo>
                  <a:lnTo>
                    <a:pt x="6396" y="6427"/>
                  </a:lnTo>
                  <a:cubicBezTo>
                    <a:pt x="6443" y="6490"/>
                    <a:pt x="6529" y="6522"/>
                    <a:pt x="6620" y="6522"/>
                  </a:cubicBezTo>
                  <a:cubicBezTo>
                    <a:pt x="6711" y="6522"/>
                    <a:pt x="6805" y="6490"/>
                    <a:pt x="6868" y="6427"/>
                  </a:cubicBezTo>
                  <a:cubicBezTo>
                    <a:pt x="6963" y="6301"/>
                    <a:pt x="6963" y="6080"/>
                    <a:pt x="6868" y="5954"/>
                  </a:cubicBezTo>
                  <a:lnTo>
                    <a:pt x="5860" y="4978"/>
                  </a:lnTo>
                  <a:cubicBezTo>
                    <a:pt x="5765" y="4852"/>
                    <a:pt x="5765" y="4631"/>
                    <a:pt x="5860" y="4505"/>
                  </a:cubicBezTo>
                  <a:cubicBezTo>
                    <a:pt x="5923" y="4442"/>
                    <a:pt x="6017" y="4411"/>
                    <a:pt x="6108" y="4411"/>
                  </a:cubicBezTo>
                  <a:cubicBezTo>
                    <a:pt x="6199" y="4411"/>
                    <a:pt x="6285" y="4442"/>
                    <a:pt x="6333" y="4505"/>
                  </a:cubicBezTo>
                  <a:lnTo>
                    <a:pt x="7341" y="5482"/>
                  </a:lnTo>
                  <a:cubicBezTo>
                    <a:pt x="7388" y="5545"/>
                    <a:pt x="7475" y="5576"/>
                    <a:pt x="7565" y="5576"/>
                  </a:cubicBezTo>
                  <a:cubicBezTo>
                    <a:pt x="7656" y="5576"/>
                    <a:pt x="7750" y="5545"/>
                    <a:pt x="7813" y="5482"/>
                  </a:cubicBezTo>
                  <a:cubicBezTo>
                    <a:pt x="7908" y="5356"/>
                    <a:pt x="7908" y="5135"/>
                    <a:pt x="7813" y="5009"/>
                  </a:cubicBezTo>
                  <a:lnTo>
                    <a:pt x="7341" y="4537"/>
                  </a:lnTo>
                  <a:cubicBezTo>
                    <a:pt x="7278" y="4348"/>
                    <a:pt x="7278" y="4096"/>
                    <a:pt x="7404" y="4001"/>
                  </a:cubicBezTo>
                  <a:cubicBezTo>
                    <a:pt x="7467" y="3938"/>
                    <a:pt x="7553" y="3907"/>
                    <a:pt x="7640" y="3907"/>
                  </a:cubicBezTo>
                  <a:close/>
                  <a:moveTo>
                    <a:pt x="10554" y="7624"/>
                  </a:moveTo>
                  <a:lnTo>
                    <a:pt x="10806" y="7845"/>
                  </a:lnTo>
                  <a:cubicBezTo>
                    <a:pt x="10964" y="8002"/>
                    <a:pt x="10964" y="8191"/>
                    <a:pt x="10806" y="8317"/>
                  </a:cubicBezTo>
                  <a:lnTo>
                    <a:pt x="8853" y="10239"/>
                  </a:lnTo>
                  <a:cubicBezTo>
                    <a:pt x="8806" y="10302"/>
                    <a:pt x="8719" y="10334"/>
                    <a:pt x="8628" y="10334"/>
                  </a:cubicBezTo>
                  <a:cubicBezTo>
                    <a:pt x="8538" y="10334"/>
                    <a:pt x="8443" y="10302"/>
                    <a:pt x="8380" y="10239"/>
                  </a:cubicBezTo>
                  <a:lnTo>
                    <a:pt x="8160" y="10019"/>
                  </a:lnTo>
                  <a:lnTo>
                    <a:pt x="10554" y="7624"/>
                  </a:lnTo>
                  <a:close/>
                  <a:moveTo>
                    <a:pt x="3277" y="9672"/>
                  </a:moveTo>
                  <a:cubicBezTo>
                    <a:pt x="3434" y="10050"/>
                    <a:pt x="3781" y="10334"/>
                    <a:pt x="4222" y="10334"/>
                  </a:cubicBezTo>
                  <a:lnTo>
                    <a:pt x="6143" y="10334"/>
                  </a:lnTo>
                  <a:lnTo>
                    <a:pt x="6143" y="10680"/>
                  </a:lnTo>
                  <a:lnTo>
                    <a:pt x="6175" y="10680"/>
                  </a:lnTo>
                  <a:cubicBezTo>
                    <a:pt x="6175" y="10869"/>
                    <a:pt x="6017" y="11027"/>
                    <a:pt x="5828" y="11027"/>
                  </a:cubicBezTo>
                  <a:lnTo>
                    <a:pt x="1040" y="11027"/>
                  </a:lnTo>
                  <a:cubicBezTo>
                    <a:pt x="819" y="11027"/>
                    <a:pt x="662" y="10869"/>
                    <a:pt x="662" y="10680"/>
                  </a:cubicBezTo>
                  <a:lnTo>
                    <a:pt x="662" y="9672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40" y="11657"/>
                  </a:cubicBezTo>
                  <a:lnTo>
                    <a:pt x="5828" y="11657"/>
                  </a:lnTo>
                  <a:cubicBezTo>
                    <a:pt x="6396" y="11657"/>
                    <a:pt x="6868" y="11184"/>
                    <a:pt x="6868" y="10649"/>
                  </a:cubicBezTo>
                  <a:lnTo>
                    <a:pt x="6868" y="10334"/>
                  </a:lnTo>
                  <a:lnTo>
                    <a:pt x="7467" y="10334"/>
                  </a:lnTo>
                  <a:lnTo>
                    <a:pt x="7876" y="10775"/>
                  </a:lnTo>
                  <a:cubicBezTo>
                    <a:pt x="8081" y="10964"/>
                    <a:pt x="8349" y="11058"/>
                    <a:pt x="8613" y="11058"/>
                  </a:cubicBezTo>
                  <a:cubicBezTo>
                    <a:pt x="8877" y="11058"/>
                    <a:pt x="9136" y="10964"/>
                    <a:pt x="9325" y="10775"/>
                  </a:cubicBezTo>
                  <a:lnTo>
                    <a:pt x="11279" y="8821"/>
                  </a:lnTo>
                  <a:cubicBezTo>
                    <a:pt x="11688" y="8443"/>
                    <a:pt x="11688" y="7782"/>
                    <a:pt x="11310" y="7372"/>
                  </a:cubicBezTo>
                  <a:lnTo>
                    <a:pt x="10869" y="6931"/>
                  </a:lnTo>
                  <a:cubicBezTo>
                    <a:pt x="10554" y="6080"/>
                    <a:pt x="10082" y="5261"/>
                    <a:pt x="9420" y="4505"/>
                  </a:cubicBezTo>
                  <a:lnTo>
                    <a:pt x="8380" y="3466"/>
                  </a:lnTo>
                  <a:cubicBezTo>
                    <a:pt x="8191" y="3277"/>
                    <a:pt x="7931" y="3182"/>
                    <a:pt x="7668" y="3182"/>
                  </a:cubicBezTo>
                  <a:cubicBezTo>
                    <a:pt x="7404" y="3182"/>
                    <a:pt x="7136" y="3277"/>
                    <a:pt x="6931" y="3466"/>
                  </a:cubicBezTo>
                  <a:lnTo>
                    <a:pt x="6868" y="3560"/>
                  </a:lnTo>
                  <a:lnTo>
                    <a:pt x="6868" y="1040"/>
                  </a:lnTo>
                  <a:cubicBezTo>
                    <a:pt x="6868" y="473"/>
                    <a:pt x="6396" y="0"/>
                    <a:pt x="58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2" name="Google Shape;852;p71"/>
            <p:cNvGrpSpPr/>
            <p:nvPr/>
          </p:nvGrpSpPr>
          <p:grpSpPr>
            <a:xfrm>
              <a:off x="4412479" y="2104625"/>
              <a:ext cx="319043" cy="319909"/>
              <a:chOff x="6679825" y="2693700"/>
              <a:chExt cx="257875" cy="258575"/>
            </a:xfrm>
          </p:grpSpPr>
          <p:sp>
            <p:nvSpPr>
              <p:cNvPr id="853" name="Google Shape;853;p71"/>
              <p:cNvSpPr/>
              <p:nvPr/>
            </p:nvSpPr>
            <p:spPr>
              <a:xfrm>
                <a:off x="6679825" y="2693700"/>
                <a:ext cx="257875" cy="258575"/>
              </a:xfrm>
              <a:custGeom>
                <a:rect b="b" l="l" r="r" t="t"/>
                <a:pathLst>
                  <a:path extrusionOk="0" h="10343" w="10315">
                    <a:moveTo>
                      <a:pt x="5102" y="670"/>
                    </a:moveTo>
                    <a:cubicBezTo>
                      <a:pt x="5604" y="670"/>
                      <a:pt x="6022" y="1088"/>
                      <a:pt x="6022" y="1562"/>
                    </a:cubicBezTo>
                    <a:cubicBezTo>
                      <a:pt x="6022" y="2063"/>
                      <a:pt x="5604" y="2481"/>
                      <a:pt x="5102" y="2481"/>
                    </a:cubicBezTo>
                    <a:cubicBezTo>
                      <a:pt x="4600" y="2481"/>
                      <a:pt x="4182" y="2063"/>
                      <a:pt x="4182" y="1562"/>
                    </a:cubicBezTo>
                    <a:cubicBezTo>
                      <a:pt x="4182" y="1088"/>
                      <a:pt x="4600" y="670"/>
                      <a:pt x="5102" y="670"/>
                    </a:cubicBezTo>
                    <a:close/>
                    <a:moveTo>
                      <a:pt x="1757" y="1896"/>
                    </a:moveTo>
                    <a:cubicBezTo>
                      <a:pt x="2063" y="1896"/>
                      <a:pt x="2342" y="2175"/>
                      <a:pt x="2342" y="2481"/>
                    </a:cubicBezTo>
                    <a:cubicBezTo>
                      <a:pt x="2342" y="2788"/>
                      <a:pt x="2063" y="3067"/>
                      <a:pt x="1757" y="3067"/>
                    </a:cubicBezTo>
                    <a:cubicBezTo>
                      <a:pt x="1422" y="3067"/>
                      <a:pt x="1143" y="2788"/>
                      <a:pt x="1143" y="2481"/>
                    </a:cubicBezTo>
                    <a:cubicBezTo>
                      <a:pt x="1143" y="2119"/>
                      <a:pt x="1422" y="1896"/>
                      <a:pt x="1757" y="1896"/>
                    </a:cubicBezTo>
                    <a:close/>
                    <a:moveTo>
                      <a:pt x="8447" y="1896"/>
                    </a:moveTo>
                    <a:cubicBezTo>
                      <a:pt x="8781" y="1896"/>
                      <a:pt x="9032" y="2175"/>
                      <a:pt x="9032" y="2481"/>
                    </a:cubicBezTo>
                    <a:cubicBezTo>
                      <a:pt x="9032" y="2788"/>
                      <a:pt x="8753" y="3067"/>
                      <a:pt x="8447" y="3067"/>
                    </a:cubicBezTo>
                    <a:cubicBezTo>
                      <a:pt x="8112" y="3067"/>
                      <a:pt x="7834" y="2788"/>
                      <a:pt x="7834" y="2481"/>
                    </a:cubicBezTo>
                    <a:cubicBezTo>
                      <a:pt x="7834" y="2119"/>
                      <a:pt x="8112" y="1896"/>
                      <a:pt x="8447" y="1896"/>
                    </a:cubicBezTo>
                    <a:close/>
                    <a:moveTo>
                      <a:pt x="1701" y="3624"/>
                    </a:moveTo>
                    <a:cubicBezTo>
                      <a:pt x="2370" y="3624"/>
                      <a:pt x="2927" y="4182"/>
                      <a:pt x="2927" y="4851"/>
                    </a:cubicBezTo>
                    <a:lnTo>
                      <a:pt x="2927" y="6412"/>
                    </a:lnTo>
                    <a:cubicBezTo>
                      <a:pt x="2955" y="6635"/>
                      <a:pt x="2816" y="6719"/>
                      <a:pt x="2649" y="6719"/>
                    </a:cubicBezTo>
                    <a:cubicBezTo>
                      <a:pt x="2481" y="6719"/>
                      <a:pt x="2342" y="6858"/>
                      <a:pt x="2342" y="7053"/>
                    </a:cubicBezTo>
                    <a:lnTo>
                      <a:pt x="2342" y="8865"/>
                    </a:lnTo>
                    <a:cubicBezTo>
                      <a:pt x="2342" y="9032"/>
                      <a:pt x="2203" y="9172"/>
                      <a:pt x="2035" y="9172"/>
                    </a:cubicBezTo>
                    <a:lnTo>
                      <a:pt x="1422" y="9172"/>
                    </a:lnTo>
                    <a:cubicBezTo>
                      <a:pt x="1255" y="9172"/>
                      <a:pt x="1116" y="9032"/>
                      <a:pt x="1116" y="8865"/>
                    </a:cubicBezTo>
                    <a:lnTo>
                      <a:pt x="1116" y="7053"/>
                    </a:lnTo>
                    <a:cubicBezTo>
                      <a:pt x="1116" y="6858"/>
                      <a:pt x="976" y="6719"/>
                      <a:pt x="809" y="6719"/>
                    </a:cubicBezTo>
                    <a:cubicBezTo>
                      <a:pt x="642" y="6719"/>
                      <a:pt x="502" y="6579"/>
                      <a:pt x="502" y="6412"/>
                    </a:cubicBezTo>
                    <a:lnTo>
                      <a:pt x="502" y="4851"/>
                    </a:lnTo>
                    <a:cubicBezTo>
                      <a:pt x="502" y="4182"/>
                      <a:pt x="1060" y="3624"/>
                      <a:pt x="1701" y="3624"/>
                    </a:cubicBezTo>
                    <a:close/>
                    <a:moveTo>
                      <a:pt x="8391" y="3624"/>
                    </a:moveTo>
                    <a:cubicBezTo>
                      <a:pt x="9060" y="3624"/>
                      <a:pt x="9618" y="4182"/>
                      <a:pt x="9618" y="4851"/>
                    </a:cubicBezTo>
                    <a:lnTo>
                      <a:pt x="9618" y="6440"/>
                    </a:lnTo>
                    <a:lnTo>
                      <a:pt x="9645" y="6440"/>
                    </a:lnTo>
                    <a:cubicBezTo>
                      <a:pt x="9645" y="6635"/>
                      <a:pt x="9506" y="6774"/>
                      <a:pt x="9339" y="6774"/>
                    </a:cubicBezTo>
                    <a:cubicBezTo>
                      <a:pt x="9172" y="6774"/>
                      <a:pt x="9032" y="6914"/>
                      <a:pt x="9032" y="7081"/>
                    </a:cubicBezTo>
                    <a:lnTo>
                      <a:pt x="9032" y="8893"/>
                    </a:lnTo>
                    <a:cubicBezTo>
                      <a:pt x="9032" y="9060"/>
                      <a:pt x="8893" y="9199"/>
                      <a:pt x="8726" y="9199"/>
                    </a:cubicBezTo>
                    <a:lnTo>
                      <a:pt x="8112" y="9199"/>
                    </a:lnTo>
                    <a:cubicBezTo>
                      <a:pt x="7945" y="9199"/>
                      <a:pt x="7806" y="9060"/>
                      <a:pt x="7806" y="8893"/>
                    </a:cubicBezTo>
                    <a:lnTo>
                      <a:pt x="7806" y="7053"/>
                    </a:lnTo>
                    <a:cubicBezTo>
                      <a:pt x="7806" y="6858"/>
                      <a:pt x="7666" y="6719"/>
                      <a:pt x="7499" y="6719"/>
                    </a:cubicBezTo>
                    <a:cubicBezTo>
                      <a:pt x="7332" y="6719"/>
                      <a:pt x="7192" y="6579"/>
                      <a:pt x="7192" y="6412"/>
                    </a:cubicBezTo>
                    <a:lnTo>
                      <a:pt x="7192" y="4851"/>
                    </a:lnTo>
                    <a:cubicBezTo>
                      <a:pt x="7192" y="4182"/>
                      <a:pt x="7750" y="3624"/>
                      <a:pt x="8391" y="3624"/>
                    </a:cubicBezTo>
                    <a:close/>
                    <a:moveTo>
                      <a:pt x="5381" y="3095"/>
                    </a:moveTo>
                    <a:cubicBezTo>
                      <a:pt x="6077" y="3234"/>
                      <a:pt x="6635" y="3875"/>
                      <a:pt x="6635" y="4600"/>
                    </a:cubicBezTo>
                    <a:lnTo>
                      <a:pt x="6635" y="6440"/>
                    </a:lnTo>
                    <a:cubicBezTo>
                      <a:pt x="6663" y="6635"/>
                      <a:pt x="6523" y="6719"/>
                      <a:pt x="6356" y="6719"/>
                    </a:cubicBezTo>
                    <a:cubicBezTo>
                      <a:pt x="6161" y="6719"/>
                      <a:pt x="6022" y="6858"/>
                      <a:pt x="6022" y="7053"/>
                    </a:cubicBezTo>
                    <a:lnTo>
                      <a:pt x="6022" y="9478"/>
                    </a:lnTo>
                    <a:cubicBezTo>
                      <a:pt x="6022" y="9645"/>
                      <a:pt x="5882" y="9785"/>
                      <a:pt x="5715" y="9785"/>
                    </a:cubicBezTo>
                    <a:lnTo>
                      <a:pt x="4461" y="9785"/>
                    </a:lnTo>
                    <a:cubicBezTo>
                      <a:pt x="4293" y="9785"/>
                      <a:pt x="4154" y="9645"/>
                      <a:pt x="4154" y="9478"/>
                    </a:cubicBezTo>
                    <a:lnTo>
                      <a:pt x="4154" y="7053"/>
                    </a:lnTo>
                    <a:cubicBezTo>
                      <a:pt x="4154" y="6858"/>
                      <a:pt x="4015" y="6719"/>
                      <a:pt x="3847" y="6719"/>
                    </a:cubicBezTo>
                    <a:cubicBezTo>
                      <a:pt x="3652" y="6719"/>
                      <a:pt x="3513" y="6579"/>
                      <a:pt x="3513" y="6412"/>
                    </a:cubicBezTo>
                    <a:lnTo>
                      <a:pt x="3513" y="4851"/>
                    </a:lnTo>
                    <a:lnTo>
                      <a:pt x="3513" y="4600"/>
                    </a:lnTo>
                    <a:cubicBezTo>
                      <a:pt x="3513" y="3875"/>
                      <a:pt x="4043" y="3234"/>
                      <a:pt x="4739" y="3095"/>
                    </a:cubicBezTo>
                    <a:lnTo>
                      <a:pt x="4739" y="5185"/>
                    </a:lnTo>
                    <a:cubicBezTo>
                      <a:pt x="4739" y="5381"/>
                      <a:pt x="4879" y="5520"/>
                      <a:pt x="5046" y="5520"/>
                    </a:cubicBezTo>
                    <a:cubicBezTo>
                      <a:pt x="5241" y="5520"/>
                      <a:pt x="5381" y="5381"/>
                      <a:pt x="5381" y="5185"/>
                    </a:cubicBezTo>
                    <a:lnTo>
                      <a:pt x="5381" y="3095"/>
                    </a:lnTo>
                    <a:close/>
                    <a:moveTo>
                      <a:pt x="5130" y="1"/>
                    </a:moveTo>
                    <a:cubicBezTo>
                      <a:pt x="4293" y="1"/>
                      <a:pt x="3624" y="670"/>
                      <a:pt x="3624" y="1506"/>
                    </a:cubicBezTo>
                    <a:cubicBezTo>
                      <a:pt x="3624" y="1952"/>
                      <a:pt x="3847" y="2370"/>
                      <a:pt x="4154" y="2649"/>
                    </a:cubicBezTo>
                    <a:cubicBezTo>
                      <a:pt x="3736" y="2872"/>
                      <a:pt x="3373" y="3234"/>
                      <a:pt x="3206" y="3652"/>
                    </a:cubicBezTo>
                    <a:cubicBezTo>
                      <a:pt x="3067" y="3485"/>
                      <a:pt x="2900" y="3346"/>
                      <a:pt x="2677" y="3234"/>
                    </a:cubicBezTo>
                    <a:cubicBezTo>
                      <a:pt x="2900" y="3039"/>
                      <a:pt x="3039" y="2732"/>
                      <a:pt x="3039" y="2398"/>
                    </a:cubicBezTo>
                    <a:cubicBezTo>
                      <a:pt x="3039" y="1757"/>
                      <a:pt x="2481" y="1199"/>
                      <a:pt x="1812" y="1199"/>
                    </a:cubicBezTo>
                    <a:cubicBezTo>
                      <a:pt x="1143" y="1199"/>
                      <a:pt x="586" y="1757"/>
                      <a:pt x="586" y="2398"/>
                    </a:cubicBezTo>
                    <a:cubicBezTo>
                      <a:pt x="586" y="2732"/>
                      <a:pt x="725" y="3039"/>
                      <a:pt x="948" y="3234"/>
                    </a:cubicBezTo>
                    <a:cubicBezTo>
                      <a:pt x="391" y="3569"/>
                      <a:pt x="1" y="4154"/>
                      <a:pt x="1" y="4851"/>
                    </a:cubicBezTo>
                    <a:lnTo>
                      <a:pt x="1" y="6412"/>
                    </a:lnTo>
                    <a:cubicBezTo>
                      <a:pt x="1" y="6802"/>
                      <a:pt x="251" y="7137"/>
                      <a:pt x="586" y="7276"/>
                    </a:cubicBezTo>
                    <a:lnTo>
                      <a:pt x="586" y="8865"/>
                    </a:lnTo>
                    <a:cubicBezTo>
                      <a:pt x="586" y="9339"/>
                      <a:pt x="1004" y="9757"/>
                      <a:pt x="1506" y="9757"/>
                    </a:cubicBezTo>
                    <a:lnTo>
                      <a:pt x="2091" y="9757"/>
                    </a:lnTo>
                    <a:cubicBezTo>
                      <a:pt x="2593" y="9757"/>
                      <a:pt x="3011" y="9339"/>
                      <a:pt x="3011" y="8865"/>
                    </a:cubicBezTo>
                    <a:lnTo>
                      <a:pt x="3011" y="7276"/>
                    </a:lnTo>
                    <a:cubicBezTo>
                      <a:pt x="3095" y="7248"/>
                      <a:pt x="3206" y="7192"/>
                      <a:pt x="3318" y="7109"/>
                    </a:cubicBezTo>
                    <a:cubicBezTo>
                      <a:pt x="3429" y="7192"/>
                      <a:pt x="3485" y="7248"/>
                      <a:pt x="3624" y="7276"/>
                    </a:cubicBezTo>
                    <a:lnTo>
                      <a:pt x="3624" y="9450"/>
                    </a:lnTo>
                    <a:cubicBezTo>
                      <a:pt x="3624" y="9924"/>
                      <a:pt x="4043" y="10342"/>
                      <a:pt x="4544" y="10342"/>
                    </a:cubicBezTo>
                    <a:lnTo>
                      <a:pt x="5799" y="10342"/>
                    </a:lnTo>
                    <a:cubicBezTo>
                      <a:pt x="6273" y="10342"/>
                      <a:pt x="6691" y="9924"/>
                      <a:pt x="6691" y="9450"/>
                    </a:cubicBezTo>
                    <a:lnTo>
                      <a:pt x="6691" y="7276"/>
                    </a:lnTo>
                    <a:cubicBezTo>
                      <a:pt x="6802" y="7248"/>
                      <a:pt x="6914" y="7192"/>
                      <a:pt x="6997" y="7109"/>
                    </a:cubicBezTo>
                    <a:cubicBezTo>
                      <a:pt x="7109" y="7192"/>
                      <a:pt x="7192" y="7248"/>
                      <a:pt x="7332" y="7276"/>
                    </a:cubicBezTo>
                    <a:lnTo>
                      <a:pt x="7332" y="8865"/>
                    </a:lnTo>
                    <a:cubicBezTo>
                      <a:pt x="7332" y="9339"/>
                      <a:pt x="7750" y="9757"/>
                      <a:pt x="8224" y="9757"/>
                    </a:cubicBezTo>
                    <a:lnTo>
                      <a:pt x="8809" y="9757"/>
                    </a:lnTo>
                    <a:cubicBezTo>
                      <a:pt x="9311" y="9757"/>
                      <a:pt x="9729" y="9339"/>
                      <a:pt x="9729" y="8865"/>
                    </a:cubicBezTo>
                    <a:lnTo>
                      <a:pt x="9729" y="7276"/>
                    </a:lnTo>
                    <a:cubicBezTo>
                      <a:pt x="10064" y="7137"/>
                      <a:pt x="10314" y="6830"/>
                      <a:pt x="10314" y="6412"/>
                    </a:cubicBezTo>
                    <a:lnTo>
                      <a:pt x="10314" y="4851"/>
                    </a:lnTo>
                    <a:cubicBezTo>
                      <a:pt x="10287" y="4210"/>
                      <a:pt x="9896" y="3596"/>
                      <a:pt x="9339" y="3318"/>
                    </a:cubicBezTo>
                    <a:cubicBezTo>
                      <a:pt x="9562" y="3095"/>
                      <a:pt x="9701" y="2788"/>
                      <a:pt x="9701" y="2481"/>
                    </a:cubicBezTo>
                    <a:cubicBezTo>
                      <a:pt x="9701" y="1812"/>
                      <a:pt x="9144" y="1255"/>
                      <a:pt x="8475" y="1255"/>
                    </a:cubicBezTo>
                    <a:cubicBezTo>
                      <a:pt x="7806" y="1255"/>
                      <a:pt x="7248" y="1812"/>
                      <a:pt x="7248" y="2481"/>
                    </a:cubicBezTo>
                    <a:cubicBezTo>
                      <a:pt x="7248" y="2788"/>
                      <a:pt x="7388" y="3095"/>
                      <a:pt x="7611" y="3318"/>
                    </a:cubicBezTo>
                    <a:cubicBezTo>
                      <a:pt x="7388" y="3429"/>
                      <a:pt x="7220" y="3569"/>
                      <a:pt x="7081" y="3736"/>
                    </a:cubicBezTo>
                    <a:cubicBezTo>
                      <a:pt x="6969" y="3485"/>
                      <a:pt x="6802" y="3290"/>
                      <a:pt x="6635" y="3067"/>
                    </a:cubicBezTo>
                    <a:cubicBezTo>
                      <a:pt x="6496" y="2927"/>
                      <a:pt x="6300" y="2788"/>
                      <a:pt x="6105" y="2677"/>
                    </a:cubicBezTo>
                    <a:cubicBezTo>
                      <a:pt x="6440" y="2370"/>
                      <a:pt x="6663" y="1952"/>
                      <a:pt x="6663" y="1534"/>
                    </a:cubicBezTo>
                    <a:cubicBezTo>
                      <a:pt x="6663" y="1116"/>
                      <a:pt x="6496" y="725"/>
                      <a:pt x="6217" y="447"/>
                    </a:cubicBezTo>
                    <a:cubicBezTo>
                      <a:pt x="5938" y="168"/>
                      <a:pt x="5520" y="1"/>
                      <a:pt x="51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71"/>
              <p:cNvSpPr/>
              <p:nvPr/>
            </p:nvSpPr>
            <p:spPr>
              <a:xfrm flipH="1">
                <a:off x="6679825" y="2693700"/>
                <a:ext cx="257875" cy="258575"/>
              </a:xfrm>
              <a:custGeom>
                <a:rect b="b" l="l" r="r" t="t"/>
                <a:pathLst>
                  <a:path extrusionOk="0" h="10343" w="10315">
                    <a:moveTo>
                      <a:pt x="5102" y="670"/>
                    </a:moveTo>
                    <a:cubicBezTo>
                      <a:pt x="5604" y="670"/>
                      <a:pt x="6022" y="1088"/>
                      <a:pt x="6022" y="1562"/>
                    </a:cubicBezTo>
                    <a:cubicBezTo>
                      <a:pt x="6022" y="2063"/>
                      <a:pt x="5604" y="2481"/>
                      <a:pt x="5102" y="2481"/>
                    </a:cubicBezTo>
                    <a:cubicBezTo>
                      <a:pt x="4600" y="2481"/>
                      <a:pt x="4182" y="2063"/>
                      <a:pt x="4182" y="1562"/>
                    </a:cubicBezTo>
                    <a:cubicBezTo>
                      <a:pt x="4182" y="1088"/>
                      <a:pt x="4600" y="670"/>
                      <a:pt x="5102" y="670"/>
                    </a:cubicBezTo>
                    <a:close/>
                    <a:moveTo>
                      <a:pt x="1757" y="1896"/>
                    </a:moveTo>
                    <a:cubicBezTo>
                      <a:pt x="2063" y="1896"/>
                      <a:pt x="2342" y="2175"/>
                      <a:pt x="2342" y="2481"/>
                    </a:cubicBezTo>
                    <a:cubicBezTo>
                      <a:pt x="2342" y="2788"/>
                      <a:pt x="2063" y="3067"/>
                      <a:pt x="1757" y="3067"/>
                    </a:cubicBezTo>
                    <a:cubicBezTo>
                      <a:pt x="1422" y="3067"/>
                      <a:pt x="1143" y="2788"/>
                      <a:pt x="1143" y="2481"/>
                    </a:cubicBezTo>
                    <a:cubicBezTo>
                      <a:pt x="1143" y="2119"/>
                      <a:pt x="1422" y="1896"/>
                      <a:pt x="1757" y="1896"/>
                    </a:cubicBezTo>
                    <a:close/>
                    <a:moveTo>
                      <a:pt x="8447" y="1896"/>
                    </a:moveTo>
                    <a:cubicBezTo>
                      <a:pt x="8781" y="1896"/>
                      <a:pt x="9032" y="2175"/>
                      <a:pt x="9032" y="2481"/>
                    </a:cubicBezTo>
                    <a:cubicBezTo>
                      <a:pt x="9032" y="2788"/>
                      <a:pt x="8753" y="3067"/>
                      <a:pt x="8447" y="3067"/>
                    </a:cubicBezTo>
                    <a:cubicBezTo>
                      <a:pt x="8112" y="3067"/>
                      <a:pt x="7834" y="2788"/>
                      <a:pt x="7834" y="2481"/>
                    </a:cubicBezTo>
                    <a:cubicBezTo>
                      <a:pt x="7834" y="2119"/>
                      <a:pt x="8112" y="1896"/>
                      <a:pt x="8447" y="1896"/>
                    </a:cubicBezTo>
                    <a:close/>
                    <a:moveTo>
                      <a:pt x="1701" y="3624"/>
                    </a:moveTo>
                    <a:cubicBezTo>
                      <a:pt x="2370" y="3624"/>
                      <a:pt x="2927" y="4182"/>
                      <a:pt x="2927" y="4851"/>
                    </a:cubicBezTo>
                    <a:lnTo>
                      <a:pt x="2927" y="6412"/>
                    </a:lnTo>
                    <a:cubicBezTo>
                      <a:pt x="2955" y="6635"/>
                      <a:pt x="2816" y="6719"/>
                      <a:pt x="2649" y="6719"/>
                    </a:cubicBezTo>
                    <a:cubicBezTo>
                      <a:pt x="2481" y="6719"/>
                      <a:pt x="2342" y="6858"/>
                      <a:pt x="2342" y="7053"/>
                    </a:cubicBezTo>
                    <a:lnTo>
                      <a:pt x="2342" y="8865"/>
                    </a:lnTo>
                    <a:cubicBezTo>
                      <a:pt x="2342" y="9032"/>
                      <a:pt x="2203" y="9172"/>
                      <a:pt x="2035" y="9172"/>
                    </a:cubicBezTo>
                    <a:lnTo>
                      <a:pt x="1422" y="9172"/>
                    </a:lnTo>
                    <a:cubicBezTo>
                      <a:pt x="1255" y="9172"/>
                      <a:pt x="1116" y="9032"/>
                      <a:pt x="1116" y="8865"/>
                    </a:cubicBezTo>
                    <a:lnTo>
                      <a:pt x="1116" y="7053"/>
                    </a:lnTo>
                    <a:cubicBezTo>
                      <a:pt x="1116" y="6858"/>
                      <a:pt x="976" y="6719"/>
                      <a:pt x="809" y="6719"/>
                    </a:cubicBezTo>
                    <a:cubicBezTo>
                      <a:pt x="642" y="6719"/>
                      <a:pt x="502" y="6579"/>
                      <a:pt x="502" y="6412"/>
                    </a:cubicBezTo>
                    <a:lnTo>
                      <a:pt x="502" y="4851"/>
                    </a:lnTo>
                    <a:cubicBezTo>
                      <a:pt x="502" y="4182"/>
                      <a:pt x="1060" y="3624"/>
                      <a:pt x="1701" y="3624"/>
                    </a:cubicBezTo>
                    <a:close/>
                    <a:moveTo>
                      <a:pt x="8391" y="3624"/>
                    </a:moveTo>
                    <a:cubicBezTo>
                      <a:pt x="9060" y="3624"/>
                      <a:pt x="9618" y="4182"/>
                      <a:pt x="9618" y="4851"/>
                    </a:cubicBezTo>
                    <a:lnTo>
                      <a:pt x="9618" y="6440"/>
                    </a:lnTo>
                    <a:lnTo>
                      <a:pt x="9645" y="6440"/>
                    </a:lnTo>
                    <a:cubicBezTo>
                      <a:pt x="9645" y="6635"/>
                      <a:pt x="9506" y="6774"/>
                      <a:pt x="9339" y="6774"/>
                    </a:cubicBezTo>
                    <a:cubicBezTo>
                      <a:pt x="9172" y="6774"/>
                      <a:pt x="9032" y="6914"/>
                      <a:pt x="9032" y="7081"/>
                    </a:cubicBezTo>
                    <a:lnTo>
                      <a:pt x="9032" y="8893"/>
                    </a:lnTo>
                    <a:cubicBezTo>
                      <a:pt x="9032" y="9060"/>
                      <a:pt x="8893" y="9199"/>
                      <a:pt x="8726" y="9199"/>
                    </a:cubicBezTo>
                    <a:lnTo>
                      <a:pt x="8112" y="9199"/>
                    </a:lnTo>
                    <a:cubicBezTo>
                      <a:pt x="7945" y="9199"/>
                      <a:pt x="7806" y="9060"/>
                      <a:pt x="7806" y="8893"/>
                    </a:cubicBezTo>
                    <a:lnTo>
                      <a:pt x="7806" y="7053"/>
                    </a:lnTo>
                    <a:cubicBezTo>
                      <a:pt x="7806" y="6858"/>
                      <a:pt x="7666" y="6719"/>
                      <a:pt x="7499" y="6719"/>
                    </a:cubicBezTo>
                    <a:cubicBezTo>
                      <a:pt x="7332" y="6719"/>
                      <a:pt x="7192" y="6579"/>
                      <a:pt x="7192" y="6412"/>
                    </a:cubicBezTo>
                    <a:lnTo>
                      <a:pt x="7192" y="4851"/>
                    </a:lnTo>
                    <a:cubicBezTo>
                      <a:pt x="7192" y="4182"/>
                      <a:pt x="7750" y="3624"/>
                      <a:pt x="8391" y="3624"/>
                    </a:cubicBezTo>
                    <a:close/>
                    <a:moveTo>
                      <a:pt x="5381" y="3095"/>
                    </a:moveTo>
                    <a:cubicBezTo>
                      <a:pt x="6077" y="3234"/>
                      <a:pt x="6635" y="3875"/>
                      <a:pt x="6635" y="4600"/>
                    </a:cubicBezTo>
                    <a:lnTo>
                      <a:pt x="6635" y="6440"/>
                    </a:lnTo>
                    <a:cubicBezTo>
                      <a:pt x="6663" y="6635"/>
                      <a:pt x="6523" y="6719"/>
                      <a:pt x="6356" y="6719"/>
                    </a:cubicBezTo>
                    <a:cubicBezTo>
                      <a:pt x="6161" y="6719"/>
                      <a:pt x="6022" y="6858"/>
                      <a:pt x="6022" y="7053"/>
                    </a:cubicBezTo>
                    <a:lnTo>
                      <a:pt x="6022" y="9478"/>
                    </a:lnTo>
                    <a:cubicBezTo>
                      <a:pt x="6022" y="9645"/>
                      <a:pt x="5882" y="9785"/>
                      <a:pt x="5715" y="9785"/>
                    </a:cubicBezTo>
                    <a:lnTo>
                      <a:pt x="4461" y="9785"/>
                    </a:lnTo>
                    <a:cubicBezTo>
                      <a:pt x="4293" y="9785"/>
                      <a:pt x="4154" y="9645"/>
                      <a:pt x="4154" y="9478"/>
                    </a:cubicBezTo>
                    <a:lnTo>
                      <a:pt x="4154" y="7053"/>
                    </a:lnTo>
                    <a:cubicBezTo>
                      <a:pt x="4154" y="6858"/>
                      <a:pt x="4015" y="6719"/>
                      <a:pt x="3847" y="6719"/>
                    </a:cubicBezTo>
                    <a:cubicBezTo>
                      <a:pt x="3652" y="6719"/>
                      <a:pt x="3513" y="6579"/>
                      <a:pt x="3513" y="6412"/>
                    </a:cubicBezTo>
                    <a:lnTo>
                      <a:pt x="3513" y="4851"/>
                    </a:lnTo>
                    <a:lnTo>
                      <a:pt x="3513" y="4600"/>
                    </a:lnTo>
                    <a:cubicBezTo>
                      <a:pt x="3513" y="3875"/>
                      <a:pt x="4043" y="3234"/>
                      <a:pt x="4739" y="3095"/>
                    </a:cubicBezTo>
                    <a:lnTo>
                      <a:pt x="4739" y="5185"/>
                    </a:lnTo>
                    <a:cubicBezTo>
                      <a:pt x="4739" y="5381"/>
                      <a:pt x="4879" y="5520"/>
                      <a:pt x="5046" y="5520"/>
                    </a:cubicBezTo>
                    <a:cubicBezTo>
                      <a:pt x="5241" y="5520"/>
                      <a:pt x="5381" y="5381"/>
                      <a:pt x="5381" y="5185"/>
                    </a:cubicBezTo>
                    <a:lnTo>
                      <a:pt x="5381" y="3095"/>
                    </a:lnTo>
                    <a:close/>
                    <a:moveTo>
                      <a:pt x="5130" y="1"/>
                    </a:moveTo>
                    <a:cubicBezTo>
                      <a:pt x="4293" y="1"/>
                      <a:pt x="3624" y="670"/>
                      <a:pt x="3624" y="1506"/>
                    </a:cubicBezTo>
                    <a:cubicBezTo>
                      <a:pt x="3624" y="1952"/>
                      <a:pt x="3847" y="2370"/>
                      <a:pt x="4154" y="2649"/>
                    </a:cubicBezTo>
                    <a:cubicBezTo>
                      <a:pt x="3736" y="2872"/>
                      <a:pt x="3373" y="3234"/>
                      <a:pt x="3206" y="3652"/>
                    </a:cubicBezTo>
                    <a:cubicBezTo>
                      <a:pt x="3067" y="3485"/>
                      <a:pt x="2900" y="3346"/>
                      <a:pt x="2677" y="3234"/>
                    </a:cubicBezTo>
                    <a:cubicBezTo>
                      <a:pt x="2900" y="3039"/>
                      <a:pt x="3039" y="2732"/>
                      <a:pt x="3039" y="2398"/>
                    </a:cubicBezTo>
                    <a:cubicBezTo>
                      <a:pt x="3039" y="1757"/>
                      <a:pt x="2481" y="1199"/>
                      <a:pt x="1812" y="1199"/>
                    </a:cubicBezTo>
                    <a:cubicBezTo>
                      <a:pt x="1143" y="1199"/>
                      <a:pt x="586" y="1757"/>
                      <a:pt x="586" y="2398"/>
                    </a:cubicBezTo>
                    <a:cubicBezTo>
                      <a:pt x="586" y="2732"/>
                      <a:pt x="725" y="3039"/>
                      <a:pt x="948" y="3234"/>
                    </a:cubicBezTo>
                    <a:cubicBezTo>
                      <a:pt x="391" y="3569"/>
                      <a:pt x="1" y="4154"/>
                      <a:pt x="1" y="4851"/>
                    </a:cubicBezTo>
                    <a:lnTo>
                      <a:pt x="1" y="6412"/>
                    </a:lnTo>
                    <a:cubicBezTo>
                      <a:pt x="1" y="6802"/>
                      <a:pt x="251" y="7137"/>
                      <a:pt x="586" y="7276"/>
                    </a:cubicBezTo>
                    <a:lnTo>
                      <a:pt x="586" y="8865"/>
                    </a:lnTo>
                    <a:cubicBezTo>
                      <a:pt x="586" y="9339"/>
                      <a:pt x="1004" y="9757"/>
                      <a:pt x="1506" y="9757"/>
                    </a:cubicBezTo>
                    <a:lnTo>
                      <a:pt x="2091" y="9757"/>
                    </a:lnTo>
                    <a:cubicBezTo>
                      <a:pt x="2593" y="9757"/>
                      <a:pt x="3011" y="9339"/>
                      <a:pt x="3011" y="8865"/>
                    </a:cubicBezTo>
                    <a:lnTo>
                      <a:pt x="3011" y="7276"/>
                    </a:lnTo>
                    <a:cubicBezTo>
                      <a:pt x="3095" y="7248"/>
                      <a:pt x="3206" y="7192"/>
                      <a:pt x="3318" y="7109"/>
                    </a:cubicBezTo>
                    <a:cubicBezTo>
                      <a:pt x="3429" y="7192"/>
                      <a:pt x="3485" y="7248"/>
                      <a:pt x="3624" y="7276"/>
                    </a:cubicBezTo>
                    <a:lnTo>
                      <a:pt x="3624" y="9450"/>
                    </a:lnTo>
                    <a:cubicBezTo>
                      <a:pt x="3624" y="9924"/>
                      <a:pt x="4043" y="10342"/>
                      <a:pt x="4544" y="10342"/>
                    </a:cubicBezTo>
                    <a:lnTo>
                      <a:pt x="5799" y="10342"/>
                    </a:lnTo>
                    <a:cubicBezTo>
                      <a:pt x="6273" y="10342"/>
                      <a:pt x="6691" y="9924"/>
                      <a:pt x="6691" y="9450"/>
                    </a:cubicBezTo>
                    <a:lnTo>
                      <a:pt x="6691" y="7276"/>
                    </a:lnTo>
                    <a:cubicBezTo>
                      <a:pt x="6802" y="7248"/>
                      <a:pt x="6914" y="7192"/>
                      <a:pt x="6997" y="7109"/>
                    </a:cubicBezTo>
                    <a:cubicBezTo>
                      <a:pt x="7109" y="7192"/>
                      <a:pt x="7192" y="7248"/>
                      <a:pt x="7332" y="7276"/>
                    </a:cubicBezTo>
                    <a:lnTo>
                      <a:pt x="7332" y="8865"/>
                    </a:lnTo>
                    <a:cubicBezTo>
                      <a:pt x="7332" y="9339"/>
                      <a:pt x="7750" y="9757"/>
                      <a:pt x="8224" y="9757"/>
                    </a:cubicBezTo>
                    <a:lnTo>
                      <a:pt x="8809" y="9757"/>
                    </a:lnTo>
                    <a:cubicBezTo>
                      <a:pt x="9311" y="9757"/>
                      <a:pt x="9729" y="9339"/>
                      <a:pt x="9729" y="8865"/>
                    </a:cubicBezTo>
                    <a:lnTo>
                      <a:pt x="9729" y="7276"/>
                    </a:lnTo>
                    <a:cubicBezTo>
                      <a:pt x="10064" y="7137"/>
                      <a:pt x="10314" y="6830"/>
                      <a:pt x="10314" y="6412"/>
                    </a:cubicBezTo>
                    <a:lnTo>
                      <a:pt x="10314" y="4851"/>
                    </a:lnTo>
                    <a:cubicBezTo>
                      <a:pt x="10287" y="4210"/>
                      <a:pt x="9896" y="3596"/>
                      <a:pt x="9339" y="3318"/>
                    </a:cubicBezTo>
                    <a:cubicBezTo>
                      <a:pt x="9562" y="3095"/>
                      <a:pt x="9701" y="2788"/>
                      <a:pt x="9701" y="2481"/>
                    </a:cubicBezTo>
                    <a:cubicBezTo>
                      <a:pt x="9701" y="1812"/>
                      <a:pt x="9144" y="1255"/>
                      <a:pt x="8475" y="1255"/>
                    </a:cubicBezTo>
                    <a:cubicBezTo>
                      <a:pt x="7806" y="1255"/>
                      <a:pt x="7248" y="1812"/>
                      <a:pt x="7248" y="2481"/>
                    </a:cubicBezTo>
                    <a:cubicBezTo>
                      <a:pt x="7248" y="2788"/>
                      <a:pt x="7388" y="3095"/>
                      <a:pt x="7611" y="3318"/>
                    </a:cubicBezTo>
                    <a:cubicBezTo>
                      <a:pt x="7388" y="3429"/>
                      <a:pt x="7220" y="3569"/>
                      <a:pt x="7081" y="3736"/>
                    </a:cubicBezTo>
                    <a:cubicBezTo>
                      <a:pt x="6969" y="3485"/>
                      <a:pt x="6802" y="3290"/>
                      <a:pt x="6635" y="3067"/>
                    </a:cubicBezTo>
                    <a:cubicBezTo>
                      <a:pt x="6496" y="2927"/>
                      <a:pt x="6300" y="2788"/>
                      <a:pt x="6105" y="2677"/>
                    </a:cubicBezTo>
                    <a:cubicBezTo>
                      <a:pt x="6440" y="2370"/>
                      <a:pt x="6663" y="1952"/>
                      <a:pt x="6663" y="1534"/>
                    </a:cubicBezTo>
                    <a:cubicBezTo>
                      <a:pt x="6663" y="1116"/>
                      <a:pt x="6496" y="725"/>
                      <a:pt x="6217" y="447"/>
                    </a:cubicBezTo>
                    <a:cubicBezTo>
                      <a:pt x="5938" y="168"/>
                      <a:pt x="5520" y="1"/>
                      <a:pt x="51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72"/>
          <p:cNvSpPr txBox="1"/>
          <p:nvPr>
            <p:ph type="ctrTitle"/>
          </p:nvPr>
        </p:nvSpPr>
        <p:spPr>
          <a:xfrm>
            <a:off x="3350450" y="1435700"/>
            <a:ext cx="27558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MANAGEMENT PLAN</a:t>
            </a:r>
            <a:endParaRPr/>
          </a:p>
        </p:txBody>
      </p:sp>
      <p:sp>
        <p:nvSpPr>
          <p:cNvPr id="860" name="Google Shape;860;p72"/>
          <p:cNvSpPr txBox="1"/>
          <p:nvPr>
            <p:ph idx="2" type="title"/>
          </p:nvPr>
        </p:nvSpPr>
        <p:spPr>
          <a:xfrm>
            <a:off x="89196" y="2332900"/>
            <a:ext cx="29793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864" name="Shape 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" name="Google Shape;865;p73"/>
          <p:cNvSpPr txBox="1"/>
          <p:nvPr/>
        </p:nvSpPr>
        <p:spPr>
          <a:xfrm>
            <a:off x="1259963" y="3798200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866" name="Google Shape;866;p73"/>
          <p:cNvSpPr txBox="1"/>
          <p:nvPr/>
        </p:nvSpPr>
        <p:spPr>
          <a:xfrm>
            <a:off x="3820538" y="3798200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pic>
        <p:nvPicPr>
          <p:cNvPr id="867" name="Google Shape;867;p73"/>
          <p:cNvPicPr preferRelativeResize="0"/>
          <p:nvPr/>
        </p:nvPicPr>
        <p:blipFill rotWithShape="1">
          <a:blip r:embed="rId3">
            <a:alphaModFix/>
          </a:blip>
          <a:srcRect b="26955" l="33136" r="33139" t="22396"/>
          <a:stretch/>
        </p:blipFill>
        <p:spPr>
          <a:xfrm>
            <a:off x="1121400" y="2103376"/>
            <a:ext cx="2006150" cy="1694822"/>
          </a:xfrm>
          <a:prstGeom prst="rect">
            <a:avLst/>
          </a:prstGeom>
          <a:noFill/>
          <a:ln>
            <a:noFill/>
          </a:ln>
        </p:spPr>
      </p:pic>
      <p:pic>
        <p:nvPicPr>
          <p:cNvPr id="868" name="Google Shape;868;p73"/>
          <p:cNvPicPr preferRelativeResize="0"/>
          <p:nvPr/>
        </p:nvPicPr>
        <p:blipFill rotWithShape="1">
          <a:blip r:embed="rId4">
            <a:alphaModFix/>
          </a:blip>
          <a:srcRect b="14236" l="31970" r="10929" t="0"/>
          <a:stretch/>
        </p:blipFill>
        <p:spPr>
          <a:xfrm>
            <a:off x="3675248" y="2103387"/>
            <a:ext cx="2006146" cy="1694812"/>
          </a:xfrm>
          <a:prstGeom prst="rect">
            <a:avLst/>
          </a:prstGeom>
          <a:noFill/>
          <a:ln>
            <a:noFill/>
          </a:ln>
        </p:spPr>
      </p:pic>
      <p:sp>
        <p:nvSpPr>
          <p:cNvPr id="869" name="Google Shape;869;p73"/>
          <p:cNvSpPr txBox="1"/>
          <p:nvPr/>
        </p:nvSpPr>
        <p:spPr>
          <a:xfrm>
            <a:off x="1383343" y="1474750"/>
            <a:ext cx="1744200" cy="481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JOHN </a:t>
            </a: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JAMES</a:t>
            </a:r>
            <a:endParaRPr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sp>
        <p:nvSpPr>
          <p:cNvPr id="870" name="Google Shape;870;p73"/>
          <p:cNvSpPr txBox="1"/>
          <p:nvPr/>
        </p:nvSpPr>
        <p:spPr>
          <a:xfrm>
            <a:off x="3937193" y="1467550"/>
            <a:ext cx="1744200" cy="481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JENNA DOE</a:t>
            </a:r>
            <a:endParaRPr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cxnSp>
        <p:nvCxnSpPr>
          <p:cNvPr id="871" name="Google Shape;871;p73"/>
          <p:cNvCxnSpPr/>
          <p:nvPr/>
        </p:nvCxnSpPr>
        <p:spPr>
          <a:xfrm>
            <a:off x="1271031" y="3498057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72" name="Google Shape;872;p73"/>
          <p:cNvCxnSpPr/>
          <p:nvPr/>
        </p:nvCxnSpPr>
        <p:spPr>
          <a:xfrm>
            <a:off x="3804156" y="3498057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3" name="Google Shape;873;p73"/>
          <p:cNvSpPr txBox="1"/>
          <p:nvPr/>
        </p:nvSpPr>
        <p:spPr>
          <a:xfrm>
            <a:off x="6374438" y="3798200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pic>
        <p:nvPicPr>
          <p:cNvPr id="874" name="Google Shape;874;p73"/>
          <p:cNvPicPr preferRelativeResize="0"/>
          <p:nvPr/>
        </p:nvPicPr>
        <p:blipFill rotWithShape="1">
          <a:blip r:embed="rId5">
            <a:alphaModFix/>
          </a:blip>
          <a:srcRect b="2188" l="43958" r="0" t="13643"/>
          <a:stretch/>
        </p:blipFill>
        <p:spPr>
          <a:xfrm>
            <a:off x="6229105" y="2103387"/>
            <a:ext cx="2006146" cy="1694814"/>
          </a:xfrm>
          <a:prstGeom prst="rect">
            <a:avLst/>
          </a:prstGeom>
          <a:noFill/>
          <a:ln>
            <a:noFill/>
          </a:ln>
        </p:spPr>
      </p:pic>
      <p:sp>
        <p:nvSpPr>
          <p:cNvPr id="875" name="Google Shape;875;p73"/>
          <p:cNvSpPr txBox="1"/>
          <p:nvPr/>
        </p:nvSpPr>
        <p:spPr>
          <a:xfrm>
            <a:off x="6491093" y="1467550"/>
            <a:ext cx="1744200" cy="481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JANE PATTERSON</a:t>
            </a:r>
            <a:endParaRPr>
              <a:solidFill>
                <a:srgbClr val="FFFFFF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cxnSp>
        <p:nvCxnSpPr>
          <p:cNvPr id="876" name="Google Shape;876;p73"/>
          <p:cNvCxnSpPr/>
          <p:nvPr/>
        </p:nvCxnSpPr>
        <p:spPr>
          <a:xfrm>
            <a:off x="6358056" y="3498057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7" name="Google Shape;877;p73"/>
          <p:cNvSpPr txBox="1"/>
          <p:nvPr>
            <p:ph type="ctrTitle"/>
          </p:nvPr>
        </p:nvSpPr>
        <p:spPr>
          <a:xfrm>
            <a:off x="2031600" y="447800"/>
            <a:ext cx="5080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878" name="Google Shape;878;p73"/>
          <p:cNvSpPr/>
          <p:nvPr/>
        </p:nvSpPr>
        <p:spPr>
          <a:xfrm>
            <a:off x="3674375" y="2103300"/>
            <a:ext cx="2006100" cy="1694700"/>
          </a:xfrm>
          <a:prstGeom prst="rect">
            <a:avLst/>
          </a:prstGeom>
          <a:solidFill>
            <a:srgbClr val="FFFFFF">
              <a:alpha val="2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73"/>
          <p:cNvSpPr/>
          <p:nvPr/>
        </p:nvSpPr>
        <p:spPr>
          <a:xfrm>
            <a:off x="1119650" y="2103300"/>
            <a:ext cx="2006100" cy="1694700"/>
          </a:xfrm>
          <a:prstGeom prst="rect">
            <a:avLst/>
          </a:prstGeom>
          <a:solidFill>
            <a:srgbClr val="FFFFFF">
              <a:alpha val="2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73"/>
          <p:cNvSpPr/>
          <p:nvPr/>
        </p:nvSpPr>
        <p:spPr>
          <a:xfrm>
            <a:off x="6230900" y="2103300"/>
            <a:ext cx="2006100" cy="1694700"/>
          </a:xfrm>
          <a:prstGeom prst="rect">
            <a:avLst/>
          </a:prstGeom>
          <a:solidFill>
            <a:srgbClr val="FFFFFF">
              <a:alpha val="26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74"/>
          <p:cNvSpPr txBox="1"/>
          <p:nvPr>
            <p:ph type="ctrTitle"/>
          </p:nvPr>
        </p:nvSpPr>
        <p:spPr>
          <a:xfrm>
            <a:off x="1964851" y="195163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ORGANIZATIONAL CHART</a:t>
            </a:r>
            <a:endParaRPr/>
          </a:p>
        </p:txBody>
      </p:sp>
      <p:sp>
        <p:nvSpPr>
          <p:cNvPr id="886" name="Google Shape;886;p74"/>
          <p:cNvSpPr/>
          <p:nvPr/>
        </p:nvSpPr>
        <p:spPr>
          <a:xfrm>
            <a:off x="4144053" y="1252875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" name="Google Shape;887;p74"/>
          <p:cNvSpPr/>
          <p:nvPr/>
        </p:nvSpPr>
        <p:spPr>
          <a:xfrm>
            <a:off x="4144053" y="2614979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74"/>
          <p:cNvSpPr/>
          <p:nvPr/>
        </p:nvSpPr>
        <p:spPr>
          <a:xfrm>
            <a:off x="2804250" y="2614979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" name="Google Shape;889;p74"/>
          <p:cNvSpPr/>
          <p:nvPr/>
        </p:nvSpPr>
        <p:spPr>
          <a:xfrm>
            <a:off x="5483857" y="2614979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" name="Google Shape;890;p74"/>
          <p:cNvSpPr/>
          <p:nvPr/>
        </p:nvSpPr>
        <p:spPr>
          <a:xfrm>
            <a:off x="3474152" y="3977083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" name="Google Shape;891;p74"/>
          <p:cNvSpPr/>
          <p:nvPr/>
        </p:nvSpPr>
        <p:spPr>
          <a:xfrm>
            <a:off x="4813955" y="3977083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892" name="Google Shape;892;p74"/>
          <p:cNvCxnSpPr>
            <a:stCxn id="886" idx="4"/>
            <a:endCxn id="887" idx="0"/>
          </p:cNvCxnSpPr>
          <p:nvPr/>
        </p:nvCxnSpPr>
        <p:spPr>
          <a:xfrm>
            <a:off x="4572003" y="2108775"/>
            <a:ext cx="0" cy="506100"/>
          </a:xfrm>
          <a:prstGeom prst="straightConnector1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3" name="Google Shape;893;p74"/>
          <p:cNvCxnSpPr>
            <a:stCxn id="886" idx="3"/>
            <a:endCxn id="888" idx="0"/>
          </p:cNvCxnSpPr>
          <p:nvPr/>
        </p:nvCxnSpPr>
        <p:spPr>
          <a:xfrm rot="5400000">
            <a:off x="3435097" y="1780631"/>
            <a:ext cx="631500" cy="1037100"/>
          </a:xfrm>
          <a:prstGeom prst="bentConnector3">
            <a:avLst>
              <a:gd fmla="val 59922" name="adj1"/>
            </a:avLst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4" name="Google Shape;894;p74"/>
          <p:cNvCxnSpPr>
            <a:stCxn id="886" idx="5"/>
            <a:endCxn id="889" idx="0"/>
          </p:cNvCxnSpPr>
          <p:nvPr/>
        </p:nvCxnSpPr>
        <p:spPr>
          <a:xfrm flipH="1" rot="-5400000">
            <a:off x="5077410" y="1780631"/>
            <a:ext cx="631500" cy="1037100"/>
          </a:xfrm>
          <a:prstGeom prst="bentConnector3">
            <a:avLst>
              <a:gd fmla="val 59922" name="adj1"/>
            </a:avLst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5" name="Google Shape;895;p74"/>
          <p:cNvCxnSpPr>
            <a:stCxn id="887" idx="2"/>
            <a:endCxn id="890" idx="0"/>
          </p:cNvCxnSpPr>
          <p:nvPr/>
        </p:nvCxnSpPr>
        <p:spPr>
          <a:xfrm flipH="1">
            <a:off x="3901953" y="3042929"/>
            <a:ext cx="242100" cy="934200"/>
          </a:xfrm>
          <a:prstGeom prst="bentConnector2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96" name="Google Shape;896;p74"/>
          <p:cNvCxnSpPr>
            <a:stCxn id="887" idx="6"/>
            <a:endCxn id="891" idx="0"/>
          </p:cNvCxnSpPr>
          <p:nvPr/>
        </p:nvCxnSpPr>
        <p:spPr>
          <a:xfrm>
            <a:off x="4999953" y="3042929"/>
            <a:ext cx="242100" cy="934200"/>
          </a:xfrm>
          <a:prstGeom prst="bentConnector2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97" name="Google Shape;897;p74"/>
          <p:cNvGrpSpPr/>
          <p:nvPr/>
        </p:nvGrpSpPr>
        <p:grpSpPr>
          <a:xfrm>
            <a:off x="4417134" y="2851888"/>
            <a:ext cx="334312" cy="332504"/>
            <a:chOff x="-64401400" y="1914475"/>
            <a:chExt cx="319000" cy="317275"/>
          </a:xfrm>
        </p:grpSpPr>
        <p:sp>
          <p:nvSpPr>
            <p:cNvPr id="898" name="Google Shape;898;p7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7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7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" name="Google Shape;901;p74"/>
          <p:cNvGrpSpPr/>
          <p:nvPr/>
        </p:nvGrpSpPr>
        <p:grpSpPr>
          <a:xfrm>
            <a:off x="3064632" y="2876289"/>
            <a:ext cx="335309" cy="333506"/>
            <a:chOff x="-5635200" y="2037975"/>
            <a:chExt cx="293025" cy="291450"/>
          </a:xfrm>
        </p:grpSpPr>
        <p:sp>
          <p:nvSpPr>
            <p:cNvPr id="902" name="Google Shape;902;p7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7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" name="Google Shape;904;p74"/>
          <p:cNvGrpSpPr/>
          <p:nvPr/>
        </p:nvGrpSpPr>
        <p:grpSpPr>
          <a:xfrm>
            <a:off x="5093966" y="4236679"/>
            <a:ext cx="295353" cy="336544"/>
            <a:chOff x="5794025" y="2673575"/>
            <a:chExt cx="259925" cy="296175"/>
          </a:xfrm>
        </p:grpSpPr>
        <p:sp>
          <p:nvSpPr>
            <p:cNvPr id="905" name="Google Shape;905;p7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7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" name="Google Shape;907;p74"/>
          <p:cNvSpPr/>
          <p:nvPr/>
        </p:nvSpPr>
        <p:spPr>
          <a:xfrm>
            <a:off x="3733898" y="4237177"/>
            <a:ext cx="336544" cy="335635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74"/>
          <p:cNvSpPr/>
          <p:nvPr/>
        </p:nvSpPr>
        <p:spPr>
          <a:xfrm>
            <a:off x="5744091" y="2873732"/>
            <a:ext cx="336526" cy="338513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74"/>
          <p:cNvSpPr/>
          <p:nvPr/>
        </p:nvSpPr>
        <p:spPr>
          <a:xfrm>
            <a:off x="4404945" y="1489942"/>
            <a:ext cx="334290" cy="381907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74"/>
          <p:cNvSpPr/>
          <p:nvPr/>
        </p:nvSpPr>
        <p:spPr>
          <a:xfrm>
            <a:off x="6823657" y="2614979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" name="Google Shape;911;p74"/>
          <p:cNvSpPr/>
          <p:nvPr/>
        </p:nvSpPr>
        <p:spPr>
          <a:xfrm>
            <a:off x="1464450" y="2614979"/>
            <a:ext cx="855900" cy="855900"/>
          </a:xfrm>
          <a:prstGeom prst="ellipse">
            <a:avLst/>
          </a:prstGeom>
          <a:noFill/>
          <a:ln cap="flat" cmpd="sng" w="28575">
            <a:solidFill>
              <a:srgbClr val="00D6C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912" name="Google Shape;912;p74"/>
          <p:cNvCxnSpPr>
            <a:stCxn id="911" idx="6"/>
            <a:endCxn id="888" idx="2"/>
          </p:cNvCxnSpPr>
          <p:nvPr/>
        </p:nvCxnSpPr>
        <p:spPr>
          <a:xfrm>
            <a:off x="2320350" y="3042929"/>
            <a:ext cx="483900" cy="6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13" name="Google Shape;913;p74"/>
          <p:cNvCxnSpPr>
            <a:stCxn id="889" idx="6"/>
            <a:endCxn id="910" idx="2"/>
          </p:cNvCxnSpPr>
          <p:nvPr/>
        </p:nvCxnSpPr>
        <p:spPr>
          <a:xfrm>
            <a:off x="6339757" y="3042929"/>
            <a:ext cx="483900" cy="6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00D6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4" name="Google Shape;914;p74"/>
          <p:cNvSpPr/>
          <p:nvPr/>
        </p:nvSpPr>
        <p:spPr>
          <a:xfrm>
            <a:off x="7082766" y="2875765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07376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" name="Google Shape;915;p74"/>
          <p:cNvGrpSpPr/>
          <p:nvPr/>
        </p:nvGrpSpPr>
        <p:grpSpPr>
          <a:xfrm>
            <a:off x="1713232" y="2875318"/>
            <a:ext cx="334031" cy="335807"/>
            <a:chOff x="-33314675" y="2275050"/>
            <a:chExt cx="291450" cy="293000"/>
          </a:xfrm>
        </p:grpSpPr>
        <p:sp>
          <p:nvSpPr>
            <p:cNvPr id="916" name="Google Shape;916;p7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7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7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" name="Google Shape;919;p74"/>
          <p:cNvSpPr txBox="1"/>
          <p:nvPr/>
        </p:nvSpPr>
        <p:spPr>
          <a:xfrm>
            <a:off x="1771338" y="3332096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TEAM 1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920" name="Google Shape;920;p74"/>
          <p:cNvSpPr txBox="1"/>
          <p:nvPr/>
        </p:nvSpPr>
        <p:spPr>
          <a:xfrm>
            <a:off x="5790738" y="3332096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TEAM 3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921" name="Google Shape;921;p74"/>
          <p:cNvSpPr txBox="1"/>
          <p:nvPr/>
        </p:nvSpPr>
        <p:spPr>
          <a:xfrm>
            <a:off x="3781038" y="3332096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TEAM 2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  <p:sp>
        <p:nvSpPr>
          <p:cNvPr id="922" name="Google Shape;922;p74"/>
          <p:cNvSpPr txBox="1"/>
          <p:nvPr/>
        </p:nvSpPr>
        <p:spPr>
          <a:xfrm>
            <a:off x="3781038" y="850761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CEO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75"/>
          <p:cNvSpPr txBox="1"/>
          <p:nvPr>
            <p:ph type="ctrTitle"/>
          </p:nvPr>
        </p:nvSpPr>
        <p:spPr>
          <a:xfrm>
            <a:off x="22282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73763"/>
                </a:solidFill>
              </a:rPr>
              <a:t>OUR PARTNERS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928" name="Google Shape;928;p75"/>
          <p:cNvSpPr txBox="1"/>
          <p:nvPr/>
        </p:nvSpPr>
        <p:spPr>
          <a:xfrm>
            <a:off x="2702701" y="4325299"/>
            <a:ext cx="16413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JUPITER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9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29" name="Google Shape;929;p75"/>
          <p:cNvSpPr txBox="1"/>
          <p:nvPr/>
        </p:nvSpPr>
        <p:spPr>
          <a:xfrm>
            <a:off x="4951375" y="1190900"/>
            <a:ext cx="2045100" cy="37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VENUS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br>
              <a:rPr lang="es" sz="9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9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30" name="Google Shape;930;p75"/>
          <p:cNvSpPr txBox="1"/>
          <p:nvPr/>
        </p:nvSpPr>
        <p:spPr>
          <a:xfrm>
            <a:off x="6700125" y="2630813"/>
            <a:ext cx="14865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MERCURY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</a:t>
            </a:r>
            <a:endParaRPr sz="9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31" name="Google Shape;931;p75"/>
          <p:cNvSpPr txBox="1"/>
          <p:nvPr/>
        </p:nvSpPr>
        <p:spPr>
          <a:xfrm>
            <a:off x="5388374" y="4332725"/>
            <a:ext cx="1602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MARS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9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32" name="Google Shape;932;p75"/>
          <p:cNvSpPr txBox="1"/>
          <p:nvPr/>
        </p:nvSpPr>
        <p:spPr>
          <a:xfrm>
            <a:off x="1639475" y="2630824"/>
            <a:ext cx="1431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073763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NEPTUNE</a:t>
            </a:r>
            <a:endParaRPr sz="1200">
              <a:solidFill>
                <a:srgbClr val="073763"/>
              </a:solidFill>
              <a:latin typeface="Fira Sans Extra Condensed"/>
              <a:ea typeface="Fira Sans Extra Condensed"/>
              <a:cs typeface="Fira Sans Extra Condensed"/>
              <a:sym typeface="Fira Sans Extra Condensed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farthest planet from the Sun</a:t>
            </a:r>
            <a:endParaRPr sz="9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933" name="Google Shape;933;p75"/>
          <p:cNvGrpSpPr/>
          <p:nvPr/>
        </p:nvGrpSpPr>
        <p:grpSpPr>
          <a:xfrm>
            <a:off x="5049171" y="2318192"/>
            <a:ext cx="1508023" cy="1053220"/>
            <a:chOff x="5049171" y="2318192"/>
            <a:chExt cx="1508023" cy="1053220"/>
          </a:xfrm>
        </p:grpSpPr>
        <p:sp>
          <p:nvSpPr>
            <p:cNvPr id="934" name="Google Shape;934;p75"/>
            <p:cNvSpPr/>
            <p:nvPr/>
          </p:nvSpPr>
          <p:spPr>
            <a:xfrm>
              <a:off x="5411625" y="2724973"/>
              <a:ext cx="322431" cy="287200"/>
            </a:xfrm>
            <a:custGeom>
              <a:rect b="b" l="l" r="r" t="t"/>
              <a:pathLst>
                <a:path extrusionOk="0" h="10524" w="11815">
                  <a:moveTo>
                    <a:pt x="8664" y="726"/>
                  </a:moveTo>
                  <a:cubicBezTo>
                    <a:pt x="9326" y="726"/>
                    <a:pt x="9956" y="1009"/>
                    <a:pt x="10428" y="1482"/>
                  </a:cubicBezTo>
                  <a:cubicBezTo>
                    <a:pt x="10869" y="1954"/>
                    <a:pt x="11090" y="2616"/>
                    <a:pt x="11090" y="3309"/>
                  </a:cubicBezTo>
                  <a:cubicBezTo>
                    <a:pt x="11090" y="4191"/>
                    <a:pt x="10712" y="4853"/>
                    <a:pt x="10082" y="5577"/>
                  </a:cubicBezTo>
                  <a:lnTo>
                    <a:pt x="7435" y="5577"/>
                  </a:lnTo>
                  <a:cubicBezTo>
                    <a:pt x="7309" y="5577"/>
                    <a:pt x="7215" y="5640"/>
                    <a:pt x="7120" y="5735"/>
                  </a:cubicBezTo>
                  <a:lnTo>
                    <a:pt x="6648" y="6522"/>
                  </a:lnTo>
                  <a:lnTo>
                    <a:pt x="5545" y="3687"/>
                  </a:lnTo>
                  <a:cubicBezTo>
                    <a:pt x="5514" y="3561"/>
                    <a:pt x="5388" y="3435"/>
                    <a:pt x="5230" y="3435"/>
                  </a:cubicBezTo>
                  <a:cubicBezTo>
                    <a:pt x="5073" y="3435"/>
                    <a:pt x="4947" y="3529"/>
                    <a:pt x="4915" y="3624"/>
                  </a:cubicBezTo>
                  <a:lnTo>
                    <a:pt x="4096" y="5514"/>
                  </a:lnTo>
                  <a:lnTo>
                    <a:pt x="1702" y="5514"/>
                  </a:lnTo>
                  <a:cubicBezTo>
                    <a:pt x="1103" y="4853"/>
                    <a:pt x="693" y="4191"/>
                    <a:pt x="693" y="3309"/>
                  </a:cubicBezTo>
                  <a:cubicBezTo>
                    <a:pt x="693" y="2616"/>
                    <a:pt x="945" y="1986"/>
                    <a:pt x="1355" y="1482"/>
                  </a:cubicBezTo>
                  <a:cubicBezTo>
                    <a:pt x="1796" y="1009"/>
                    <a:pt x="2426" y="726"/>
                    <a:pt x="3151" y="726"/>
                  </a:cubicBezTo>
                  <a:cubicBezTo>
                    <a:pt x="4096" y="726"/>
                    <a:pt x="4726" y="1293"/>
                    <a:pt x="5073" y="1797"/>
                  </a:cubicBezTo>
                  <a:cubicBezTo>
                    <a:pt x="5388" y="2206"/>
                    <a:pt x="5545" y="2647"/>
                    <a:pt x="5577" y="2836"/>
                  </a:cubicBezTo>
                  <a:cubicBezTo>
                    <a:pt x="5608" y="2994"/>
                    <a:pt x="5766" y="3088"/>
                    <a:pt x="5892" y="3088"/>
                  </a:cubicBezTo>
                  <a:cubicBezTo>
                    <a:pt x="6049" y="3088"/>
                    <a:pt x="6175" y="2994"/>
                    <a:pt x="6207" y="2836"/>
                  </a:cubicBezTo>
                  <a:cubicBezTo>
                    <a:pt x="6238" y="2679"/>
                    <a:pt x="6459" y="2206"/>
                    <a:pt x="6742" y="1797"/>
                  </a:cubicBezTo>
                  <a:cubicBezTo>
                    <a:pt x="7089" y="1293"/>
                    <a:pt x="7687" y="726"/>
                    <a:pt x="8664" y="726"/>
                  </a:cubicBezTo>
                  <a:close/>
                  <a:moveTo>
                    <a:pt x="5293" y="4790"/>
                  </a:moveTo>
                  <a:lnTo>
                    <a:pt x="6364" y="7468"/>
                  </a:lnTo>
                  <a:cubicBezTo>
                    <a:pt x="6396" y="7562"/>
                    <a:pt x="6522" y="7657"/>
                    <a:pt x="6648" y="7688"/>
                  </a:cubicBezTo>
                  <a:lnTo>
                    <a:pt x="6679" y="7688"/>
                  </a:lnTo>
                  <a:cubicBezTo>
                    <a:pt x="6805" y="7688"/>
                    <a:pt x="6931" y="7625"/>
                    <a:pt x="6994" y="7531"/>
                  </a:cubicBezTo>
                  <a:lnTo>
                    <a:pt x="7750" y="6302"/>
                  </a:lnTo>
                  <a:lnTo>
                    <a:pt x="9483" y="6302"/>
                  </a:lnTo>
                  <a:cubicBezTo>
                    <a:pt x="9168" y="6459"/>
                    <a:pt x="8916" y="6711"/>
                    <a:pt x="8664" y="6932"/>
                  </a:cubicBezTo>
                  <a:cubicBezTo>
                    <a:pt x="7813" y="7688"/>
                    <a:pt x="6868" y="8507"/>
                    <a:pt x="5923" y="9610"/>
                  </a:cubicBezTo>
                  <a:cubicBezTo>
                    <a:pt x="4978" y="8507"/>
                    <a:pt x="4033" y="7688"/>
                    <a:pt x="3214" y="6932"/>
                  </a:cubicBezTo>
                  <a:cubicBezTo>
                    <a:pt x="2930" y="6711"/>
                    <a:pt x="2710" y="6459"/>
                    <a:pt x="2458" y="6270"/>
                  </a:cubicBezTo>
                  <a:lnTo>
                    <a:pt x="4411" y="6270"/>
                  </a:lnTo>
                  <a:cubicBezTo>
                    <a:pt x="4505" y="6270"/>
                    <a:pt x="4663" y="6207"/>
                    <a:pt x="4726" y="6081"/>
                  </a:cubicBezTo>
                  <a:lnTo>
                    <a:pt x="5293" y="4790"/>
                  </a:lnTo>
                  <a:close/>
                  <a:moveTo>
                    <a:pt x="3151" y="1"/>
                  </a:moveTo>
                  <a:cubicBezTo>
                    <a:pt x="2269" y="1"/>
                    <a:pt x="1449" y="379"/>
                    <a:pt x="851" y="1009"/>
                  </a:cubicBezTo>
                  <a:cubicBezTo>
                    <a:pt x="315" y="1576"/>
                    <a:pt x="0" y="2427"/>
                    <a:pt x="0" y="3309"/>
                  </a:cubicBezTo>
                  <a:cubicBezTo>
                    <a:pt x="0" y="4097"/>
                    <a:pt x="252" y="4821"/>
                    <a:pt x="819" y="5514"/>
                  </a:cubicBezTo>
                  <a:lnTo>
                    <a:pt x="819" y="5577"/>
                  </a:lnTo>
                  <a:lnTo>
                    <a:pt x="347" y="5577"/>
                  </a:lnTo>
                  <a:cubicBezTo>
                    <a:pt x="158" y="5577"/>
                    <a:pt x="0" y="5735"/>
                    <a:pt x="0" y="5924"/>
                  </a:cubicBezTo>
                  <a:cubicBezTo>
                    <a:pt x="0" y="6113"/>
                    <a:pt x="158" y="6270"/>
                    <a:pt x="347" y="6270"/>
                  </a:cubicBezTo>
                  <a:lnTo>
                    <a:pt x="1418" y="6270"/>
                  </a:lnTo>
                  <a:cubicBezTo>
                    <a:pt x="1796" y="6680"/>
                    <a:pt x="2237" y="7058"/>
                    <a:pt x="2710" y="7468"/>
                  </a:cubicBezTo>
                  <a:cubicBezTo>
                    <a:pt x="3623" y="8255"/>
                    <a:pt x="4600" y="9137"/>
                    <a:pt x="5640" y="10366"/>
                  </a:cubicBezTo>
                  <a:lnTo>
                    <a:pt x="5640" y="10397"/>
                  </a:lnTo>
                  <a:cubicBezTo>
                    <a:pt x="5703" y="10492"/>
                    <a:pt x="5797" y="10524"/>
                    <a:pt x="5892" y="10524"/>
                  </a:cubicBezTo>
                  <a:cubicBezTo>
                    <a:pt x="6018" y="10524"/>
                    <a:pt x="6081" y="10492"/>
                    <a:pt x="6175" y="10397"/>
                  </a:cubicBezTo>
                  <a:lnTo>
                    <a:pt x="6175" y="10366"/>
                  </a:lnTo>
                  <a:cubicBezTo>
                    <a:pt x="7152" y="9137"/>
                    <a:pt x="8192" y="8287"/>
                    <a:pt x="9074" y="7468"/>
                  </a:cubicBezTo>
                  <a:cubicBezTo>
                    <a:pt x="9546" y="7026"/>
                    <a:pt x="9987" y="6617"/>
                    <a:pt x="10397" y="6270"/>
                  </a:cubicBezTo>
                  <a:lnTo>
                    <a:pt x="11437" y="6270"/>
                  </a:lnTo>
                  <a:cubicBezTo>
                    <a:pt x="11657" y="6270"/>
                    <a:pt x="11815" y="6113"/>
                    <a:pt x="11815" y="5924"/>
                  </a:cubicBezTo>
                  <a:cubicBezTo>
                    <a:pt x="11815" y="5735"/>
                    <a:pt x="11657" y="5577"/>
                    <a:pt x="11437" y="5577"/>
                  </a:cubicBezTo>
                  <a:lnTo>
                    <a:pt x="10964" y="5577"/>
                  </a:lnTo>
                  <a:lnTo>
                    <a:pt x="10964" y="5514"/>
                  </a:lnTo>
                  <a:cubicBezTo>
                    <a:pt x="11531" y="4821"/>
                    <a:pt x="11815" y="4097"/>
                    <a:pt x="11815" y="3309"/>
                  </a:cubicBezTo>
                  <a:cubicBezTo>
                    <a:pt x="11815" y="2458"/>
                    <a:pt x="11500" y="1639"/>
                    <a:pt x="10932" y="1009"/>
                  </a:cubicBezTo>
                  <a:cubicBezTo>
                    <a:pt x="10365" y="379"/>
                    <a:pt x="9578" y="1"/>
                    <a:pt x="8664" y="1"/>
                  </a:cubicBezTo>
                  <a:cubicBezTo>
                    <a:pt x="7404" y="1"/>
                    <a:pt x="6616" y="757"/>
                    <a:pt x="6175" y="1387"/>
                  </a:cubicBezTo>
                  <a:cubicBezTo>
                    <a:pt x="6049" y="1545"/>
                    <a:pt x="5986" y="1702"/>
                    <a:pt x="5892" y="1860"/>
                  </a:cubicBezTo>
                  <a:cubicBezTo>
                    <a:pt x="5829" y="1702"/>
                    <a:pt x="5703" y="1545"/>
                    <a:pt x="5640" y="1387"/>
                  </a:cubicBezTo>
                  <a:cubicBezTo>
                    <a:pt x="5199" y="757"/>
                    <a:pt x="4411" y="1"/>
                    <a:pt x="315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35" name="Google Shape;935;p75"/>
            <p:cNvCxnSpPr/>
            <p:nvPr/>
          </p:nvCxnSpPr>
          <p:spPr>
            <a:xfrm rot="10800000">
              <a:off x="6102395" y="2855209"/>
              <a:ext cx="454800" cy="0"/>
            </a:xfrm>
            <a:prstGeom prst="straightConnector1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36" name="Google Shape;936;p75"/>
            <p:cNvSpPr/>
            <p:nvPr/>
          </p:nvSpPr>
          <p:spPr>
            <a:xfrm>
              <a:off x="5049171" y="2318192"/>
              <a:ext cx="1053220" cy="1053220"/>
            </a:xfrm>
            <a:prstGeom prst="ellipse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37" name="Google Shape;937;p75"/>
          <p:cNvGrpSpPr/>
          <p:nvPr/>
        </p:nvGrpSpPr>
        <p:grpSpPr>
          <a:xfrm>
            <a:off x="3900225" y="3177717"/>
            <a:ext cx="1053220" cy="1598438"/>
            <a:chOff x="3900225" y="3177717"/>
            <a:chExt cx="1053220" cy="1598438"/>
          </a:xfrm>
        </p:grpSpPr>
        <p:sp>
          <p:nvSpPr>
            <p:cNvPr id="938" name="Google Shape;938;p75"/>
            <p:cNvSpPr/>
            <p:nvPr/>
          </p:nvSpPr>
          <p:spPr>
            <a:xfrm>
              <a:off x="4253424" y="3557048"/>
              <a:ext cx="334915" cy="334010"/>
            </a:xfrm>
            <a:custGeom>
              <a:rect b="b" l="l" r="r" t="t"/>
              <a:pathLst>
                <a:path extrusionOk="0" h="11815" w="11847">
                  <a:moveTo>
                    <a:pt x="5829" y="662"/>
                  </a:moveTo>
                  <a:cubicBezTo>
                    <a:pt x="6018" y="662"/>
                    <a:pt x="6176" y="820"/>
                    <a:pt x="6176" y="1009"/>
                  </a:cubicBezTo>
                  <a:cubicBezTo>
                    <a:pt x="6176" y="1229"/>
                    <a:pt x="6018" y="1387"/>
                    <a:pt x="5829" y="1387"/>
                  </a:cubicBezTo>
                  <a:cubicBezTo>
                    <a:pt x="5640" y="1387"/>
                    <a:pt x="5483" y="1229"/>
                    <a:pt x="5483" y="1009"/>
                  </a:cubicBezTo>
                  <a:cubicBezTo>
                    <a:pt x="5483" y="820"/>
                    <a:pt x="5640" y="662"/>
                    <a:pt x="5829" y="662"/>
                  </a:cubicBezTo>
                  <a:close/>
                  <a:moveTo>
                    <a:pt x="3225" y="2798"/>
                  </a:moveTo>
                  <a:cubicBezTo>
                    <a:pt x="3766" y="2798"/>
                    <a:pt x="4911" y="3708"/>
                    <a:pt x="5483" y="4159"/>
                  </a:cubicBezTo>
                  <a:lnTo>
                    <a:pt x="5483" y="4884"/>
                  </a:lnTo>
                  <a:lnTo>
                    <a:pt x="4727" y="4884"/>
                  </a:lnTo>
                  <a:cubicBezTo>
                    <a:pt x="4758" y="4758"/>
                    <a:pt x="4790" y="4632"/>
                    <a:pt x="4790" y="4537"/>
                  </a:cubicBezTo>
                  <a:cubicBezTo>
                    <a:pt x="4790" y="4317"/>
                    <a:pt x="4632" y="4159"/>
                    <a:pt x="4443" y="4159"/>
                  </a:cubicBezTo>
                  <a:cubicBezTo>
                    <a:pt x="4254" y="4159"/>
                    <a:pt x="4097" y="4317"/>
                    <a:pt x="4097" y="4537"/>
                  </a:cubicBezTo>
                  <a:cubicBezTo>
                    <a:pt x="4097" y="4726"/>
                    <a:pt x="3939" y="4884"/>
                    <a:pt x="3750" y="4884"/>
                  </a:cubicBezTo>
                  <a:lnTo>
                    <a:pt x="3435" y="4884"/>
                  </a:lnTo>
                  <a:cubicBezTo>
                    <a:pt x="3655" y="4569"/>
                    <a:pt x="3813" y="4254"/>
                    <a:pt x="3908" y="3939"/>
                  </a:cubicBezTo>
                  <a:cubicBezTo>
                    <a:pt x="3971" y="3750"/>
                    <a:pt x="3844" y="3529"/>
                    <a:pt x="3655" y="3498"/>
                  </a:cubicBezTo>
                  <a:cubicBezTo>
                    <a:pt x="3617" y="3485"/>
                    <a:pt x="3578" y="3478"/>
                    <a:pt x="3541" y="3478"/>
                  </a:cubicBezTo>
                  <a:cubicBezTo>
                    <a:pt x="3395" y="3478"/>
                    <a:pt x="3265" y="3574"/>
                    <a:pt x="3214" y="3750"/>
                  </a:cubicBezTo>
                  <a:cubicBezTo>
                    <a:pt x="3025" y="4380"/>
                    <a:pt x="2710" y="4726"/>
                    <a:pt x="2269" y="4884"/>
                  </a:cubicBezTo>
                  <a:lnTo>
                    <a:pt x="1482" y="4884"/>
                  </a:lnTo>
                  <a:cubicBezTo>
                    <a:pt x="2049" y="4411"/>
                    <a:pt x="2364" y="3907"/>
                    <a:pt x="2584" y="3466"/>
                  </a:cubicBezTo>
                  <a:cubicBezTo>
                    <a:pt x="2836" y="3057"/>
                    <a:pt x="2962" y="2836"/>
                    <a:pt x="3151" y="2805"/>
                  </a:cubicBezTo>
                  <a:cubicBezTo>
                    <a:pt x="3174" y="2800"/>
                    <a:pt x="3199" y="2798"/>
                    <a:pt x="3225" y="2798"/>
                  </a:cubicBezTo>
                  <a:close/>
                  <a:moveTo>
                    <a:pt x="8424" y="2770"/>
                  </a:moveTo>
                  <a:cubicBezTo>
                    <a:pt x="8442" y="2770"/>
                    <a:pt x="8459" y="2771"/>
                    <a:pt x="8476" y="2773"/>
                  </a:cubicBezTo>
                  <a:cubicBezTo>
                    <a:pt x="8665" y="2836"/>
                    <a:pt x="8791" y="3057"/>
                    <a:pt x="9011" y="3466"/>
                  </a:cubicBezTo>
                  <a:cubicBezTo>
                    <a:pt x="9263" y="3876"/>
                    <a:pt x="9578" y="4411"/>
                    <a:pt x="10082" y="4884"/>
                  </a:cubicBezTo>
                  <a:lnTo>
                    <a:pt x="9326" y="4884"/>
                  </a:lnTo>
                  <a:cubicBezTo>
                    <a:pt x="8885" y="4726"/>
                    <a:pt x="8570" y="4348"/>
                    <a:pt x="8381" y="3750"/>
                  </a:cubicBezTo>
                  <a:cubicBezTo>
                    <a:pt x="8328" y="3564"/>
                    <a:pt x="8164" y="3490"/>
                    <a:pt x="8019" y="3490"/>
                  </a:cubicBezTo>
                  <a:cubicBezTo>
                    <a:pt x="7992" y="3490"/>
                    <a:pt x="7965" y="3493"/>
                    <a:pt x="7940" y="3498"/>
                  </a:cubicBezTo>
                  <a:cubicBezTo>
                    <a:pt x="7783" y="3529"/>
                    <a:pt x="7688" y="3781"/>
                    <a:pt x="7720" y="3939"/>
                  </a:cubicBezTo>
                  <a:cubicBezTo>
                    <a:pt x="7783" y="4191"/>
                    <a:pt x="7940" y="4569"/>
                    <a:pt x="8192" y="4884"/>
                  </a:cubicBezTo>
                  <a:lnTo>
                    <a:pt x="7877" y="4884"/>
                  </a:lnTo>
                  <a:cubicBezTo>
                    <a:pt x="7688" y="4884"/>
                    <a:pt x="7531" y="4726"/>
                    <a:pt x="7531" y="4537"/>
                  </a:cubicBezTo>
                  <a:cubicBezTo>
                    <a:pt x="7531" y="4317"/>
                    <a:pt x="7373" y="4159"/>
                    <a:pt x="7153" y="4159"/>
                  </a:cubicBezTo>
                  <a:cubicBezTo>
                    <a:pt x="6963" y="4159"/>
                    <a:pt x="6806" y="4317"/>
                    <a:pt x="6806" y="4537"/>
                  </a:cubicBezTo>
                  <a:cubicBezTo>
                    <a:pt x="6806" y="4632"/>
                    <a:pt x="6837" y="4758"/>
                    <a:pt x="6900" y="4884"/>
                  </a:cubicBezTo>
                  <a:lnTo>
                    <a:pt x="6144" y="4884"/>
                  </a:lnTo>
                  <a:lnTo>
                    <a:pt x="6144" y="4159"/>
                  </a:lnTo>
                  <a:cubicBezTo>
                    <a:pt x="6663" y="3701"/>
                    <a:pt x="7863" y="2770"/>
                    <a:pt x="8424" y="2770"/>
                  </a:cubicBezTo>
                  <a:close/>
                  <a:moveTo>
                    <a:pt x="7216" y="5545"/>
                  </a:moveTo>
                  <a:cubicBezTo>
                    <a:pt x="7405" y="5545"/>
                    <a:pt x="7562" y="5703"/>
                    <a:pt x="7562" y="5892"/>
                  </a:cubicBezTo>
                  <a:cubicBezTo>
                    <a:pt x="7562" y="6113"/>
                    <a:pt x="7405" y="6270"/>
                    <a:pt x="7216" y="6270"/>
                  </a:cubicBezTo>
                  <a:lnTo>
                    <a:pt x="6176" y="6270"/>
                  </a:lnTo>
                  <a:lnTo>
                    <a:pt x="6176" y="5545"/>
                  </a:lnTo>
                  <a:close/>
                  <a:moveTo>
                    <a:pt x="5483" y="6963"/>
                  </a:moveTo>
                  <a:lnTo>
                    <a:pt x="5483" y="7688"/>
                  </a:lnTo>
                  <a:lnTo>
                    <a:pt x="4443" y="7688"/>
                  </a:lnTo>
                  <a:cubicBezTo>
                    <a:pt x="4254" y="7688"/>
                    <a:pt x="4097" y="7530"/>
                    <a:pt x="4097" y="7310"/>
                  </a:cubicBezTo>
                  <a:cubicBezTo>
                    <a:pt x="4097" y="7121"/>
                    <a:pt x="4254" y="6963"/>
                    <a:pt x="4443" y="6963"/>
                  </a:cubicBezTo>
                  <a:close/>
                  <a:moveTo>
                    <a:pt x="6491" y="8349"/>
                  </a:moveTo>
                  <a:cubicBezTo>
                    <a:pt x="6680" y="8349"/>
                    <a:pt x="6837" y="8507"/>
                    <a:pt x="6837" y="8696"/>
                  </a:cubicBezTo>
                  <a:cubicBezTo>
                    <a:pt x="6837" y="8885"/>
                    <a:pt x="6680" y="9042"/>
                    <a:pt x="6491" y="9042"/>
                  </a:cubicBezTo>
                  <a:lnTo>
                    <a:pt x="6144" y="9042"/>
                  </a:lnTo>
                  <a:lnTo>
                    <a:pt x="6144" y="8349"/>
                  </a:lnTo>
                  <a:close/>
                  <a:moveTo>
                    <a:pt x="5483" y="9736"/>
                  </a:moveTo>
                  <a:lnTo>
                    <a:pt x="5483" y="10429"/>
                  </a:lnTo>
                  <a:lnTo>
                    <a:pt x="5105" y="10429"/>
                  </a:lnTo>
                  <a:cubicBezTo>
                    <a:pt x="4916" y="10429"/>
                    <a:pt x="4758" y="10271"/>
                    <a:pt x="4758" y="10082"/>
                  </a:cubicBezTo>
                  <a:cubicBezTo>
                    <a:pt x="4758" y="9893"/>
                    <a:pt x="4916" y="9736"/>
                    <a:pt x="5105" y="9736"/>
                  </a:cubicBezTo>
                  <a:close/>
                  <a:moveTo>
                    <a:pt x="5861" y="1"/>
                  </a:moveTo>
                  <a:cubicBezTo>
                    <a:pt x="5325" y="1"/>
                    <a:pt x="4853" y="473"/>
                    <a:pt x="4853" y="1009"/>
                  </a:cubicBezTo>
                  <a:cubicBezTo>
                    <a:pt x="4853" y="1450"/>
                    <a:pt x="5136" y="1828"/>
                    <a:pt x="5546" y="1985"/>
                  </a:cubicBezTo>
                  <a:lnTo>
                    <a:pt x="5546" y="3309"/>
                  </a:lnTo>
                  <a:cubicBezTo>
                    <a:pt x="4475" y="2440"/>
                    <a:pt x="3776" y="2104"/>
                    <a:pt x="3254" y="2104"/>
                  </a:cubicBezTo>
                  <a:cubicBezTo>
                    <a:pt x="3208" y="2104"/>
                    <a:pt x="3163" y="2106"/>
                    <a:pt x="3120" y="2111"/>
                  </a:cubicBezTo>
                  <a:cubicBezTo>
                    <a:pt x="2616" y="2206"/>
                    <a:pt x="2332" y="2678"/>
                    <a:pt x="2080" y="3151"/>
                  </a:cubicBezTo>
                  <a:cubicBezTo>
                    <a:pt x="1734" y="3750"/>
                    <a:pt x="1356" y="4474"/>
                    <a:pt x="253" y="4915"/>
                  </a:cubicBezTo>
                  <a:cubicBezTo>
                    <a:pt x="95" y="4978"/>
                    <a:pt x="1" y="5167"/>
                    <a:pt x="32" y="5325"/>
                  </a:cubicBezTo>
                  <a:cubicBezTo>
                    <a:pt x="95" y="5482"/>
                    <a:pt x="190" y="5577"/>
                    <a:pt x="410" y="5577"/>
                  </a:cubicBezTo>
                  <a:lnTo>
                    <a:pt x="5609" y="5577"/>
                  </a:lnTo>
                  <a:lnTo>
                    <a:pt x="5609" y="6302"/>
                  </a:lnTo>
                  <a:lnTo>
                    <a:pt x="4569" y="6302"/>
                  </a:lnTo>
                  <a:cubicBezTo>
                    <a:pt x="3971" y="6302"/>
                    <a:pt x="3561" y="6774"/>
                    <a:pt x="3561" y="7310"/>
                  </a:cubicBezTo>
                  <a:cubicBezTo>
                    <a:pt x="3561" y="7908"/>
                    <a:pt x="4034" y="8349"/>
                    <a:pt x="4569" y="8349"/>
                  </a:cubicBezTo>
                  <a:lnTo>
                    <a:pt x="5609" y="8349"/>
                  </a:lnTo>
                  <a:lnTo>
                    <a:pt x="5609" y="9042"/>
                  </a:lnTo>
                  <a:lnTo>
                    <a:pt x="5231" y="9042"/>
                  </a:lnTo>
                  <a:cubicBezTo>
                    <a:pt x="4664" y="9042"/>
                    <a:pt x="4223" y="9515"/>
                    <a:pt x="4223" y="10082"/>
                  </a:cubicBezTo>
                  <a:cubicBezTo>
                    <a:pt x="4223" y="10681"/>
                    <a:pt x="4695" y="11090"/>
                    <a:pt x="5231" y="11090"/>
                  </a:cubicBezTo>
                  <a:lnTo>
                    <a:pt x="5609" y="11090"/>
                  </a:lnTo>
                  <a:lnTo>
                    <a:pt x="5609" y="11468"/>
                  </a:lnTo>
                  <a:cubicBezTo>
                    <a:pt x="5609" y="11657"/>
                    <a:pt x="5766" y="11815"/>
                    <a:pt x="5955" y="11815"/>
                  </a:cubicBezTo>
                  <a:cubicBezTo>
                    <a:pt x="6144" y="11815"/>
                    <a:pt x="6302" y="11657"/>
                    <a:pt x="6302" y="11468"/>
                  </a:cubicBezTo>
                  <a:lnTo>
                    <a:pt x="6302" y="11090"/>
                  </a:lnTo>
                  <a:lnTo>
                    <a:pt x="6648" y="11090"/>
                  </a:lnTo>
                  <a:cubicBezTo>
                    <a:pt x="6869" y="11090"/>
                    <a:pt x="7027" y="10933"/>
                    <a:pt x="7027" y="10744"/>
                  </a:cubicBezTo>
                  <a:cubicBezTo>
                    <a:pt x="7027" y="10555"/>
                    <a:pt x="6869" y="10397"/>
                    <a:pt x="6648" y="10397"/>
                  </a:cubicBezTo>
                  <a:lnTo>
                    <a:pt x="6302" y="10397"/>
                  </a:lnTo>
                  <a:lnTo>
                    <a:pt x="6302" y="9673"/>
                  </a:lnTo>
                  <a:lnTo>
                    <a:pt x="6648" y="9673"/>
                  </a:lnTo>
                  <a:cubicBezTo>
                    <a:pt x="7247" y="9673"/>
                    <a:pt x="7688" y="9200"/>
                    <a:pt x="7688" y="8664"/>
                  </a:cubicBezTo>
                  <a:cubicBezTo>
                    <a:pt x="7688" y="8066"/>
                    <a:pt x="7216" y="7625"/>
                    <a:pt x="6648" y="7625"/>
                  </a:cubicBezTo>
                  <a:lnTo>
                    <a:pt x="6302" y="7625"/>
                  </a:lnTo>
                  <a:lnTo>
                    <a:pt x="6302" y="6932"/>
                  </a:lnTo>
                  <a:lnTo>
                    <a:pt x="7342" y="6932"/>
                  </a:lnTo>
                  <a:cubicBezTo>
                    <a:pt x="7909" y="6932"/>
                    <a:pt x="8350" y="6459"/>
                    <a:pt x="8350" y="5892"/>
                  </a:cubicBezTo>
                  <a:cubicBezTo>
                    <a:pt x="8350" y="5766"/>
                    <a:pt x="8318" y="5671"/>
                    <a:pt x="8287" y="5545"/>
                  </a:cubicBezTo>
                  <a:lnTo>
                    <a:pt x="11469" y="5545"/>
                  </a:lnTo>
                  <a:cubicBezTo>
                    <a:pt x="11626" y="5545"/>
                    <a:pt x="11784" y="5419"/>
                    <a:pt x="11815" y="5262"/>
                  </a:cubicBezTo>
                  <a:cubicBezTo>
                    <a:pt x="11847" y="5104"/>
                    <a:pt x="11658" y="4947"/>
                    <a:pt x="11500" y="4915"/>
                  </a:cubicBezTo>
                  <a:cubicBezTo>
                    <a:pt x="10398" y="4474"/>
                    <a:pt x="9988" y="3750"/>
                    <a:pt x="9641" y="3151"/>
                  </a:cubicBezTo>
                  <a:cubicBezTo>
                    <a:pt x="9389" y="2678"/>
                    <a:pt x="9137" y="2237"/>
                    <a:pt x="8633" y="2111"/>
                  </a:cubicBezTo>
                  <a:cubicBezTo>
                    <a:pt x="8563" y="2096"/>
                    <a:pt x="8491" y="2088"/>
                    <a:pt x="8417" y="2088"/>
                  </a:cubicBezTo>
                  <a:cubicBezTo>
                    <a:pt x="7893" y="2088"/>
                    <a:pt x="7252" y="2481"/>
                    <a:pt x="6176" y="3309"/>
                  </a:cubicBezTo>
                  <a:lnTo>
                    <a:pt x="6176" y="1985"/>
                  </a:lnTo>
                  <a:cubicBezTo>
                    <a:pt x="6585" y="1828"/>
                    <a:pt x="6900" y="1481"/>
                    <a:pt x="6900" y="1009"/>
                  </a:cubicBezTo>
                  <a:cubicBezTo>
                    <a:pt x="6900" y="410"/>
                    <a:pt x="6428" y="1"/>
                    <a:pt x="5861" y="1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4343"/>
                </a:solidFill>
              </a:endParaRPr>
            </a:p>
          </p:txBody>
        </p:sp>
        <p:sp>
          <p:nvSpPr>
            <p:cNvPr id="939" name="Google Shape;939;p75"/>
            <p:cNvSpPr/>
            <p:nvPr/>
          </p:nvSpPr>
          <p:spPr>
            <a:xfrm>
              <a:off x="3900225" y="3177717"/>
              <a:ext cx="1053220" cy="1053220"/>
            </a:xfrm>
            <a:prstGeom prst="ellipse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940" name="Google Shape;940;p75"/>
            <p:cNvCxnSpPr/>
            <p:nvPr/>
          </p:nvCxnSpPr>
          <p:spPr>
            <a:xfrm rot="10800000">
              <a:off x="4426821" y="4230715"/>
              <a:ext cx="0" cy="545440"/>
            </a:xfrm>
            <a:prstGeom prst="straightConnector1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1" name="Google Shape;941;p75"/>
          <p:cNvGrpSpPr/>
          <p:nvPr/>
        </p:nvGrpSpPr>
        <p:grpSpPr>
          <a:xfrm>
            <a:off x="3185245" y="2328599"/>
            <a:ext cx="1508020" cy="1053220"/>
            <a:chOff x="3185245" y="2328599"/>
            <a:chExt cx="1508020" cy="1053220"/>
          </a:xfrm>
        </p:grpSpPr>
        <p:sp>
          <p:nvSpPr>
            <p:cNvPr id="942" name="Google Shape;942;p75"/>
            <p:cNvSpPr/>
            <p:nvPr/>
          </p:nvSpPr>
          <p:spPr>
            <a:xfrm>
              <a:off x="3640045" y="2328599"/>
              <a:ext cx="1053220" cy="1053220"/>
            </a:xfrm>
            <a:prstGeom prst="ellipse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943" name="Google Shape;943;p75"/>
            <p:cNvCxnSpPr>
              <a:stCxn id="942" idx="2"/>
            </p:cNvCxnSpPr>
            <p:nvPr/>
          </p:nvCxnSpPr>
          <p:spPr>
            <a:xfrm rot="10800000">
              <a:off x="3185245" y="2855209"/>
              <a:ext cx="454800" cy="0"/>
            </a:xfrm>
            <a:prstGeom prst="straightConnector1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44" name="Google Shape;944;p75"/>
            <p:cNvSpPr/>
            <p:nvPr/>
          </p:nvSpPr>
          <p:spPr>
            <a:xfrm>
              <a:off x="3998610" y="2699486"/>
              <a:ext cx="322419" cy="317976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0737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945" name="Google Shape;945;p75"/>
          <p:cNvGrpSpPr/>
          <p:nvPr/>
        </p:nvGrpSpPr>
        <p:grpSpPr>
          <a:xfrm>
            <a:off x="4793145" y="3177717"/>
            <a:ext cx="1053300" cy="1598438"/>
            <a:chOff x="4793145" y="3177717"/>
            <a:chExt cx="1053300" cy="1598438"/>
          </a:xfrm>
        </p:grpSpPr>
        <p:sp>
          <p:nvSpPr>
            <p:cNvPr id="946" name="Google Shape;946;p75"/>
            <p:cNvSpPr/>
            <p:nvPr/>
          </p:nvSpPr>
          <p:spPr>
            <a:xfrm>
              <a:off x="4793145" y="3177717"/>
              <a:ext cx="1053300" cy="1053300"/>
            </a:xfrm>
            <a:prstGeom prst="ellipse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947" name="Google Shape;947;p75"/>
            <p:cNvCxnSpPr/>
            <p:nvPr/>
          </p:nvCxnSpPr>
          <p:spPr>
            <a:xfrm rot="10800000">
              <a:off x="5319761" y="4230715"/>
              <a:ext cx="0" cy="545440"/>
            </a:xfrm>
            <a:prstGeom prst="straightConnector1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48" name="Google Shape;948;p75"/>
            <p:cNvGrpSpPr/>
            <p:nvPr/>
          </p:nvGrpSpPr>
          <p:grpSpPr>
            <a:xfrm>
              <a:off x="5152919" y="3597308"/>
              <a:ext cx="334854" cy="304791"/>
              <a:chOff x="1487200" y="4421025"/>
              <a:chExt cx="483125" cy="439750"/>
            </a:xfrm>
          </p:grpSpPr>
          <p:sp>
            <p:nvSpPr>
              <p:cNvPr id="949" name="Google Shape;949;p75"/>
              <p:cNvSpPr/>
              <p:nvPr/>
            </p:nvSpPr>
            <p:spPr>
              <a:xfrm>
                <a:off x="1487200" y="4421025"/>
                <a:ext cx="483125" cy="439750"/>
              </a:xfrm>
              <a:custGeom>
                <a:rect b="b" l="l" r="r" t="t"/>
                <a:pathLst>
                  <a:path extrusionOk="0" h="17590" w="19325">
                    <a:moveTo>
                      <a:pt x="12818" y="1130"/>
                    </a:moveTo>
                    <a:cubicBezTo>
                      <a:pt x="14361" y="1130"/>
                      <a:pt x="15671" y="2389"/>
                      <a:pt x="15867" y="4059"/>
                    </a:cubicBezTo>
                    <a:cubicBezTo>
                      <a:pt x="15867" y="4077"/>
                      <a:pt x="15870" y="4095"/>
                      <a:pt x="15873" y="4110"/>
                    </a:cubicBezTo>
                    <a:lnTo>
                      <a:pt x="16242" y="5871"/>
                    </a:lnTo>
                    <a:lnTo>
                      <a:pt x="9406" y="5871"/>
                    </a:lnTo>
                    <a:lnTo>
                      <a:pt x="11707" y="4110"/>
                    </a:lnTo>
                    <a:cubicBezTo>
                      <a:pt x="11957" y="3920"/>
                      <a:pt x="12008" y="3561"/>
                      <a:pt x="11815" y="3310"/>
                    </a:cubicBezTo>
                    <a:cubicBezTo>
                      <a:pt x="11703" y="3166"/>
                      <a:pt x="11534" y="3091"/>
                      <a:pt x="11364" y="3091"/>
                    </a:cubicBezTo>
                    <a:cubicBezTo>
                      <a:pt x="11242" y="3091"/>
                      <a:pt x="11119" y="3130"/>
                      <a:pt x="11015" y="3211"/>
                    </a:cubicBezTo>
                    <a:lnTo>
                      <a:pt x="7618" y="5816"/>
                    </a:lnTo>
                    <a:cubicBezTo>
                      <a:pt x="7597" y="5835"/>
                      <a:pt x="7576" y="5853"/>
                      <a:pt x="7558" y="5871"/>
                    </a:cubicBezTo>
                    <a:lnTo>
                      <a:pt x="3083" y="5871"/>
                    </a:lnTo>
                    <a:lnTo>
                      <a:pt x="3451" y="4110"/>
                    </a:lnTo>
                    <a:cubicBezTo>
                      <a:pt x="3454" y="4095"/>
                      <a:pt x="3457" y="4077"/>
                      <a:pt x="3460" y="4059"/>
                    </a:cubicBezTo>
                    <a:cubicBezTo>
                      <a:pt x="3654" y="2389"/>
                      <a:pt x="4964" y="1130"/>
                      <a:pt x="6507" y="1130"/>
                    </a:cubicBezTo>
                    <a:close/>
                    <a:moveTo>
                      <a:pt x="16939" y="7021"/>
                    </a:moveTo>
                    <a:cubicBezTo>
                      <a:pt x="17631" y="7021"/>
                      <a:pt x="18192" y="7580"/>
                      <a:pt x="18192" y="8274"/>
                    </a:cubicBezTo>
                    <a:lnTo>
                      <a:pt x="18192" y="11913"/>
                    </a:lnTo>
                    <a:cubicBezTo>
                      <a:pt x="18192" y="12604"/>
                      <a:pt x="17631" y="13163"/>
                      <a:pt x="16939" y="13166"/>
                    </a:cubicBezTo>
                    <a:lnTo>
                      <a:pt x="2385" y="13166"/>
                    </a:lnTo>
                    <a:cubicBezTo>
                      <a:pt x="1694" y="13163"/>
                      <a:pt x="1132" y="12604"/>
                      <a:pt x="1132" y="11913"/>
                    </a:cubicBezTo>
                    <a:lnTo>
                      <a:pt x="1132" y="8274"/>
                    </a:lnTo>
                    <a:cubicBezTo>
                      <a:pt x="1132" y="7580"/>
                      <a:pt x="1694" y="7021"/>
                      <a:pt x="2385" y="7021"/>
                    </a:cubicBezTo>
                    <a:close/>
                    <a:moveTo>
                      <a:pt x="5813" y="14304"/>
                    </a:moveTo>
                    <a:lnTo>
                      <a:pt x="5813" y="15889"/>
                    </a:lnTo>
                    <a:cubicBezTo>
                      <a:pt x="5813" y="16203"/>
                      <a:pt x="5559" y="16457"/>
                      <a:pt x="5248" y="16457"/>
                    </a:cubicBezTo>
                    <a:lnTo>
                      <a:pt x="3874" y="16457"/>
                    </a:lnTo>
                    <a:cubicBezTo>
                      <a:pt x="3560" y="16457"/>
                      <a:pt x="3306" y="16203"/>
                      <a:pt x="3306" y="15889"/>
                    </a:cubicBezTo>
                    <a:lnTo>
                      <a:pt x="3306" y="14304"/>
                    </a:lnTo>
                    <a:close/>
                    <a:moveTo>
                      <a:pt x="16018" y="14304"/>
                    </a:moveTo>
                    <a:lnTo>
                      <a:pt x="16018" y="15889"/>
                    </a:lnTo>
                    <a:cubicBezTo>
                      <a:pt x="16018" y="16203"/>
                      <a:pt x="15765" y="16457"/>
                      <a:pt x="15454" y="16457"/>
                    </a:cubicBezTo>
                    <a:lnTo>
                      <a:pt x="14080" y="16457"/>
                    </a:lnTo>
                    <a:cubicBezTo>
                      <a:pt x="13766" y="16457"/>
                      <a:pt x="13512" y="16203"/>
                      <a:pt x="13512" y="15889"/>
                    </a:cubicBezTo>
                    <a:lnTo>
                      <a:pt x="13512" y="14304"/>
                    </a:lnTo>
                    <a:close/>
                    <a:moveTo>
                      <a:pt x="6507" y="1"/>
                    </a:moveTo>
                    <a:cubicBezTo>
                      <a:pt x="4396" y="1"/>
                      <a:pt x="2609" y="1677"/>
                      <a:pt x="2337" y="3902"/>
                    </a:cubicBezTo>
                    <a:lnTo>
                      <a:pt x="1911" y="5934"/>
                    </a:lnTo>
                    <a:cubicBezTo>
                      <a:pt x="800" y="6161"/>
                      <a:pt x="0" y="7139"/>
                      <a:pt x="0" y="8274"/>
                    </a:cubicBezTo>
                    <a:lnTo>
                      <a:pt x="0" y="11910"/>
                    </a:lnTo>
                    <a:cubicBezTo>
                      <a:pt x="3" y="13145"/>
                      <a:pt x="945" y="14177"/>
                      <a:pt x="2174" y="14286"/>
                    </a:cubicBezTo>
                    <a:lnTo>
                      <a:pt x="2174" y="15889"/>
                    </a:lnTo>
                    <a:cubicBezTo>
                      <a:pt x="2174" y="16828"/>
                      <a:pt x="2935" y="17586"/>
                      <a:pt x="3874" y="17589"/>
                    </a:cubicBezTo>
                    <a:lnTo>
                      <a:pt x="5248" y="17589"/>
                    </a:lnTo>
                    <a:cubicBezTo>
                      <a:pt x="6184" y="17586"/>
                      <a:pt x="6945" y="16828"/>
                      <a:pt x="6945" y="15889"/>
                    </a:cubicBezTo>
                    <a:lnTo>
                      <a:pt x="6945" y="14298"/>
                    </a:lnTo>
                    <a:lnTo>
                      <a:pt x="12380" y="14298"/>
                    </a:lnTo>
                    <a:lnTo>
                      <a:pt x="12380" y="15889"/>
                    </a:lnTo>
                    <a:cubicBezTo>
                      <a:pt x="12380" y="16828"/>
                      <a:pt x="13141" y="17586"/>
                      <a:pt x="14080" y="17589"/>
                    </a:cubicBezTo>
                    <a:lnTo>
                      <a:pt x="15454" y="17589"/>
                    </a:lnTo>
                    <a:cubicBezTo>
                      <a:pt x="16390" y="17586"/>
                      <a:pt x="17151" y="16828"/>
                      <a:pt x="17151" y="15889"/>
                    </a:cubicBezTo>
                    <a:lnTo>
                      <a:pt x="17151" y="14286"/>
                    </a:lnTo>
                    <a:cubicBezTo>
                      <a:pt x="18380" y="14177"/>
                      <a:pt x="19322" y="13145"/>
                      <a:pt x="19325" y="11913"/>
                    </a:cubicBezTo>
                    <a:lnTo>
                      <a:pt x="19325" y="8274"/>
                    </a:lnTo>
                    <a:cubicBezTo>
                      <a:pt x="19325" y="7139"/>
                      <a:pt x="18524" y="6161"/>
                      <a:pt x="17413" y="5934"/>
                    </a:cubicBezTo>
                    <a:lnTo>
                      <a:pt x="16988" y="3902"/>
                    </a:lnTo>
                    <a:cubicBezTo>
                      <a:pt x="16716" y="1677"/>
                      <a:pt x="14928" y="1"/>
                      <a:pt x="12818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950" name="Google Shape;950;p75"/>
              <p:cNvSpPr/>
              <p:nvPr/>
            </p:nvSpPr>
            <p:spPr>
              <a:xfrm>
                <a:off x="1544950" y="4622200"/>
                <a:ext cx="103950" cy="100025"/>
              </a:xfrm>
              <a:custGeom>
                <a:rect b="b" l="l" r="r" t="t"/>
                <a:pathLst>
                  <a:path extrusionOk="0" h="4001" w="4158">
                    <a:moveTo>
                      <a:pt x="2152" y="1131"/>
                    </a:moveTo>
                    <a:cubicBezTo>
                      <a:pt x="2599" y="1131"/>
                      <a:pt x="3025" y="1477"/>
                      <a:pt x="3025" y="2000"/>
                    </a:cubicBezTo>
                    <a:cubicBezTo>
                      <a:pt x="3025" y="2480"/>
                      <a:pt x="2639" y="2869"/>
                      <a:pt x="2159" y="2869"/>
                    </a:cubicBezTo>
                    <a:cubicBezTo>
                      <a:pt x="1386" y="2869"/>
                      <a:pt x="996" y="1933"/>
                      <a:pt x="1543" y="1387"/>
                    </a:cubicBezTo>
                    <a:cubicBezTo>
                      <a:pt x="1721" y="1210"/>
                      <a:pt x="1939" y="1131"/>
                      <a:pt x="2152" y="1131"/>
                    </a:cubicBezTo>
                    <a:close/>
                    <a:moveTo>
                      <a:pt x="2159" y="1"/>
                    </a:moveTo>
                    <a:cubicBezTo>
                      <a:pt x="1350" y="1"/>
                      <a:pt x="619" y="487"/>
                      <a:pt x="311" y="1233"/>
                    </a:cubicBezTo>
                    <a:cubicBezTo>
                      <a:pt x="0" y="1982"/>
                      <a:pt x="172" y="2842"/>
                      <a:pt x="743" y="3413"/>
                    </a:cubicBezTo>
                    <a:cubicBezTo>
                      <a:pt x="1127" y="3796"/>
                      <a:pt x="1639" y="4001"/>
                      <a:pt x="2159" y="4001"/>
                    </a:cubicBezTo>
                    <a:cubicBezTo>
                      <a:pt x="2416" y="4001"/>
                      <a:pt x="2676" y="3951"/>
                      <a:pt x="2923" y="3848"/>
                    </a:cubicBezTo>
                    <a:cubicBezTo>
                      <a:pt x="3672" y="3540"/>
                      <a:pt x="4158" y="2809"/>
                      <a:pt x="4158" y="2000"/>
                    </a:cubicBezTo>
                    <a:cubicBezTo>
                      <a:pt x="4158" y="895"/>
                      <a:pt x="3261" y="1"/>
                      <a:pt x="2159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951" name="Google Shape;951;p75"/>
              <p:cNvSpPr/>
              <p:nvPr/>
            </p:nvSpPr>
            <p:spPr>
              <a:xfrm>
                <a:off x="1804675" y="4622200"/>
                <a:ext cx="103975" cy="100025"/>
              </a:xfrm>
              <a:custGeom>
                <a:rect b="b" l="l" r="r" t="t"/>
                <a:pathLst>
                  <a:path extrusionOk="0" h="4001" w="4159">
                    <a:moveTo>
                      <a:pt x="2152" y="1131"/>
                    </a:moveTo>
                    <a:cubicBezTo>
                      <a:pt x="2598" y="1131"/>
                      <a:pt x="3026" y="1477"/>
                      <a:pt x="3026" y="2000"/>
                    </a:cubicBezTo>
                    <a:cubicBezTo>
                      <a:pt x="3026" y="2480"/>
                      <a:pt x="2637" y="2869"/>
                      <a:pt x="2157" y="2869"/>
                    </a:cubicBezTo>
                    <a:cubicBezTo>
                      <a:pt x="1384" y="2869"/>
                      <a:pt x="997" y="1933"/>
                      <a:pt x="1544" y="1387"/>
                    </a:cubicBezTo>
                    <a:cubicBezTo>
                      <a:pt x="1721" y="1210"/>
                      <a:pt x="1938" y="1131"/>
                      <a:pt x="2152" y="1131"/>
                    </a:cubicBezTo>
                    <a:close/>
                    <a:moveTo>
                      <a:pt x="2157" y="1"/>
                    </a:moveTo>
                    <a:cubicBezTo>
                      <a:pt x="1348" y="1"/>
                      <a:pt x="620" y="487"/>
                      <a:pt x="309" y="1233"/>
                    </a:cubicBezTo>
                    <a:cubicBezTo>
                      <a:pt x="1" y="1982"/>
                      <a:pt x="170" y="2842"/>
                      <a:pt x="744" y="3413"/>
                    </a:cubicBezTo>
                    <a:cubicBezTo>
                      <a:pt x="1125" y="3796"/>
                      <a:pt x="1637" y="4001"/>
                      <a:pt x="2158" y="4001"/>
                    </a:cubicBezTo>
                    <a:cubicBezTo>
                      <a:pt x="2416" y="4001"/>
                      <a:pt x="2676" y="3951"/>
                      <a:pt x="2924" y="3848"/>
                    </a:cubicBezTo>
                    <a:cubicBezTo>
                      <a:pt x="3670" y="3540"/>
                      <a:pt x="4159" y="2809"/>
                      <a:pt x="4159" y="2000"/>
                    </a:cubicBezTo>
                    <a:cubicBezTo>
                      <a:pt x="4156" y="895"/>
                      <a:pt x="3262" y="1"/>
                      <a:pt x="2157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952" name="Google Shape;952;p75"/>
              <p:cNvSpPr/>
              <p:nvPr/>
            </p:nvSpPr>
            <p:spPr>
              <a:xfrm>
                <a:off x="1667450" y="4661825"/>
                <a:ext cx="119825" cy="28350"/>
              </a:xfrm>
              <a:custGeom>
                <a:rect b="b" l="l" r="r" t="t"/>
                <a:pathLst>
                  <a:path extrusionOk="0" h="1134" w="4793">
                    <a:moveTo>
                      <a:pt x="565" y="1"/>
                    </a:moveTo>
                    <a:cubicBezTo>
                      <a:pt x="251" y="1"/>
                      <a:pt x="1" y="252"/>
                      <a:pt x="1" y="566"/>
                    </a:cubicBezTo>
                    <a:cubicBezTo>
                      <a:pt x="1" y="880"/>
                      <a:pt x="251" y="1133"/>
                      <a:pt x="565" y="1133"/>
                    </a:cubicBezTo>
                    <a:lnTo>
                      <a:pt x="4228" y="1133"/>
                    </a:lnTo>
                    <a:cubicBezTo>
                      <a:pt x="4539" y="1133"/>
                      <a:pt x="4792" y="880"/>
                      <a:pt x="4792" y="566"/>
                    </a:cubicBezTo>
                    <a:cubicBezTo>
                      <a:pt x="4792" y="252"/>
                      <a:pt x="4539" y="1"/>
                      <a:pt x="4228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953" name="Google Shape;953;p75"/>
          <p:cNvGrpSpPr/>
          <p:nvPr/>
        </p:nvGrpSpPr>
        <p:grpSpPr>
          <a:xfrm>
            <a:off x="4328997" y="1214152"/>
            <a:ext cx="1053220" cy="1607762"/>
            <a:chOff x="4328997" y="1214152"/>
            <a:chExt cx="1053220" cy="1607762"/>
          </a:xfrm>
        </p:grpSpPr>
        <p:sp>
          <p:nvSpPr>
            <p:cNvPr id="954" name="Google Shape;954;p75"/>
            <p:cNvSpPr/>
            <p:nvPr/>
          </p:nvSpPr>
          <p:spPr>
            <a:xfrm>
              <a:off x="4328997" y="1768693"/>
              <a:ext cx="1053220" cy="1053220"/>
            </a:xfrm>
            <a:prstGeom prst="ellipse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955" name="Google Shape;955;p75"/>
            <p:cNvCxnSpPr/>
            <p:nvPr/>
          </p:nvCxnSpPr>
          <p:spPr>
            <a:xfrm rot="10800000">
              <a:off x="4855597" y="1214152"/>
              <a:ext cx="0" cy="545440"/>
            </a:xfrm>
            <a:prstGeom prst="straightConnector1">
              <a:avLst/>
            </a:prstGeom>
            <a:noFill/>
            <a:ln cap="flat" cmpd="sng" w="28575">
              <a:solidFill>
                <a:srgbClr val="00C3B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56" name="Google Shape;956;p75"/>
            <p:cNvGrpSpPr/>
            <p:nvPr/>
          </p:nvGrpSpPr>
          <p:grpSpPr>
            <a:xfrm>
              <a:off x="4683717" y="2107329"/>
              <a:ext cx="343790" cy="339382"/>
              <a:chOff x="6238300" y="1426975"/>
              <a:chExt cx="489450" cy="483175"/>
            </a:xfrm>
          </p:grpSpPr>
          <p:sp>
            <p:nvSpPr>
              <p:cNvPr id="957" name="Google Shape;957;p75"/>
              <p:cNvSpPr/>
              <p:nvPr/>
            </p:nvSpPr>
            <p:spPr>
              <a:xfrm>
                <a:off x="6238300" y="1426975"/>
                <a:ext cx="489450" cy="483175"/>
              </a:xfrm>
              <a:custGeom>
                <a:rect b="b" l="l" r="r" t="t"/>
                <a:pathLst>
                  <a:path extrusionOk="0" h="19327" w="19578">
                    <a:moveTo>
                      <a:pt x="16109" y="2267"/>
                    </a:moveTo>
                    <a:lnTo>
                      <a:pt x="16109" y="4803"/>
                    </a:lnTo>
                    <a:lnTo>
                      <a:pt x="14977" y="3831"/>
                    </a:lnTo>
                    <a:lnTo>
                      <a:pt x="14977" y="2267"/>
                    </a:lnTo>
                    <a:close/>
                    <a:moveTo>
                      <a:pt x="9880" y="1135"/>
                    </a:moveTo>
                    <a:cubicBezTo>
                      <a:pt x="10011" y="1135"/>
                      <a:pt x="10142" y="1181"/>
                      <a:pt x="10248" y="1274"/>
                    </a:cubicBezTo>
                    <a:lnTo>
                      <a:pt x="18174" y="8067"/>
                    </a:lnTo>
                    <a:cubicBezTo>
                      <a:pt x="18413" y="8270"/>
                      <a:pt x="18440" y="8626"/>
                      <a:pt x="18238" y="8864"/>
                    </a:cubicBezTo>
                    <a:lnTo>
                      <a:pt x="18238" y="8861"/>
                    </a:lnTo>
                    <a:cubicBezTo>
                      <a:pt x="18129" y="8988"/>
                      <a:pt x="17972" y="9061"/>
                      <a:pt x="17809" y="9061"/>
                    </a:cubicBezTo>
                    <a:cubicBezTo>
                      <a:pt x="17673" y="9061"/>
                      <a:pt x="17540" y="9012"/>
                      <a:pt x="17440" y="8925"/>
                    </a:cubicBezTo>
                    <a:lnTo>
                      <a:pt x="10251" y="2762"/>
                    </a:lnTo>
                    <a:cubicBezTo>
                      <a:pt x="10145" y="2672"/>
                      <a:pt x="10014" y="2626"/>
                      <a:pt x="9883" y="2626"/>
                    </a:cubicBezTo>
                    <a:cubicBezTo>
                      <a:pt x="9751" y="2626"/>
                      <a:pt x="9620" y="2672"/>
                      <a:pt x="9514" y="2762"/>
                    </a:cubicBezTo>
                    <a:lnTo>
                      <a:pt x="2687" y="8553"/>
                    </a:lnTo>
                    <a:cubicBezTo>
                      <a:pt x="2657" y="8575"/>
                      <a:pt x="2633" y="8596"/>
                      <a:pt x="2609" y="8623"/>
                    </a:cubicBezTo>
                    <a:lnTo>
                      <a:pt x="2250" y="8925"/>
                    </a:lnTo>
                    <a:cubicBezTo>
                      <a:pt x="2142" y="9016"/>
                      <a:pt x="2012" y="9060"/>
                      <a:pt x="1882" y="9060"/>
                    </a:cubicBezTo>
                    <a:cubicBezTo>
                      <a:pt x="1723" y="9060"/>
                      <a:pt x="1565" y="8994"/>
                      <a:pt x="1452" y="8864"/>
                    </a:cubicBezTo>
                    <a:cubicBezTo>
                      <a:pt x="1250" y="8629"/>
                      <a:pt x="1274" y="8273"/>
                      <a:pt x="1510" y="8067"/>
                    </a:cubicBezTo>
                    <a:lnTo>
                      <a:pt x="9511" y="1274"/>
                    </a:lnTo>
                    <a:cubicBezTo>
                      <a:pt x="9617" y="1181"/>
                      <a:pt x="9748" y="1135"/>
                      <a:pt x="9880" y="1135"/>
                    </a:cubicBezTo>
                    <a:close/>
                    <a:moveTo>
                      <a:pt x="12147" y="13665"/>
                    </a:moveTo>
                    <a:lnTo>
                      <a:pt x="12147" y="18195"/>
                    </a:lnTo>
                    <a:lnTo>
                      <a:pt x="7543" y="18195"/>
                    </a:lnTo>
                    <a:lnTo>
                      <a:pt x="7543" y="13665"/>
                    </a:lnTo>
                    <a:close/>
                    <a:moveTo>
                      <a:pt x="9883" y="3937"/>
                    </a:moveTo>
                    <a:lnTo>
                      <a:pt x="16109" y="9275"/>
                    </a:lnTo>
                    <a:lnTo>
                      <a:pt x="16109" y="18195"/>
                    </a:lnTo>
                    <a:lnTo>
                      <a:pt x="13280" y="18195"/>
                    </a:lnTo>
                    <a:lnTo>
                      <a:pt x="13280" y="13101"/>
                    </a:lnTo>
                    <a:cubicBezTo>
                      <a:pt x="13280" y="12787"/>
                      <a:pt x="13026" y="12533"/>
                      <a:pt x="12712" y="12533"/>
                    </a:cubicBezTo>
                    <a:lnTo>
                      <a:pt x="6975" y="12533"/>
                    </a:lnTo>
                    <a:cubicBezTo>
                      <a:pt x="6661" y="12533"/>
                      <a:pt x="6410" y="12787"/>
                      <a:pt x="6410" y="13101"/>
                    </a:cubicBezTo>
                    <a:lnTo>
                      <a:pt x="6410" y="18195"/>
                    </a:lnTo>
                    <a:lnTo>
                      <a:pt x="3578" y="18195"/>
                    </a:lnTo>
                    <a:lnTo>
                      <a:pt x="3578" y="9281"/>
                    </a:lnTo>
                    <a:lnTo>
                      <a:pt x="9883" y="3937"/>
                    </a:lnTo>
                    <a:close/>
                    <a:moveTo>
                      <a:pt x="9883" y="0"/>
                    </a:moveTo>
                    <a:cubicBezTo>
                      <a:pt x="9489" y="0"/>
                      <a:pt x="9095" y="137"/>
                      <a:pt x="8778" y="410"/>
                    </a:cubicBezTo>
                    <a:lnTo>
                      <a:pt x="773" y="7204"/>
                    </a:lnTo>
                    <a:cubicBezTo>
                      <a:pt x="154" y="7738"/>
                      <a:pt x="0" y="8635"/>
                      <a:pt x="411" y="9345"/>
                    </a:cubicBezTo>
                    <a:cubicBezTo>
                      <a:pt x="720" y="9881"/>
                      <a:pt x="1289" y="10193"/>
                      <a:pt x="1882" y="10193"/>
                    </a:cubicBezTo>
                    <a:cubicBezTo>
                      <a:pt x="2070" y="10193"/>
                      <a:pt x="2261" y="10162"/>
                      <a:pt x="2446" y="10096"/>
                    </a:cubicBezTo>
                    <a:lnTo>
                      <a:pt x="2446" y="18762"/>
                    </a:lnTo>
                    <a:cubicBezTo>
                      <a:pt x="2446" y="19073"/>
                      <a:pt x="2699" y="19327"/>
                      <a:pt x="3010" y="19327"/>
                    </a:cubicBezTo>
                    <a:lnTo>
                      <a:pt x="16673" y="19327"/>
                    </a:lnTo>
                    <a:cubicBezTo>
                      <a:pt x="16987" y="19327"/>
                      <a:pt x="17241" y="19073"/>
                      <a:pt x="17241" y="18762"/>
                    </a:cubicBezTo>
                    <a:lnTo>
                      <a:pt x="17241" y="10096"/>
                    </a:lnTo>
                    <a:cubicBezTo>
                      <a:pt x="17431" y="10163"/>
                      <a:pt x="17623" y="10195"/>
                      <a:pt x="17809" y="10195"/>
                    </a:cubicBezTo>
                    <a:cubicBezTo>
                      <a:pt x="18756" y="10195"/>
                      <a:pt x="19578" y="9388"/>
                      <a:pt x="19500" y="8363"/>
                    </a:cubicBezTo>
                    <a:cubicBezTo>
                      <a:pt x="19466" y="7913"/>
                      <a:pt x="19255" y="7497"/>
                      <a:pt x="18914" y="7204"/>
                    </a:cubicBezTo>
                    <a:lnTo>
                      <a:pt x="17241" y="5770"/>
                    </a:lnTo>
                    <a:lnTo>
                      <a:pt x="17241" y="1702"/>
                    </a:lnTo>
                    <a:cubicBezTo>
                      <a:pt x="17241" y="1388"/>
                      <a:pt x="16987" y="1135"/>
                      <a:pt x="16676" y="1135"/>
                    </a:cubicBezTo>
                    <a:lnTo>
                      <a:pt x="14412" y="1135"/>
                    </a:lnTo>
                    <a:cubicBezTo>
                      <a:pt x="14098" y="1135"/>
                      <a:pt x="13844" y="1388"/>
                      <a:pt x="13844" y="1702"/>
                    </a:cubicBezTo>
                    <a:lnTo>
                      <a:pt x="13844" y="2862"/>
                    </a:lnTo>
                    <a:lnTo>
                      <a:pt x="10988" y="410"/>
                    </a:lnTo>
                    <a:cubicBezTo>
                      <a:pt x="10671" y="137"/>
                      <a:pt x="10277" y="0"/>
                      <a:pt x="9883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958" name="Google Shape;958;p75"/>
              <p:cNvSpPr/>
              <p:nvPr/>
            </p:nvSpPr>
            <p:spPr>
              <a:xfrm>
                <a:off x="6426850" y="1596875"/>
                <a:ext cx="115150" cy="113250"/>
              </a:xfrm>
              <a:custGeom>
                <a:rect b="b" l="l" r="r" t="t"/>
                <a:pathLst>
                  <a:path extrusionOk="0" h="4530" w="4606">
                    <a:moveTo>
                      <a:pt x="3473" y="1132"/>
                    </a:moveTo>
                    <a:lnTo>
                      <a:pt x="3473" y="3397"/>
                    </a:lnTo>
                    <a:lnTo>
                      <a:pt x="1133" y="3397"/>
                    </a:lnTo>
                    <a:lnTo>
                      <a:pt x="1133" y="1132"/>
                    </a:lnTo>
                    <a:close/>
                    <a:moveTo>
                      <a:pt x="565" y="0"/>
                    </a:moveTo>
                    <a:cubicBezTo>
                      <a:pt x="251" y="0"/>
                      <a:pt x="1" y="254"/>
                      <a:pt x="1" y="568"/>
                    </a:cubicBezTo>
                    <a:lnTo>
                      <a:pt x="1" y="3965"/>
                    </a:lnTo>
                    <a:cubicBezTo>
                      <a:pt x="1" y="4276"/>
                      <a:pt x="251" y="4529"/>
                      <a:pt x="565" y="4529"/>
                    </a:cubicBezTo>
                    <a:lnTo>
                      <a:pt x="4038" y="4529"/>
                    </a:lnTo>
                    <a:cubicBezTo>
                      <a:pt x="4352" y="4529"/>
                      <a:pt x="4605" y="4276"/>
                      <a:pt x="4605" y="3965"/>
                    </a:cubicBezTo>
                    <a:lnTo>
                      <a:pt x="4605" y="568"/>
                    </a:lnTo>
                    <a:cubicBezTo>
                      <a:pt x="4605" y="254"/>
                      <a:pt x="4352" y="0"/>
                      <a:pt x="4038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  <p:sp>
            <p:nvSpPr>
              <p:cNvPr id="959" name="Google Shape;959;p75"/>
              <p:cNvSpPr/>
              <p:nvPr/>
            </p:nvSpPr>
            <p:spPr>
              <a:xfrm>
                <a:off x="6485350" y="1796900"/>
                <a:ext cx="28325" cy="28325"/>
              </a:xfrm>
              <a:custGeom>
                <a:rect b="b" l="l" r="r" t="t"/>
                <a:pathLst>
                  <a:path extrusionOk="0" h="1133" w="1133">
                    <a:moveTo>
                      <a:pt x="565" y="1"/>
                    </a:moveTo>
                    <a:cubicBezTo>
                      <a:pt x="251" y="1"/>
                      <a:pt x="1" y="254"/>
                      <a:pt x="1" y="568"/>
                    </a:cubicBezTo>
                    <a:cubicBezTo>
                      <a:pt x="1" y="879"/>
                      <a:pt x="251" y="1133"/>
                      <a:pt x="565" y="1133"/>
                    </a:cubicBezTo>
                    <a:cubicBezTo>
                      <a:pt x="879" y="1133"/>
                      <a:pt x="1133" y="879"/>
                      <a:pt x="1133" y="568"/>
                    </a:cubicBezTo>
                    <a:cubicBezTo>
                      <a:pt x="1133" y="254"/>
                      <a:pt x="879" y="1"/>
                      <a:pt x="565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435D74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63" name="Shape 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" name="Google Shape;964;p76"/>
          <p:cNvSpPr txBox="1"/>
          <p:nvPr>
            <p:ph type="ctrTitle"/>
          </p:nvPr>
        </p:nvSpPr>
        <p:spPr>
          <a:xfrm flipH="1">
            <a:off x="1970725" y="2047850"/>
            <a:ext cx="24492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OPERATING PLAN</a:t>
            </a:r>
            <a:endParaRPr/>
          </a:p>
        </p:txBody>
      </p:sp>
      <p:sp>
        <p:nvSpPr>
          <p:cNvPr id="965" name="Google Shape;965;p76"/>
          <p:cNvSpPr txBox="1"/>
          <p:nvPr>
            <p:ph idx="2" type="title"/>
          </p:nvPr>
        </p:nvSpPr>
        <p:spPr>
          <a:xfrm flipH="1">
            <a:off x="4701675" y="1866322"/>
            <a:ext cx="2628600" cy="22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69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77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971" name="Google Shape;971;p77"/>
          <p:cNvSpPr/>
          <p:nvPr/>
        </p:nvSpPr>
        <p:spPr>
          <a:xfrm>
            <a:off x="2190575" y="2282925"/>
            <a:ext cx="4963655" cy="1111828"/>
          </a:xfrm>
          <a:custGeom>
            <a:rect b="b" l="l" r="r" t="t"/>
            <a:pathLst>
              <a:path extrusionOk="0" h="25390" w="112338">
                <a:moveTo>
                  <a:pt x="12672" y="0"/>
                </a:moveTo>
                <a:cubicBezTo>
                  <a:pt x="5671" y="0"/>
                  <a:pt x="0" y="5671"/>
                  <a:pt x="0" y="12672"/>
                </a:cubicBezTo>
                <a:cubicBezTo>
                  <a:pt x="0" y="13670"/>
                  <a:pt x="817" y="14486"/>
                  <a:pt x="1830" y="14486"/>
                </a:cubicBezTo>
                <a:cubicBezTo>
                  <a:pt x="2843" y="14486"/>
                  <a:pt x="3660" y="13670"/>
                  <a:pt x="3660" y="12672"/>
                </a:cubicBezTo>
                <a:cubicBezTo>
                  <a:pt x="3660" y="7682"/>
                  <a:pt x="7697" y="3599"/>
                  <a:pt x="12672" y="3599"/>
                </a:cubicBezTo>
                <a:cubicBezTo>
                  <a:pt x="17707" y="3599"/>
                  <a:pt x="21745" y="7682"/>
                  <a:pt x="21745" y="12672"/>
                </a:cubicBezTo>
                <a:cubicBezTo>
                  <a:pt x="21745" y="19658"/>
                  <a:pt x="27415" y="25389"/>
                  <a:pt x="34402" y="25389"/>
                </a:cubicBezTo>
                <a:cubicBezTo>
                  <a:pt x="41463" y="25389"/>
                  <a:pt x="47134" y="19658"/>
                  <a:pt x="47134" y="12672"/>
                </a:cubicBezTo>
                <a:cubicBezTo>
                  <a:pt x="47134" y="7682"/>
                  <a:pt x="51171" y="3599"/>
                  <a:pt x="56207" y="3599"/>
                </a:cubicBezTo>
                <a:cubicBezTo>
                  <a:pt x="61182" y="3599"/>
                  <a:pt x="65219" y="7682"/>
                  <a:pt x="65219" y="12672"/>
                </a:cubicBezTo>
                <a:cubicBezTo>
                  <a:pt x="65219" y="19658"/>
                  <a:pt x="70950" y="25389"/>
                  <a:pt x="77936" y="25389"/>
                </a:cubicBezTo>
                <a:cubicBezTo>
                  <a:pt x="84937" y="25389"/>
                  <a:pt x="90608" y="19658"/>
                  <a:pt x="90608" y="12672"/>
                </a:cubicBezTo>
                <a:cubicBezTo>
                  <a:pt x="90608" y="7682"/>
                  <a:pt x="94706" y="3599"/>
                  <a:pt x="99681" y="3599"/>
                </a:cubicBezTo>
                <a:cubicBezTo>
                  <a:pt x="104656" y="3599"/>
                  <a:pt x="108754" y="7682"/>
                  <a:pt x="108754" y="12672"/>
                </a:cubicBezTo>
                <a:cubicBezTo>
                  <a:pt x="108754" y="13670"/>
                  <a:pt x="109570" y="14486"/>
                  <a:pt x="110583" y="14486"/>
                </a:cubicBezTo>
                <a:cubicBezTo>
                  <a:pt x="111521" y="14486"/>
                  <a:pt x="112337" y="13670"/>
                  <a:pt x="112337" y="12672"/>
                </a:cubicBezTo>
                <a:cubicBezTo>
                  <a:pt x="112337" y="5671"/>
                  <a:pt x="106667" y="0"/>
                  <a:pt x="99681" y="0"/>
                </a:cubicBezTo>
                <a:cubicBezTo>
                  <a:pt x="92680" y="0"/>
                  <a:pt x="87009" y="5671"/>
                  <a:pt x="87009" y="12672"/>
                </a:cubicBezTo>
                <a:cubicBezTo>
                  <a:pt x="87009" y="17707"/>
                  <a:pt x="82926" y="21745"/>
                  <a:pt x="77936" y="21745"/>
                </a:cubicBezTo>
                <a:cubicBezTo>
                  <a:pt x="72901" y="21745"/>
                  <a:pt x="68863" y="17707"/>
                  <a:pt x="68863" y="12672"/>
                </a:cubicBezTo>
                <a:cubicBezTo>
                  <a:pt x="68863" y="5671"/>
                  <a:pt x="63193" y="0"/>
                  <a:pt x="56207" y="0"/>
                </a:cubicBezTo>
                <a:cubicBezTo>
                  <a:pt x="49205" y="0"/>
                  <a:pt x="43474" y="5671"/>
                  <a:pt x="43474" y="12672"/>
                </a:cubicBezTo>
                <a:cubicBezTo>
                  <a:pt x="43474" y="17707"/>
                  <a:pt x="39452" y="21745"/>
                  <a:pt x="34402" y="21745"/>
                </a:cubicBezTo>
                <a:cubicBezTo>
                  <a:pt x="29427" y="21745"/>
                  <a:pt x="25389" y="17707"/>
                  <a:pt x="25389" y="12672"/>
                </a:cubicBezTo>
                <a:cubicBezTo>
                  <a:pt x="25389" y="5671"/>
                  <a:pt x="19658" y="0"/>
                  <a:pt x="12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72" name="Google Shape;972;p77"/>
          <p:cNvCxnSpPr/>
          <p:nvPr/>
        </p:nvCxnSpPr>
        <p:spPr>
          <a:xfrm>
            <a:off x="2758675" y="3256475"/>
            <a:ext cx="0" cy="39420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  <a:effectLst>
            <a:outerShdw blurRad="357188" rotWithShape="0" algn="bl" dir="5400000" dist="19050">
              <a:srgbClr val="000000">
                <a:alpha val="73000"/>
              </a:srgbClr>
            </a:outerShdw>
          </a:effectLst>
        </p:spPr>
      </p:cxnSp>
      <p:cxnSp>
        <p:nvCxnSpPr>
          <p:cNvPr id="973" name="Google Shape;973;p77"/>
          <p:cNvCxnSpPr/>
          <p:nvPr/>
        </p:nvCxnSpPr>
        <p:spPr>
          <a:xfrm>
            <a:off x="4672419" y="3256475"/>
            <a:ext cx="0" cy="39420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  <a:effectLst>
            <a:outerShdw blurRad="357188" rotWithShape="0" algn="bl" dir="5400000" dist="19050">
              <a:srgbClr val="000000">
                <a:alpha val="73000"/>
              </a:srgbClr>
            </a:outerShdw>
          </a:effectLst>
        </p:spPr>
      </p:cxnSp>
      <p:cxnSp>
        <p:nvCxnSpPr>
          <p:cNvPr id="974" name="Google Shape;974;p77"/>
          <p:cNvCxnSpPr/>
          <p:nvPr/>
        </p:nvCxnSpPr>
        <p:spPr>
          <a:xfrm>
            <a:off x="6596725" y="3256475"/>
            <a:ext cx="0" cy="39420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  <a:effectLst>
            <a:outerShdw blurRad="357188" rotWithShape="0" algn="bl" dir="5400000" dist="19050">
              <a:srgbClr val="000000">
                <a:alpha val="73000"/>
              </a:srgbClr>
            </a:outerShdw>
          </a:effectLst>
        </p:spPr>
      </p:cxnSp>
      <p:cxnSp>
        <p:nvCxnSpPr>
          <p:cNvPr id="975" name="Google Shape;975;p77"/>
          <p:cNvCxnSpPr/>
          <p:nvPr/>
        </p:nvCxnSpPr>
        <p:spPr>
          <a:xfrm rot="10800000">
            <a:off x="5634550" y="2045600"/>
            <a:ext cx="0" cy="37560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  <a:effectLst>
            <a:outerShdw blurRad="357188" rotWithShape="0" algn="bl" dir="5400000" dist="19050">
              <a:srgbClr val="000000">
                <a:alpha val="73000"/>
              </a:srgbClr>
            </a:outerShdw>
          </a:effectLst>
        </p:spPr>
      </p:cxnSp>
      <p:cxnSp>
        <p:nvCxnSpPr>
          <p:cNvPr id="976" name="Google Shape;976;p77"/>
          <p:cNvCxnSpPr/>
          <p:nvPr/>
        </p:nvCxnSpPr>
        <p:spPr>
          <a:xfrm rot="10800000">
            <a:off x="3710250" y="2045600"/>
            <a:ext cx="0" cy="375600"/>
          </a:xfrm>
          <a:prstGeom prst="straightConnector1">
            <a:avLst/>
          </a:prstGeom>
          <a:noFill/>
          <a:ln cap="flat" cmpd="sng" w="19050">
            <a:solidFill>
              <a:srgbClr val="073763"/>
            </a:solidFill>
            <a:prstDash val="solid"/>
            <a:round/>
            <a:headEnd len="med" w="med" type="none"/>
            <a:tailEnd len="med" w="med" type="oval"/>
          </a:ln>
          <a:effectLst>
            <a:outerShdw blurRad="357188" rotWithShape="0" algn="bl" dir="5400000" dist="19050">
              <a:srgbClr val="000000">
                <a:alpha val="73000"/>
              </a:srgbClr>
            </a:outerShdw>
          </a:effectLst>
        </p:spPr>
      </p:cxnSp>
      <p:grpSp>
        <p:nvGrpSpPr>
          <p:cNvPr id="977" name="Google Shape;977;p77"/>
          <p:cNvGrpSpPr/>
          <p:nvPr/>
        </p:nvGrpSpPr>
        <p:grpSpPr>
          <a:xfrm>
            <a:off x="2334600" y="2421200"/>
            <a:ext cx="4675633" cy="835284"/>
            <a:chOff x="2083850" y="2216250"/>
            <a:chExt cx="4675633" cy="835284"/>
          </a:xfrm>
        </p:grpSpPr>
        <p:sp>
          <p:nvSpPr>
            <p:cNvPr id="978" name="Google Shape;978;p77"/>
            <p:cNvSpPr/>
            <p:nvPr/>
          </p:nvSpPr>
          <p:spPr>
            <a:xfrm>
              <a:off x="2083850" y="2216250"/>
              <a:ext cx="835983" cy="835284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00C3B1">
                <a:alpha val="53450"/>
              </a:srgbClr>
            </a:solidFill>
            <a:ln cap="flat" cmpd="sng" w="38100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77"/>
            <p:cNvSpPr/>
            <p:nvPr/>
          </p:nvSpPr>
          <p:spPr>
            <a:xfrm>
              <a:off x="4003675" y="2216250"/>
              <a:ext cx="835983" cy="835284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00C3B1">
                <a:alpha val="53450"/>
              </a:srgbClr>
            </a:solidFill>
            <a:ln cap="flat" cmpd="sng" w="38100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77"/>
            <p:cNvSpPr/>
            <p:nvPr/>
          </p:nvSpPr>
          <p:spPr>
            <a:xfrm>
              <a:off x="5923500" y="2216250"/>
              <a:ext cx="835983" cy="835284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00C3B1">
                <a:alpha val="53450"/>
              </a:srgbClr>
            </a:solidFill>
            <a:ln cap="flat" cmpd="sng" w="38100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77"/>
            <p:cNvSpPr/>
            <p:nvPr/>
          </p:nvSpPr>
          <p:spPr>
            <a:xfrm rot="10800000">
              <a:off x="3043763" y="2216250"/>
              <a:ext cx="835983" cy="835284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00C3B1">
                <a:alpha val="53450"/>
              </a:srgbClr>
            </a:solidFill>
            <a:ln cap="flat" cmpd="sng" w="38100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77"/>
            <p:cNvSpPr/>
            <p:nvPr/>
          </p:nvSpPr>
          <p:spPr>
            <a:xfrm rot="10800000">
              <a:off x="4963588" y="2216250"/>
              <a:ext cx="835983" cy="835284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00C3B1">
                <a:alpha val="53450"/>
              </a:srgbClr>
            </a:solidFill>
            <a:ln cap="flat" cmpd="sng" w="38100">
              <a:solidFill>
                <a:srgbClr val="07376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" name="Google Shape;983;p77"/>
          <p:cNvSpPr txBox="1"/>
          <p:nvPr>
            <p:ph idx="4294967295" type="ctrTitle"/>
          </p:nvPr>
        </p:nvSpPr>
        <p:spPr>
          <a:xfrm flipH="1">
            <a:off x="2449525" y="2642197"/>
            <a:ext cx="6183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73763"/>
                </a:solidFill>
              </a:rPr>
              <a:t>DAY 1</a:t>
            </a:r>
            <a:endParaRPr sz="1400">
              <a:solidFill>
                <a:srgbClr val="073763"/>
              </a:solidFill>
            </a:endParaRPr>
          </a:p>
        </p:txBody>
      </p:sp>
      <p:sp>
        <p:nvSpPr>
          <p:cNvPr id="984" name="Google Shape;984;p77"/>
          <p:cNvSpPr txBox="1"/>
          <p:nvPr>
            <p:ph idx="4294967295" type="ctrTitle"/>
          </p:nvPr>
        </p:nvSpPr>
        <p:spPr>
          <a:xfrm flipH="1">
            <a:off x="3401125" y="2642197"/>
            <a:ext cx="6183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73763"/>
                </a:solidFill>
              </a:rPr>
              <a:t>DAY 2</a:t>
            </a:r>
            <a:endParaRPr sz="1400">
              <a:solidFill>
                <a:srgbClr val="073763"/>
              </a:solidFill>
            </a:endParaRPr>
          </a:p>
        </p:txBody>
      </p:sp>
      <p:sp>
        <p:nvSpPr>
          <p:cNvPr id="985" name="Google Shape;985;p77"/>
          <p:cNvSpPr txBox="1"/>
          <p:nvPr>
            <p:ph idx="4294967295" type="ctrTitle"/>
          </p:nvPr>
        </p:nvSpPr>
        <p:spPr>
          <a:xfrm flipH="1">
            <a:off x="4363263" y="2642197"/>
            <a:ext cx="6183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73763"/>
                </a:solidFill>
              </a:rPr>
              <a:t>DAY 3</a:t>
            </a:r>
            <a:endParaRPr sz="1400">
              <a:solidFill>
                <a:srgbClr val="073763"/>
              </a:solidFill>
            </a:endParaRPr>
          </a:p>
        </p:txBody>
      </p:sp>
      <p:sp>
        <p:nvSpPr>
          <p:cNvPr id="986" name="Google Shape;986;p77"/>
          <p:cNvSpPr txBox="1"/>
          <p:nvPr>
            <p:ph idx="4294967295" type="ctrTitle"/>
          </p:nvPr>
        </p:nvSpPr>
        <p:spPr>
          <a:xfrm flipH="1">
            <a:off x="5325413" y="2642197"/>
            <a:ext cx="6183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73763"/>
                </a:solidFill>
              </a:rPr>
              <a:t>DAY 4</a:t>
            </a:r>
            <a:endParaRPr sz="1400">
              <a:solidFill>
                <a:srgbClr val="073763"/>
              </a:solidFill>
            </a:endParaRPr>
          </a:p>
        </p:txBody>
      </p:sp>
      <p:sp>
        <p:nvSpPr>
          <p:cNvPr id="987" name="Google Shape;987;p77"/>
          <p:cNvSpPr txBox="1"/>
          <p:nvPr>
            <p:ph idx="4294967295" type="ctrTitle"/>
          </p:nvPr>
        </p:nvSpPr>
        <p:spPr>
          <a:xfrm flipH="1">
            <a:off x="6287563" y="2642197"/>
            <a:ext cx="6183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073763"/>
                </a:solidFill>
              </a:rPr>
              <a:t>DAY 5</a:t>
            </a:r>
            <a:endParaRPr sz="1400">
              <a:solidFill>
                <a:srgbClr val="073763"/>
              </a:solidFill>
            </a:endParaRPr>
          </a:p>
        </p:txBody>
      </p:sp>
      <p:sp>
        <p:nvSpPr>
          <p:cNvPr id="988" name="Google Shape;988;p77"/>
          <p:cNvSpPr txBox="1"/>
          <p:nvPr/>
        </p:nvSpPr>
        <p:spPr>
          <a:xfrm>
            <a:off x="3059875" y="1434825"/>
            <a:ext cx="1300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b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89" name="Google Shape;989;p77"/>
          <p:cNvSpPr txBox="1"/>
          <p:nvPr/>
        </p:nvSpPr>
        <p:spPr>
          <a:xfrm>
            <a:off x="4984175" y="1434825"/>
            <a:ext cx="13008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at the center of the  Solar System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90" name="Google Shape;990;p77"/>
          <p:cNvSpPr txBox="1"/>
          <p:nvPr/>
        </p:nvSpPr>
        <p:spPr>
          <a:xfrm>
            <a:off x="1896875" y="3821625"/>
            <a:ext cx="1723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 planet to the Sun and is only a bit larger than our Moon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91" name="Google Shape;991;p77"/>
          <p:cNvSpPr txBox="1"/>
          <p:nvPr/>
        </p:nvSpPr>
        <p:spPr>
          <a:xfrm>
            <a:off x="4022013" y="3821625"/>
            <a:ext cx="13008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 Mars is a cold place, not hot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992" name="Google Shape;992;p77"/>
          <p:cNvSpPr txBox="1"/>
          <p:nvPr/>
        </p:nvSpPr>
        <p:spPr>
          <a:xfrm>
            <a:off x="5912900" y="3821625"/>
            <a:ext cx="13962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</a:t>
            </a:r>
            <a:r>
              <a:rPr lang="es" sz="1000">
                <a:solidFill>
                  <a:srgbClr val="073763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 a gas giant and the biggest planet in our Solar System</a:t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073763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96" name="Shape 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" name="Google Shape;997;p78"/>
          <p:cNvSpPr txBox="1"/>
          <p:nvPr>
            <p:ph type="ctrTitle"/>
          </p:nvPr>
        </p:nvSpPr>
        <p:spPr>
          <a:xfrm flipH="1">
            <a:off x="3680225" y="2540550"/>
            <a:ext cx="2113800" cy="192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FINANCIAL PLAN</a:t>
            </a:r>
            <a:endParaRPr/>
          </a:p>
        </p:txBody>
      </p:sp>
      <p:sp>
        <p:nvSpPr>
          <p:cNvPr id="998" name="Google Shape;998;p78"/>
          <p:cNvSpPr txBox="1"/>
          <p:nvPr>
            <p:ph idx="2" type="title"/>
          </p:nvPr>
        </p:nvSpPr>
        <p:spPr>
          <a:xfrm flipH="1">
            <a:off x="6075775" y="2359022"/>
            <a:ext cx="2628600" cy="227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2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" name="Google Shape;1003;p79"/>
          <p:cNvSpPr txBox="1"/>
          <p:nvPr>
            <p:ph type="ctrTitle"/>
          </p:nvPr>
        </p:nvSpPr>
        <p:spPr>
          <a:xfrm>
            <a:off x="1964851" y="284100"/>
            <a:ext cx="5214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PREDICTED GROWTH</a:t>
            </a:r>
            <a:endParaRPr>
              <a:solidFill>
                <a:srgbClr val="073763"/>
              </a:solidFill>
            </a:endParaRPr>
          </a:p>
        </p:txBody>
      </p:sp>
      <p:sp>
        <p:nvSpPr>
          <p:cNvPr id="1004" name="Google Shape;1004;p79"/>
          <p:cNvSpPr txBox="1"/>
          <p:nvPr>
            <p:ph idx="4294967295" type="subTitle"/>
          </p:nvPr>
        </p:nvSpPr>
        <p:spPr>
          <a:xfrm>
            <a:off x="1644289" y="1871655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73763"/>
                </a:solidFill>
              </a:rPr>
              <a:t>Venus has a beautiful name, but it’s terribly hot</a:t>
            </a:r>
            <a:endParaRPr sz="1000">
              <a:solidFill>
                <a:srgbClr val="073763"/>
              </a:solidFill>
            </a:endParaRPr>
          </a:p>
        </p:txBody>
      </p:sp>
      <p:sp>
        <p:nvSpPr>
          <p:cNvPr id="1005" name="Google Shape;1005;p79"/>
          <p:cNvSpPr txBox="1"/>
          <p:nvPr>
            <p:ph idx="4294967295" type="subTitle"/>
          </p:nvPr>
        </p:nvSpPr>
        <p:spPr>
          <a:xfrm>
            <a:off x="1644289" y="3639561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73763"/>
                </a:solidFill>
              </a:rPr>
              <a:t>Despite being red, Mars is a cold place, not hot</a:t>
            </a:r>
            <a:endParaRPr sz="1000">
              <a:solidFill>
                <a:srgbClr val="073763"/>
              </a:solidFill>
            </a:endParaRPr>
          </a:p>
        </p:txBody>
      </p:sp>
      <p:sp>
        <p:nvSpPr>
          <p:cNvPr id="1006" name="Google Shape;1006;p79"/>
          <p:cNvSpPr txBox="1"/>
          <p:nvPr>
            <p:ph idx="4294967295" type="subTitle"/>
          </p:nvPr>
        </p:nvSpPr>
        <p:spPr>
          <a:xfrm>
            <a:off x="6167366" y="1918150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73763"/>
                </a:solidFill>
              </a:rPr>
              <a:t>Jupiter i</a:t>
            </a:r>
            <a:r>
              <a:rPr lang="es" sz="1000">
                <a:solidFill>
                  <a:srgbClr val="073763"/>
                </a:solidFill>
              </a:rPr>
              <a:t>s the biggest planet in our Solar System</a:t>
            </a:r>
            <a:endParaRPr sz="1000">
              <a:solidFill>
                <a:srgbClr val="073763"/>
              </a:solidFill>
            </a:endParaRPr>
          </a:p>
        </p:txBody>
      </p:sp>
      <p:sp>
        <p:nvSpPr>
          <p:cNvPr id="1007" name="Google Shape;1007;p79"/>
          <p:cNvSpPr txBox="1"/>
          <p:nvPr>
            <p:ph idx="4294967295" type="subTitle"/>
          </p:nvPr>
        </p:nvSpPr>
        <p:spPr>
          <a:xfrm>
            <a:off x="6167366" y="3639550"/>
            <a:ext cx="13803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073763"/>
                </a:solidFill>
              </a:rPr>
              <a:t>Saturn is composed mostly of hydrogen and helium</a:t>
            </a:r>
            <a:endParaRPr sz="1000">
              <a:solidFill>
                <a:srgbClr val="073763"/>
              </a:solidFill>
            </a:endParaRPr>
          </a:p>
        </p:txBody>
      </p:sp>
      <p:grpSp>
        <p:nvGrpSpPr>
          <p:cNvPr id="1008" name="Google Shape;1008;p79"/>
          <p:cNvGrpSpPr/>
          <p:nvPr/>
        </p:nvGrpSpPr>
        <p:grpSpPr>
          <a:xfrm>
            <a:off x="3086300" y="2062718"/>
            <a:ext cx="3010541" cy="1968731"/>
            <a:chOff x="3086300" y="1757918"/>
            <a:chExt cx="3010541" cy="1968731"/>
          </a:xfrm>
        </p:grpSpPr>
        <p:grpSp>
          <p:nvGrpSpPr>
            <p:cNvPr id="1009" name="Google Shape;1009;p79"/>
            <p:cNvGrpSpPr/>
            <p:nvPr/>
          </p:nvGrpSpPr>
          <p:grpSpPr>
            <a:xfrm>
              <a:off x="3587658" y="1757918"/>
              <a:ext cx="1968690" cy="1968731"/>
              <a:chOff x="3736598" y="2170606"/>
              <a:chExt cx="404889" cy="404889"/>
            </a:xfrm>
          </p:grpSpPr>
          <p:sp>
            <p:nvSpPr>
              <p:cNvPr id="1010" name="Google Shape;1010;p79"/>
              <p:cNvSpPr/>
              <p:nvPr/>
            </p:nvSpPr>
            <p:spPr>
              <a:xfrm>
                <a:off x="3950281" y="2170846"/>
                <a:ext cx="191206" cy="231947"/>
              </a:xfrm>
              <a:custGeom>
                <a:rect b="b" l="l" r="r" t="t"/>
                <a:pathLst>
                  <a:path extrusionOk="0" h="10652" w="8781">
                    <a:moveTo>
                      <a:pt x="23" y="1"/>
                    </a:moveTo>
                    <a:lnTo>
                      <a:pt x="1435" y="2583"/>
                    </a:lnTo>
                    <a:lnTo>
                      <a:pt x="0" y="5246"/>
                    </a:lnTo>
                    <a:cubicBezTo>
                      <a:pt x="1997" y="5498"/>
                      <a:pt x="3512" y="7186"/>
                      <a:pt x="3547" y="9217"/>
                    </a:cubicBezTo>
                    <a:lnTo>
                      <a:pt x="6187" y="10652"/>
                    </a:lnTo>
                    <a:lnTo>
                      <a:pt x="8780" y="9217"/>
                    </a:lnTo>
                    <a:cubicBezTo>
                      <a:pt x="8746" y="4305"/>
                      <a:pt x="4913" y="276"/>
                      <a:pt x="23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79"/>
              <p:cNvSpPr/>
              <p:nvPr/>
            </p:nvSpPr>
            <p:spPr>
              <a:xfrm>
                <a:off x="3737099" y="2170606"/>
                <a:ext cx="231947" cy="191446"/>
              </a:xfrm>
              <a:custGeom>
                <a:rect b="b" l="l" r="r" t="t"/>
                <a:pathLst>
                  <a:path extrusionOk="0" h="8792" w="10652">
                    <a:moveTo>
                      <a:pt x="9216" y="0"/>
                    </a:moveTo>
                    <a:cubicBezTo>
                      <a:pt x="4304" y="35"/>
                      <a:pt x="276" y="3868"/>
                      <a:pt x="0" y="8769"/>
                    </a:cubicBezTo>
                    <a:lnTo>
                      <a:pt x="2583" y="7346"/>
                    </a:lnTo>
                    <a:lnTo>
                      <a:pt x="5245" y="8792"/>
                    </a:lnTo>
                    <a:cubicBezTo>
                      <a:pt x="5498" y="6783"/>
                      <a:pt x="7185" y="5268"/>
                      <a:pt x="9216" y="5234"/>
                    </a:cubicBezTo>
                    <a:lnTo>
                      <a:pt x="10651" y="2594"/>
                    </a:lnTo>
                    <a:lnTo>
                      <a:pt x="9216" y="0"/>
                    </a:lnTo>
                    <a:close/>
                  </a:path>
                </a:pathLst>
              </a:custGeom>
              <a:solidFill>
                <a:srgbClr val="00C3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79"/>
              <p:cNvSpPr/>
              <p:nvPr/>
            </p:nvSpPr>
            <p:spPr>
              <a:xfrm>
                <a:off x="3909539" y="2384027"/>
                <a:ext cx="231686" cy="191468"/>
              </a:xfrm>
              <a:custGeom>
                <a:rect b="b" l="l" r="r" t="t"/>
                <a:pathLst>
                  <a:path extrusionOk="0" h="8793" w="10640">
                    <a:moveTo>
                      <a:pt x="5395" y="1"/>
                    </a:moveTo>
                    <a:cubicBezTo>
                      <a:pt x="5142" y="1998"/>
                      <a:pt x="3455" y="3513"/>
                      <a:pt x="1435" y="3559"/>
                    </a:cubicBezTo>
                    <a:lnTo>
                      <a:pt x="0" y="6187"/>
                    </a:lnTo>
                    <a:lnTo>
                      <a:pt x="1424" y="8792"/>
                    </a:lnTo>
                    <a:cubicBezTo>
                      <a:pt x="6324" y="8758"/>
                      <a:pt x="10364" y="4913"/>
                      <a:pt x="10640" y="24"/>
                    </a:cubicBezTo>
                    <a:lnTo>
                      <a:pt x="10640" y="24"/>
                    </a:lnTo>
                    <a:lnTo>
                      <a:pt x="8058" y="1436"/>
                    </a:lnTo>
                    <a:lnTo>
                      <a:pt x="5395" y="1"/>
                    </a:lnTo>
                    <a:close/>
                  </a:path>
                </a:pathLst>
              </a:custGeom>
              <a:solidFill>
                <a:srgbClr val="0B539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79"/>
              <p:cNvSpPr/>
              <p:nvPr/>
            </p:nvSpPr>
            <p:spPr>
              <a:xfrm>
                <a:off x="3736598" y="2343307"/>
                <a:ext cx="191707" cy="231686"/>
              </a:xfrm>
              <a:custGeom>
                <a:rect b="b" l="l" r="r" t="t"/>
                <a:pathLst>
                  <a:path extrusionOk="0" h="10640" w="8804">
                    <a:moveTo>
                      <a:pt x="2606" y="0"/>
                    </a:moveTo>
                    <a:lnTo>
                      <a:pt x="0" y="1435"/>
                    </a:lnTo>
                    <a:cubicBezTo>
                      <a:pt x="46" y="6335"/>
                      <a:pt x="3880" y="10364"/>
                      <a:pt x="8769" y="10639"/>
                    </a:cubicBezTo>
                    <a:lnTo>
                      <a:pt x="7357" y="8057"/>
                    </a:lnTo>
                    <a:lnTo>
                      <a:pt x="8803" y="5394"/>
                    </a:lnTo>
                    <a:cubicBezTo>
                      <a:pt x="6795" y="5142"/>
                      <a:pt x="5280" y="3455"/>
                      <a:pt x="5245" y="1435"/>
                    </a:cubicBezTo>
                    <a:lnTo>
                      <a:pt x="2606" y="0"/>
                    </a:lnTo>
                    <a:close/>
                  </a:path>
                </a:pathLst>
              </a:custGeom>
              <a:solidFill>
                <a:srgbClr val="3D8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014" name="Google Shape;1014;p79"/>
            <p:cNvCxnSpPr/>
            <p:nvPr/>
          </p:nvCxnSpPr>
          <p:spPr>
            <a:xfrm rot="10800000">
              <a:off x="3087650" y="1899250"/>
              <a:ext cx="703200" cy="390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00C3B1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1015" name="Google Shape;1015;p79"/>
            <p:cNvCxnSpPr/>
            <p:nvPr/>
          </p:nvCxnSpPr>
          <p:spPr>
            <a:xfrm rot="10800000">
              <a:off x="5213341" y="3272050"/>
              <a:ext cx="883500" cy="331200"/>
            </a:xfrm>
            <a:prstGeom prst="bentConnector3">
              <a:avLst>
                <a:gd fmla="val 43415" name="adj1"/>
              </a:avLst>
            </a:prstGeom>
            <a:noFill/>
            <a:ln cap="flat" cmpd="sng" w="19050">
              <a:solidFill>
                <a:srgbClr val="0B539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16" name="Google Shape;1016;p79"/>
            <p:cNvCxnSpPr/>
            <p:nvPr/>
          </p:nvCxnSpPr>
          <p:spPr>
            <a:xfrm flipH="1" rot="10800000">
              <a:off x="5341316" y="1893350"/>
              <a:ext cx="755400" cy="390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07376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1017" name="Google Shape;1017;p79"/>
            <p:cNvCxnSpPr/>
            <p:nvPr/>
          </p:nvCxnSpPr>
          <p:spPr>
            <a:xfrm flipH="1" rot="10800000">
              <a:off x="3086300" y="3248100"/>
              <a:ext cx="705900" cy="3726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D85C6"/>
              </a:solidFill>
              <a:prstDash val="solid"/>
              <a:round/>
              <a:headEnd len="med" w="med" type="oval"/>
              <a:tailEnd len="med" w="med" type="none"/>
            </a:ln>
          </p:spPr>
        </p:cxnSp>
      </p:grpSp>
      <p:grpSp>
        <p:nvGrpSpPr>
          <p:cNvPr id="1018" name="Google Shape;1018;p79"/>
          <p:cNvGrpSpPr/>
          <p:nvPr/>
        </p:nvGrpSpPr>
        <p:grpSpPr>
          <a:xfrm>
            <a:off x="2581583" y="1544251"/>
            <a:ext cx="4014528" cy="2096360"/>
            <a:chOff x="2581583" y="1239451"/>
            <a:chExt cx="4014528" cy="2096360"/>
          </a:xfrm>
        </p:grpSpPr>
        <p:grpSp>
          <p:nvGrpSpPr>
            <p:cNvPr id="1019" name="Google Shape;1019;p79"/>
            <p:cNvGrpSpPr/>
            <p:nvPr/>
          </p:nvGrpSpPr>
          <p:grpSpPr>
            <a:xfrm>
              <a:off x="2581583" y="1239451"/>
              <a:ext cx="350302" cy="318241"/>
              <a:chOff x="-62518200" y="2692475"/>
              <a:chExt cx="318225" cy="289100"/>
            </a:xfrm>
          </p:grpSpPr>
          <p:sp>
            <p:nvSpPr>
              <p:cNvPr id="1020" name="Google Shape;1020;p79"/>
              <p:cNvSpPr/>
              <p:nvPr/>
            </p:nvSpPr>
            <p:spPr>
              <a:xfrm>
                <a:off x="-62518200" y="2692475"/>
                <a:ext cx="318225" cy="289100"/>
              </a:xfrm>
              <a:custGeom>
                <a:rect b="b" l="l" r="r" t="t"/>
                <a:pathLst>
                  <a:path extrusionOk="0" h="11564" w="12729">
                    <a:moveTo>
                      <a:pt x="3750" y="851"/>
                    </a:moveTo>
                    <a:cubicBezTo>
                      <a:pt x="5420" y="851"/>
                      <a:pt x="6617" y="1513"/>
                      <a:pt x="6617" y="2112"/>
                    </a:cubicBezTo>
                    <a:cubicBezTo>
                      <a:pt x="6617" y="2679"/>
                      <a:pt x="5420" y="3309"/>
                      <a:pt x="3750" y="3309"/>
                    </a:cubicBezTo>
                    <a:cubicBezTo>
                      <a:pt x="2206" y="3309"/>
                      <a:pt x="851" y="2679"/>
                      <a:pt x="851" y="2112"/>
                    </a:cubicBezTo>
                    <a:cubicBezTo>
                      <a:pt x="851" y="1481"/>
                      <a:pt x="2112" y="851"/>
                      <a:pt x="3750" y="851"/>
                    </a:cubicBezTo>
                    <a:close/>
                    <a:moveTo>
                      <a:pt x="6617" y="3403"/>
                    </a:moveTo>
                    <a:lnTo>
                      <a:pt x="6617" y="3781"/>
                    </a:lnTo>
                    <a:cubicBezTo>
                      <a:pt x="5829" y="4222"/>
                      <a:pt x="5199" y="4884"/>
                      <a:pt x="4821" y="5672"/>
                    </a:cubicBezTo>
                    <a:cubicBezTo>
                      <a:pt x="4475" y="5766"/>
                      <a:pt x="4096" y="5766"/>
                      <a:pt x="3750" y="5766"/>
                    </a:cubicBezTo>
                    <a:cubicBezTo>
                      <a:pt x="2206" y="5766"/>
                      <a:pt x="851" y="5136"/>
                      <a:pt x="851" y="4506"/>
                    </a:cubicBezTo>
                    <a:lnTo>
                      <a:pt x="851" y="3403"/>
                    </a:lnTo>
                    <a:cubicBezTo>
                      <a:pt x="1639" y="3939"/>
                      <a:pt x="2742" y="4159"/>
                      <a:pt x="3750" y="4159"/>
                    </a:cubicBezTo>
                    <a:cubicBezTo>
                      <a:pt x="4727" y="4159"/>
                      <a:pt x="5829" y="3939"/>
                      <a:pt x="6617" y="3403"/>
                    </a:cubicBezTo>
                    <a:close/>
                    <a:moveTo>
                      <a:pt x="883" y="5913"/>
                    </a:moveTo>
                    <a:cubicBezTo>
                      <a:pt x="1396" y="6254"/>
                      <a:pt x="2361" y="6617"/>
                      <a:pt x="3750" y="6617"/>
                    </a:cubicBezTo>
                    <a:cubicBezTo>
                      <a:pt x="4033" y="6617"/>
                      <a:pt x="4254" y="6617"/>
                      <a:pt x="4538" y="6585"/>
                    </a:cubicBezTo>
                    <a:lnTo>
                      <a:pt x="4538" y="6585"/>
                    </a:lnTo>
                    <a:cubicBezTo>
                      <a:pt x="4475" y="6869"/>
                      <a:pt x="4475" y="7184"/>
                      <a:pt x="4475" y="7467"/>
                    </a:cubicBezTo>
                    <a:cubicBezTo>
                      <a:pt x="4475" y="7719"/>
                      <a:pt x="4506" y="7971"/>
                      <a:pt x="4538" y="8255"/>
                    </a:cubicBezTo>
                    <a:cubicBezTo>
                      <a:pt x="4317" y="8287"/>
                      <a:pt x="4033" y="8287"/>
                      <a:pt x="3781" y="8287"/>
                    </a:cubicBezTo>
                    <a:cubicBezTo>
                      <a:pt x="2269" y="8287"/>
                      <a:pt x="883" y="7656"/>
                      <a:pt x="883" y="7026"/>
                    </a:cubicBezTo>
                    <a:lnTo>
                      <a:pt x="883" y="5913"/>
                    </a:lnTo>
                    <a:close/>
                    <a:moveTo>
                      <a:pt x="851" y="8350"/>
                    </a:moveTo>
                    <a:cubicBezTo>
                      <a:pt x="1639" y="8917"/>
                      <a:pt x="2773" y="9106"/>
                      <a:pt x="3750" y="9106"/>
                    </a:cubicBezTo>
                    <a:cubicBezTo>
                      <a:pt x="4096" y="9106"/>
                      <a:pt x="4412" y="9074"/>
                      <a:pt x="4727" y="9043"/>
                    </a:cubicBezTo>
                    <a:cubicBezTo>
                      <a:pt x="4979" y="9547"/>
                      <a:pt x="5294" y="10019"/>
                      <a:pt x="5672" y="10397"/>
                    </a:cubicBezTo>
                    <a:cubicBezTo>
                      <a:pt x="5136" y="10649"/>
                      <a:pt x="4475" y="10775"/>
                      <a:pt x="3750" y="10775"/>
                    </a:cubicBezTo>
                    <a:cubicBezTo>
                      <a:pt x="2112" y="10775"/>
                      <a:pt x="851" y="10082"/>
                      <a:pt x="851" y="9547"/>
                    </a:cubicBezTo>
                    <a:lnTo>
                      <a:pt x="851" y="8350"/>
                    </a:lnTo>
                    <a:close/>
                    <a:moveTo>
                      <a:pt x="8570" y="4159"/>
                    </a:moveTo>
                    <a:cubicBezTo>
                      <a:pt x="10366" y="4159"/>
                      <a:pt x="11878" y="5640"/>
                      <a:pt x="11878" y="7467"/>
                    </a:cubicBezTo>
                    <a:cubicBezTo>
                      <a:pt x="11878" y="9263"/>
                      <a:pt x="10366" y="10775"/>
                      <a:pt x="8570" y="10775"/>
                    </a:cubicBezTo>
                    <a:cubicBezTo>
                      <a:pt x="6743" y="10775"/>
                      <a:pt x="5262" y="9263"/>
                      <a:pt x="5262" y="7467"/>
                    </a:cubicBezTo>
                    <a:cubicBezTo>
                      <a:pt x="5262" y="5609"/>
                      <a:pt x="6743" y="4159"/>
                      <a:pt x="8570" y="4159"/>
                    </a:cubicBezTo>
                    <a:close/>
                    <a:moveTo>
                      <a:pt x="3781" y="1"/>
                    </a:moveTo>
                    <a:cubicBezTo>
                      <a:pt x="1797" y="1"/>
                      <a:pt x="64" y="851"/>
                      <a:pt x="64" y="2112"/>
                    </a:cubicBezTo>
                    <a:lnTo>
                      <a:pt x="64" y="9547"/>
                    </a:lnTo>
                    <a:cubicBezTo>
                      <a:pt x="1" y="10082"/>
                      <a:pt x="442" y="10649"/>
                      <a:pt x="1230" y="11027"/>
                    </a:cubicBezTo>
                    <a:cubicBezTo>
                      <a:pt x="1891" y="11405"/>
                      <a:pt x="2805" y="11563"/>
                      <a:pt x="3750" y="11563"/>
                    </a:cubicBezTo>
                    <a:cubicBezTo>
                      <a:pt x="4790" y="11563"/>
                      <a:pt x="5735" y="11311"/>
                      <a:pt x="6428" y="10964"/>
                    </a:cubicBezTo>
                    <a:cubicBezTo>
                      <a:pt x="7058" y="11342"/>
                      <a:pt x="7814" y="11563"/>
                      <a:pt x="8602" y="11563"/>
                    </a:cubicBezTo>
                    <a:cubicBezTo>
                      <a:pt x="10870" y="11563"/>
                      <a:pt x="12729" y="9704"/>
                      <a:pt x="12729" y="7404"/>
                    </a:cubicBezTo>
                    <a:cubicBezTo>
                      <a:pt x="12729" y="5136"/>
                      <a:pt x="10870" y="3277"/>
                      <a:pt x="8602" y="3277"/>
                    </a:cubicBezTo>
                    <a:cubicBezTo>
                      <a:pt x="8192" y="3277"/>
                      <a:pt x="7846" y="3309"/>
                      <a:pt x="7499" y="3435"/>
                    </a:cubicBezTo>
                    <a:lnTo>
                      <a:pt x="7499" y="2049"/>
                    </a:lnTo>
                    <a:cubicBezTo>
                      <a:pt x="7499" y="1481"/>
                      <a:pt x="7058" y="914"/>
                      <a:pt x="6302" y="536"/>
                    </a:cubicBezTo>
                    <a:cubicBezTo>
                      <a:pt x="5640" y="158"/>
                      <a:pt x="4727" y="1"/>
                      <a:pt x="3781" y="1"/>
                    </a:cubicBezTo>
                    <a:close/>
                  </a:path>
                </a:pathLst>
              </a:custGeom>
              <a:solidFill>
                <a:srgbClr val="00C3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79"/>
              <p:cNvSpPr/>
              <p:nvPr/>
            </p:nvSpPr>
            <p:spPr>
              <a:xfrm>
                <a:off x="-62335475" y="2804325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61" y="0"/>
                    </a:moveTo>
                    <a:cubicBezTo>
                      <a:pt x="1009" y="0"/>
                      <a:pt x="820" y="189"/>
                      <a:pt x="820" y="410"/>
                    </a:cubicBezTo>
                    <a:lnTo>
                      <a:pt x="820" y="694"/>
                    </a:lnTo>
                    <a:cubicBezTo>
                      <a:pt x="348" y="851"/>
                      <a:pt x="1" y="1324"/>
                      <a:pt x="1" y="1891"/>
                    </a:cubicBezTo>
                    <a:cubicBezTo>
                      <a:pt x="1" y="2552"/>
                      <a:pt x="537" y="2930"/>
                      <a:pt x="978" y="3245"/>
                    </a:cubicBezTo>
                    <a:cubicBezTo>
                      <a:pt x="1293" y="3497"/>
                      <a:pt x="1639" y="3718"/>
                      <a:pt x="1639" y="3970"/>
                    </a:cubicBezTo>
                    <a:cubicBezTo>
                      <a:pt x="1671" y="4254"/>
                      <a:pt x="1482" y="4411"/>
                      <a:pt x="1261" y="4411"/>
                    </a:cubicBezTo>
                    <a:cubicBezTo>
                      <a:pt x="1009" y="4411"/>
                      <a:pt x="820" y="4191"/>
                      <a:pt x="820" y="3970"/>
                    </a:cubicBezTo>
                    <a:cubicBezTo>
                      <a:pt x="820" y="3718"/>
                      <a:pt x="631" y="3529"/>
                      <a:pt x="411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8" y="4947"/>
                      <a:pt x="820" y="5136"/>
                    </a:cubicBezTo>
                    <a:lnTo>
                      <a:pt x="820" y="5419"/>
                    </a:lnTo>
                    <a:cubicBezTo>
                      <a:pt x="820" y="5671"/>
                      <a:pt x="1009" y="5860"/>
                      <a:pt x="1261" y="5860"/>
                    </a:cubicBezTo>
                    <a:cubicBezTo>
                      <a:pt x="1482" y="5860"/>
                      <a:pt x="1639" y="5671"/>
                      <a:pt x="1639" y="5419"/>
                    </a:cubicBezTo>
                    <a:lnTo>
                      <a:pt x="1639" y="5136"/>
                    </a:lnTo>
                    <a:cubicBezTo>
                      <a:pt x="2112" y="4978"/>
                      <a:pt x="2458" y="4506"/>
                      <a:pt x="2458" y="3970"/>
                    </a:cubicBezTo>
                    <a:cubicBezTo>
                      <a:pt x="2458" y="3308"/>
                      <a:pt x="1923" y="2899"/>
                      <a:pt x="1482" y="2584"/>
                    </a:cubicBezTo>
                    <a:cubicBezTo>
                      <a:pt x="1167" y="2363"/>
                      <a:pt x="820" y="2111"/>
                      <a:pt x="820" y="1891"/>
                    </a:cubicBezTo>
                    <a:cubicBezTo>
                      <a:pt x="820" y="1639"/>
                      <a:pt x="1009" y="1450"/>
                      <a:pt x="1261" y="1450"/>
                    </a:cubicBezTo>
                    <a:cubicBezTo>
                      <a:pt x="1482" y="1450"/>
                      <a:pt x="1639" y="1639"/>
                      <a:pt x="1639" y="1891"/>
                    </a:cubicBezTo>
                    <a:cubicBezTo>
                      <a:pt x="1639" y="2111"/>
                      <a:pt x="1860" y="2300"/>
                      <a:pt x="2049" y="2300"/>
                    </a:cubicBezTo>
                    <a:cubicBezTo>
                      <a:pt x="2269" y="2300"/>
                      <a:pt x="2490" y="2111"/>
                      <a:pt x="2490" y="1891"/>
                    </a:cubicBezTo>
                    <a:cubicBezTo>
                      <a:pt x="2490" y="1324"/>
                      <a:pt x="2112" y="883"/>
                      <a:pt x="1639" y="694"/>
                    </a:cubicBezTo>
                    <a:lnTo>
                      <a:pt x="1639" y="410"/>
                    </a:lnTo>
                    <a:cubicBezTo>
                      <a:pt x="1639" y="189"/>
                      <a:pt x="1450" y="0"/>
                      <a:pt x="1261" y="0"/>
                    </a:cubicBezTo>
                    <a:close/>
                  </a:path>
                </a:pathLst>
              </a:custGeom>
              <a:solidFill>
                <a:srgbClr val="00C3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2" name="Google Shape;1022;p79"/>
            <p:cNvGrpSpPr/>
            <p:nvPr/>
          </p:nvGrpSpPr>
          <p:grpSpPr>
            <a:xfrm>
              <a:off x="6266170" y="1254808"/>
              <a:ext cx="216463" cy="334038"/>
              <a:chOff x="-23917525" y="1970225"/>
              <a:chExt cx="191425" cy="295400"/>
            </a:xfrm>
          </p:grpSpPr>
          <p:sp>
            <p:nvSpPr>
              <p:cNvPr id="1023" name="Google Shape;1023;p79"/>
              <p:cNvSpPr/>
              <p:nvPr/>
            </p:nvSpPr>
            <p:spPr>
              <a:xfrm>
                <a:off x="-23917525" y="1970225"/>
                <a:ext cx="191425" cy="295400"/>
              </a:xfrm>
              <a:custGeom>
                <a:rect b="b" l="l" r="r" t="t"/>
                <a:pathLst>
                  <a:path extrusionOk="0" h="11816" w="7657">
                    <a:moveTo>
                      <a:pt x="6616" y="694"/>
                    </a:moveTo>
                    <a:cubicBezTo>
                      <a:pt x="6805" y="694"/>
                      <a:pt x="6963" y="851"/>
                      <a:pt x="6963" y="1072"/>
                    </a:cubicBezTo>
                    <a:lnTo>
                      <a:pt x="6963" y="1450"/>
                    </a:lnTo>
                    <a:lnTo>
                      <a:pt x="725" y="1450"/>
                    </a:lnTo>
                    <a:lnTo>
                      <a:pt x="725" y="1072"/>
                    </a:lnTo>
                    <a:cubicBezTo>
                      <a:pt x="725" y="851"/>
                      <a:pt x="883" y="694"/>
                      <a:pt x="1072" y="694"/>
                    </a:cubicBezTo>
                    <a:close/>
                    <a:moveTo>
                      <a:pt x="6994" y="2175"/>
                    </a:moveTo>
                    <a:lnTo>
                      <a:pt x="6994" y="8413"/>
                    </a:lnTo>
                    <a:lnTo>
                      <a:pt x="725" y="8413"/>
                    </a:lnTo>
                    <a:lnTo>
                      <a:pt x="725" y="2175"/>
                    </a:lnTo>
                    <a:close/>
                    <a:moveTo>
                      <a:pt x="6931" y="9106"/>
                    </a:moveTo>
                    <a:lnTo>
                      <a:pt x="6931" y="10838"/>
                    </a:lnTo>
                    <a:cubicBezTo>
                      <a:pt x="6931" y="11028"/>
                      <a:pt x="6774" y="11185"/>
                      <a:pt x="6585" y="11185"/>
                    </a:cubicBezTo>
                    <a:lnTo>
                      <a:pt x="1040" y="11185"/>
                    </a:lnTo>
                    <a:cubicBezTo>
                      <a:pt x="819" y="11185"/>
                      <a:pt x="662" y="11028"/>
                      <a:pt x="662" y="10838"/>
                    </a:cubicBezTo>
                    <a:lnTo>
                      <a:pt x="662" y="9106"/>
                    </a:ln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09"/>
                    </a:cubicBezTo>
                    <a:lnTo>
                      <a:pt x="0" y="10775"/>
                    </a:lnTo>
                    <a:cubicBezTo>
                      <a:pt x="0" y="11374"/>
                      <a:pt x="473" y="11815"/>
                      <a:pt x="1040" y="11815"/>
                    </a:cubicBezTo>
                    <a:lnTo>
                      <a:pt x="6585" y="11815"/>
                    </a:lnTo>
                    <a:cubicBezTo>
                      <a:pt x="7184" y="11815"/>
                      <a:pt x="7593" y="11343"/>
                      <a:pt x="7593" y="10775"/>
                    </a:cubicBezTo>
                    <a:lnTo>
                      <a:pt x="7593" y="1009"/>
                    </a:lnTo>
                    <a:cubicBezTo>
                      <a:pt x="7656" y="473"/>
                      <a:pt x="7184" y="1"/>
                      <a:pt x="6585" y="1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79"/>
              <p:cNvSpPr/>
              <p:nvPr/>
            </p:nvSpPr>
            <p:spPr>
              <a:xfrm>
                <a:off x="-23882075" y="2041125"/>
                <a:ext cx="121300" cy="121325"/>
              </a:xfrm>
              <a:custGeom>
                <a:rect b="b" l="l" r="r" t="t"/>
                <a:pathLst>
                  <a:path extrusionOk="0" h="4853" w="4852">
                    <a:moveTo>
                      <a:pt x="2773" y="662"/>
                    </a:moveTo>
                    <a:lnTo>
                      <a:pt x="2773" y="1702"/>
                    </a:lnTo>
                    <a:cubicBezTo>
                      <a:pt x="2773" y="1891"/>
                      <a:pt x="2930" y="2048"/>
                      <a:pt x="3119" y="2048"/>
                    </a:cubicBezTo>
                    <a:lnTo>
                      <a:pt x="4127" y="2048"/>
                    </a:lnTo>
                    <a:lnTo>
                      <a:pt x="4127" y="2773"/>
                    </a:lnTo>
                    <a:lnTo>
                      <a:pt x="3119" y="2773"/>
                    </a:lnTo>
                    <a:cubicBezTo>
                      <a:pt x="2930" y="2773"/>
                      <a:pt x="2773" y="2962"/>
                      <a:pt x="2773" y="3151"/>
                    </a:cubicBezTo>
                    <a:lnTo>
                      <a:pt x="2773" y="4159"/>
                    </a:lnTo>
                    <a:lnTo>
                      <a:pt x="2048" y="4159"/>
                    </a:lnTo>
                    <a:lnTo>
                      <a:pt x="2048" y="3119"/>
                    </a:lnTo>
                    <a:cubicBezTo>
                      <a:pt x="2048" y="2899"/>
                      <a:pt x="1890" y="2741"/>
                      <a:pt x="1701" y="2741"/>
                    </a:cubicBezTo>
                    <a:lnTo>
                      <a:pt x="662" y="2741"/>
                    </a:lnTo>
                    <a:lnTo>
                      <a:pt x="662" y="2048"/>
                    </a:lnTo>
                    <a:lnTo>
                      <a:pt x="1701" y="2048"/>
                    </a:lnTo>
                    <a:cubicBezTo>
                      <a:pt x="1890" y="2048"/>
                      <a:pt x="2048" y="1891"/>
                      <a:pt x="2048" y="1702"/>
                    </a:cubicBezTo>
                    <a:lnTo>
                      <a:pt x="2048" y="662"/>
                    </a:lnTo>
                    <a:close/>
                    <a:moveTo>
                      <a:pt x="1733" y="0"/>
                    </a:moveTo>
                    <a:cubicBezTo>
                      <a:pt x="1544" y="0"/>
                      <a:pt x="1386" y="158"/>
                      <a:pt x="1386" y="347"/>
                    </a:cubicBezTo>
                    <a:lnTo>
                      <a:pt x="1386" y="1386"/>
                    </a:lnTo>
                    <a:lnTo>
                      <a:pt x="347" y="1386"/>
                    </a:lnTo>
                    <a:cubicBezTo>
                      <a:pt x="158" y="1386"/>
                      <a:pt x="0" y="1544"/>
                      <a:pt x="0" y="1733"/>
                    </a:cubicBezTo>
                    <a:lnTo>
                      <a:pt x="0" y="3119"/>
                    </a:lnTo>
                    <a:cubicBezTo>
                      <a:pt x="0" y="3308"/>
                      <a:pt x="158" y="3466"/>
                      <a:pt x="347" y="3466"/>
                    </a:cubicBezTo>
                    <a:lnTo>
                      <a:pt x="1386" y="3466"/>
                    </a:lnTo>
                    <a:lnTo>
                      <a:pt x="1386" y="4474"/>
                    </a:lnTo>
                    <a:cubicBezTo>
                      <a:pt x="1386" y="4694"/>
                      <a:pt x="1544" y="4852"/>
                      <a:pt x="1733" y="4852"/>
                    </a:cubicBezTo>
                    <a:lnTo>
                      <a:pt x="3119" y="4852"/>
                    </a:lnTo>
                    <a:cubicBezTo>
                      <a:pt x="3308" y="4852"/>
                      <a:pt x="3466" y="4694"/>
                      <a:pt x="3466" y="4474"/>
                    </a:cubicBezTo>
                    <a:lnTo>
                      <a:pt x="3466" y="3466"/>
                    </a:lnTo>
                    <a:lnTo>
                      <a:pt x="4505" y="3466"/>
                    </a:lnTo>
                    <a:cubicBezTo>
                      <a:pt x="4694" y="3466"/>
                      <a:pt x="4852" y="3308"/>
                      <a:pt x="4852" y="3119"/>
                    </a:cubicBezTo>
                    <a:lnTo>
                      <a:pt x="4852" y="1733"/>
                    </a:lnTo>
                    <a:cubicBezTo>
                      <a:pt x="4852" y="1544"/>
                      <a:pt x="4694" y="1386"/>
                      <a:pt x="4505" y="1386"/>
                    </a:cubicBezTo>
                    <a:lnTo>
                      <a:pt x="3466" y="1386"/>
                    </a:lnTo>
                    <a:lnTo>
                      <a:pt x="3466" y="347"/>
                    </a:lnTo>
                    <a:cubicBezTo>
                      <a:pt x="3466" y="158"/>
                      <a:pt x="3308" y="0"/>
                      <a:pt x="3119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79"/>
              <p:cNvSpPr/>
              <p:nvPr/>
            </p:nvSpPr>
            <p:spPr>
              <a:xfrm>
                <a:off x="-23839550" y="2214400"/>
                <a:ext cx="35475" cy="17350"/>
              </a:xfrm>
              <a:custGeom>
                <a:rect b="b" l="l" r="r" t="t"/>
                <a:pathLst>
                  <a:path extrusionOk="0" h="694" w="1419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lnTo>
                      <a:pt x="1072" y="693"/>
                    </a:lnTo>
                    <a:cubicBezTo>
                      <a:pt x="1261" y="693"/>
                      <a:pt x="1418" y="536"/>
                      <a:pt x="1418" y="347"/>
                    </a:cubicBezTo>
                    <a:cubicBezTo>
                      <a:pt x="1418" y="158"/>
                      <a:pt x="1261" y="0"/>
                      <a:pt x="1072" y="0"/>
                    </a:cubicBezTo>
                    <a:close/>
                  </a:path>
                </a:pathLst>
              </a:custGeom>
              <a:solidFill>
                <a:srgbClr val="07376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6" name="Google Shape;1026;p79"/>
            <p:cNvGrpSpPr/>
            <p:nvPr/>
          </p:nvGrpSpPr>
          <p:grpSpPr>
            <a:xfrm>
              <a:off x="2592815" y="3006066"/>
              <a:ext cx="327823" cy="328695"/>
              <a:chOff x="-1333200" y="2770450"/>
              <a:chExt cx="291450" cy="292225"/>
            </a:xfrm>
          </p:grpSpPr>
          <p:sp>
            <p:nvSpPr>
              <p:cNvPr id="1027" name="Google Shape;1027;p79"/>
              <p:cNvSpPr/>
              <p:nvPr/>
            </p:nvSpPr>
            <p:spPr>
              <a:xfrm>
                <a:off x="-1299325" y="2808250"/>
                <a:ext cx="222925" cy="134725"/>
              </a:xfrm>
              <a:custGeom>
                <a:rect b="b" l="l" r="r" t="t"/>
                <a:pathLst>
                  <a:path extrusionOk="0" h="5389" w="8917">
                    <a:moveTo>
                      <a:pt x="7877" y="631"/>
                    </a:moveTo>
                    <a:cubicBezTo>
                      <a:pt x="8066" y="631"/>
                      <a:pt x="8223" y="789"/>
                      <a:pt x="8223" y="978"/>
                    </a:cubicBezTo>
                    <a:cubicBezTo>
                      <a:pt x="8223" y="1167"/>
                      <a:pt x="8066" y="1324"/>
                      <a:pt x="7877" y="1324"/>
                    </a:cubicBezTo>
                    <a:cubicBezTo>
                      <a:pt x="7656" y="1324"/>
                      <a:pt x="7498" y="1167"/>
                      <a:pt x="7498" y="978"/>
                    </a:cubicBezTo>
                    <a:cubicBezTo>
                      <a:pt x="7498" y="789"/>
                      <a:pt x="7656" y="631"/>
                      <a:pt x="7877" y="631"/>
                    </a:cubicBezTo>
                    <a:close/>
                    <a:moveTo>
                      <a:pt x="3056" y="1293"/>
                    </a:moveTo>
                    <a:cubicBezTo>
                      <a:pt x="3245" y="1293"/>
                      <a:pt x="3403" y="1450"/>
                      <a:pt x="3403" y="1639"/>
                    </a:cubicBezTo>
                    <a:cubicBezTo>
                      <a:pt x="3403" y="1828"/>
                      <a:pt x="3245" y="1986"/>
                      <a:pt x="3056" y="1986"/>
                    </a:cubicBezTo>
                    <a:cubicBezTo>
                      <a:pt x="2867" y="1986"/>
                      <a:pt x="2710" y="1828"/>
                      <a:pt x="2710" y="1639"/>
                    </a:cubicBezTo>
                    <a:cubicBezTo>
                      <a:pt x="2741" y="1450"/>
                      <a:pt x="2899" y="1293"/>
                      <a:pt x="3056" y="1293"/>
                    </a:cubicBezTo>
                    <a:close/>
                    <a:moveTo>
                      <a:pt x="5797" y="3340"/>
                    </a:moveTo>
                    <a:cubicBezTo>
                      <a:pt x="6018" y="3340"/>
                      <a:pt x="6175" y="3498"/>
                      <a:pt x="6175" y="3687"/>
                    </a:cubicBezTo>
                    <a:cubicBezTo>
                      <a:pt x="6175" y="3876"/>
                      <a:pt x="6018" y="4034"/>
                      <a:pt x="5797" y="4034"/>
                    </a:cubicBezTo>
                    <a:cubicBezTo>
                      <a:pt x="5608" y="4034"/>
                      <a:pt x="5451" y="3876"/>
                      <a:pt x="5451" y="3687"/>
                    </a:cubicBezTo>
                    <a:cubicBezTo>
                      <a:pt x="5451" y="3498"/>
                      <a:pt x="5608" y="3340"/>
                      <a:pt x="5797" y="3340"/>
                    </a:cubicBezTo>
                    <a:close/>
                    <a:moveTo>
                      <a:pt x="1008" y="4034"/>
                    </a:moveTo>
                    <a:cubicBezTo>
                      <a:pt x="1198" y="4034"/>
                      <a:pt x="1355" y="4191"/>
                      <a:pt x="1355" y="4412"/>
                    </a:cubicBezTo>
                    <a:cubicBezTo>
                      <a:pt x="1355" y="4601"/>
                      <a:pt x="1198" y="4758"/>
                      <a:pt x="1008" y="4758"/>
                    </a:cubicBezTo>
                    <a:cubicBezTo>
                      <a:pt x="819" y="4758"/>
                      <a:pt x="662" y="4601"/>
                      <a:pt x="662" y="4412"/>
                    </a:cubicBezTo>
                    <a:cubicBezTo>
                      <a:pt x="662" y="4191"/>
                      <a:pt x="819" y="4034"/>
                      <a:pt x="1008" y="4034"/>
                    </a:cubicBezTo>
                    <a:close/>
                    <a:moveTo>
                      <a:pt x="7908" y="1"/>
                    </a:moveTo>
                    <a:cubicBezTo>
                      <a:pt x="7341" y="1"/>
                      <a:pt x="6868" y="474"/>
                      <a:pt x="6868" y="1009"/>
                    </a:cubicBezTo>
                    <a:cubicBezTo>
                      <a:pt x="6868" y="1198"/>
                      <a:pt x="6963" y="1419"/>
                      <a:pt x="7026" y="1576"/>
                    </a:cubicBezTo>
                    <a:lnTo>
                      <a:pt x="6112" y="2742"/>
                    </a:lnTo>
                    <a:cubicBezTo>
                      <a:pt x="6032" y="2722"/>
                      <a:pt x="5943" y="2711"/>
                      <a:pt x="5850" y="2711"/>
                    </a:cubicBezTo>
                    <a:cubicBezTo>
                      <a:pt x="5650" y="2711"/>
                      <a:pt x="5434" y="2760"/>
                      <a:pt x="5262" y="2868"/>
                    </a:cubicBezTo>
                    <a:lnTo>
                      <a:pt x="4096" y="1954"/>
                    </a:lnTo>
                    <a:cubicBezTo>
                      <a:pt x="4127" y="1891"/>
                      <a:pt x="4127" y="1765"/>
                      <a:pt x="4127" y="1639"/>
                    </a:cubicBezTo>
                    <a:cubicBezTo>
                      <a:pt x="4127" y="1104"/>
                      <a:pt x="3655" y="631"/>
                      <a:pt x="3088" y="631"/>
                    </a:cubicBezTo>
                    <a:cubicBezTo>
                      <a:pt x="2552" y="631"/>
                      <a:pt x="2080" y="1104"/>
                      <a:pt x="2080" y="1639"/>
                    </a:cubicBezTo>
                    <a:cubicBezTo>
                      <a:pt x="2080" y="1828"/>
                      <a:pt x="2143" y="2049"/>
                      <a:pt x="2237" y="2206"/>
                    </a:cubicBezTo>
                    <a:lnTo>
                      <a:pt x="1324" y="3372"/>
                    </a:lnTo>
                    <a:cubicBezTo>
                      <a:pt x="1261" y="3340"/>
                      <a:pt x="1134" y="3340"/>
                      <a:pt x="1008" y="3340"/>
                    </a:cubicBezTo>
                    <a:cubicBezTo>
                      <a:pt x="441" y="3340"/>
                      <a:pt x="0" y="3813"/>
                      <a:pt x="0" y="4349"/>
                    </a:cubicBezTo>
                    <a:cubicBezTo>
                      <a:pt x="0" y="4947"/>
                      <a:pt x="441" y="5388"/>
                      <a:pt x="1008" y="5388"/>
                    </a:cubicBezTo>
                    <a:cubicBezTo>
                      <a:pt x="1576" y="5388"/>
                      <a:pt x="2017" y="4916"/>
                      <a:pt x="2017" y="4349"/>
                    </a:cubicBezTo>
                    <a:cubicBezTo>
                      <a:pt x="2017" y="4160"/>
                      <a:pt x="1954" y="3971"/>
                      <a:pt x="1859" y="3813"/>
                    </a:cubicBezTo>
                    <a:lnTo>
                      <a:pt x="2773" y="2616"/>
                    </a:lnTo>
                    <a:cubicBezTo>
                      <a:pt x="2875" y="2650"/>
                      <a:pt x="2980" y="2667"/>
                      <a:pt x="3087" y="2667"/>
                    </a:cubicBezTo>
                    <a:cubicBezTo>
                      <a:pt x="3278" y="2667"/>
                      <a:pt x="3473" y="2611"/>
                      <a:pt x="3655" y="2490"/>
                    </a:cubicBezTo>
                    <a:lnTo>
                      <a:pt x="4821" y="3403"/>
                    </a:lnTo>
                    <a:cubicBezTo>
                      <a:pt x="4789" y="3498"/>
                      <a:pt x="4789" y="3624"/>
                      <a:pt x="4789" y="3719"/>
                    </a:cubicBezTo>
                    <a:cubicBezTo>
                      <a:pt x="4789" y="4286"/>
                      <a:pt x="5262" y="4758"/>
                      <a:pt x="5797" y="4758"/>
                    </a:cubicBezTo>
                    <a:cubicBezTo>
                      <a:pt x="6364" y="4758"/>
                      <a:pt x="6837" y="4286"/>
                      <a:pt x="6837" y="3719"/>
                    </a:cubicBezTo>
                    <a:cubicBezTo>
                      <a:pt x="6837" y="3529"/>
                      <a:pt x="6742" y="3340"/>
                      <a:pt x="6679" y="3183"/>
                    </a:cubicBezTo>
                    <a:lnTo>
                      <a:pt x="7593" y="1986"/>
                    </a:lnTo>
                    <a:cubicBezTo>
                      <a:pt x="7656" y="2049"/>
                      <a:pt x="7782" y="2049"/>
                      <a:pt x="7908" y="2049"/>
                    </a:cubicBezTo>
                    <a:cubicBezTo>
                      <a:pt x="8444" y="2049"/>
                      <a:pt x="8916" y="1576"/>
                      <a:pt x="8916" y="1009"/>
                    </a:cubicBezTo>
                    <a:cubicBezTo>
                      <a:pt x="8916" y="474"/>
                      <a:pt x="8444" y="1"/>
                      <a:pt x="7908" y="1"/>
                    </a:cubicBezTo>
                    <a:close/>
                  </a:path>
                </a:pathLst>
              </a:custGeom>
              <a:solidFill>
                <a:srgbClr val="3D8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B5394"/>
                  </a:solidFill>
                </a:endParaRPr>
              </a:p>
            </p:txBody>
          </p:sp>
          <p:sp>
            <p:nvSpPr>
              <p:cNvPr id="1028" name="Google Shape;1028;p79"/>
              <p:cNvSpPr/>
              <p:nvPr/>
            </p:nvSpPr>
            <p:spPr>
              <a:xfrm>
                <a:off x="-1333200" y="2770450"/>
                <a:ext cx="291450" cy="292225"/>
              </a:xfrm>
              <a:custGeom>
                <a:rect b="b" l="l" r="r" t="t"/>
                <a:pathLst>
                  <a:path extrusionOk="0" h="11689" w="11658">
                    <a:moveTo>
                      <a:pt x="10586" y="725"/>
                    </a:moveTo>
                    <a:cubicBezTo>
                      <a:pt x="10807" y="725"/>
                      <a:pt x="10964" y="883"/>
                      <a:pt x="10964" y="1072"/>
                    </a:cubicBezTo>
                    <a:lnTo>
                      <a:pt x="10964" y="7593"/>
                    </a:lnTo>
                    <a:lnTo>
                      <a:pt x="631" y="7593"/>
                    </a:lnTo>
                    <a:lnTo>
                      <a:pt x="631" y="1072"/>
                    </a:lnTo>
                    <a:cubicBezTo>
                      <a:pt x="662" y="883"/>
                      <a:pt x="820" y="725"/>
                      <a:pt x="977" y="725"/>
                    </a:cubicBezTo>
                    <a:close/>
                    <a:moveTo>
                      <a:pt x="10996" y="8286"/>
                    </a:moveTo>
                    <a:lnTo>
                      <a:pt x="10996" y="8633"/>
                    </a:lnTo>
                    <a:cubicBezTo>
                      <a:pt x="10996" y="8822"/>
                      <a:pt x="10838" y="8980"/>
                      <a:pt x="10618" y="8980"/>
                    </a:cubicBezTo>
                    <a:lnTo>
                      <a:pt x="1009" y="8980"/>
                    </a:lnTo>
                    <a:cubicBezTo>
                      <a:pt x="820" y="8980"/>
                      <a:pt x="662" y="8822"/>
                      <a:pt x="662" y="8633"/>
                    </a:cubicBezTo>
                    <a:lnTo>
                      <a:pt x="662" y="8286"/>
                    </a:lnTo>
                    <a:close/>
                    <a:moveTo>
                      <a:pt x="6617" y="9641"/>
                    </a:moveTo>
                    <a:lnTo>
                      <a:pt x="6932" y="11027"/>
                    </a:lnTo>
                    <a:lnTo>
                      <a:pt x="4632" y="11027"/>
                    </a:lnTo>
                    <a:lnTo>
                      <a:pt x="4947" y="9641"/>
                    </a:lnTo>
                    <a:close/>
                    <a:moveTo>
                      <a:pt x="1009" y="1"/>
                    </a:moveTo>
                    <a:cubicBezTo>
                      <a:pt x="473" y="1"/>
                      <a:pt x="1" y="473"/>
                      <a:pt x="1" y="1040"/>
                    </a:cubicBezTo>
                    <a:lnTo>
                      <a:pt x="1" y="8570"/>
                    </a:lnTo>
                    <a:cubicBezTo>
                      <a:pt x="1" y="9137"/>
                      <a:pt x="473" y="9610"/>
                      <a:pt x="1009" y="9610"/>
                    </a:cubicBezTo>
                    <a:lnTo>
                      <a:pt x="4285" y="9610"/>
                    </a:lnTo>
                    <a:lnTo>
                      <a:pt x="3970" y="10996"/>
                    </a:lnTo>
                    <a:lnTo>
                      <a:pt x="3057" y="10996"/>
                    </a:lnTo>
                    <a:cubicBezTo>
                      <a:pt x="2868" y="10996"/>
                      <a:pt x="2710" y="11153"/>
                      <a:pt x="2710" y="11342"/>
                    </a:cubicBezTo>
                    <a:cubicBezTo>
                      <a:pt x="2710" y="11531"/>
                      <a:pt x="2868" y="11689"/>
                      <a:pt x="3057" y="11689"/>
                    </a:cubicBezTo>
                    <a:lnTo>
                      <a:pt x="8538" y="11689"/>
                    </a:lnTo>
                    <a:cubicBezTo>
                      <a:pt x="8727" y="11689"/>
                      <a:pt x="8885" y="11531"/>
                      <a:pt x="8885" y="11342"/>
                    </a:cubicBezTo>
                    <a:cubicBezTo>
                      <a:pt x="8885" y="11153"/>
                      <a:pt x="8727" y="10996"/>
                      <a:pt x="8538" y="10996"/>
                    </a:cubicBezTo>
                    <a:lnTo>
                      <a:pt x="7625" y="10996"/>
                    </a:lnTo>
                    <a:lnTo>
                      <a:pt x="7310" y="9610"/>
                    </a:lnTo>
                    <a:lnTo>
                      <a:pt x="10618" y="9610"/>
                    </a:lnTo>
                    <a:cubicBezTo>
                      <a:pt x="11185" y="9610"/>
                      <a:pt x="11657" y="9137"/>
                      <a:pt x="11657" y="8570"/>
                    </a:cubicBezTo>
                    <a:lnTo>
                      <a:pt x="11657" y="1040"/>
                    </a:lnTo>
                    <a:cubicBezTo>
                      <a:pt x="11657" y="473"/>
                      <a:pt x="11185" y="1"/>
                      <a:pt x="10618" y="1"/>
                    </a:cubicBezTo>
                    <a:close/>
                  </a:path>
                </a:pathLst>
              </a:custGeom>
              <a:solidFill>
                <a:srgbClr val="3D85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0B5394"/>
                  </a:solidFill>
                </a:endParaRPr>
              </a:p>
            </p:txBody>
          </p:sp>
        </p:grpSp>
        <p:sp>
          <p:nvSpPr>
            <p:cNvPr id="1029" name="Google Shape;1029;p79"/>
            <p:cNvSpPr/>
            <p:nvPr/>
          </p:nvSpPr>
          <p:spPr>
            <a:xfrm>
              <a:off x="6266176" y="3005012"/>
              <a:ext cx="329934" cy="330800"/>
            </a:xfrm>
            <a:custGeom>
              <a:rect b="b" l="l" r="r" t="t"/>
              <a:pathLst>
                <a:path extrusionOk="0" h="11846" w="11815">
                  <a:moveTo>
                    <a:pt x="5829" y="693"/>
                  </a:moveTo>
                  <a:cubicBezTo>
                    <a:pt x="6238" y="693"/>
                    <a:pt x="6553" y="1008"/>
                    <a:pt x="6553" y="1418"/>
                  </a:cubicBezTo>
                  <a:cubicBezTo>
                    <a:pt x="6553" y="1796"/>
                    <a:pt x="6238" y="2111"/>
                    <a:pt x="5829" y="2111"/>
                  </a:cubicBezTo>
                  <a:cubicBezTo>
                    <a:pt x="5451" y="2111"/>
                    <a:pt x="5136" y="1796"/>
                    <a:pt x="5136" y="1418"/>
                  </a:cubicBezTo>
                  <a:cubicBezTo>
                    <a:pt x="5136" y="1008"/>
                    <a:pt x="5482" y="693"/>
                    <a:pt x="5829" y="693"/>
                  </a:cubicBezTo>
                  <a:close/>
                  <a:moveTo>
                    <a:pt x="5829" y="2773"/>
                  </a:moveTo>
                  <a:cubicBezTo>
                    <a:pt x="6774" y="2773"/>
                    <a:pt x="7562" y="3560"/>
                    <a:pt x="7562" y="4568"/>
                  </a:cubicBezTo>
                  <a:lnTo>
                    <a:pt x="7562" y="4915"/>
                  </a:lnTo>
                  <a:lnTo>
                    <a:pt x="4096" y="4915"/>
                  </a:lnTo>
                  <a:lnTo>
                    <a:pt x="4096" y="4568"/>
                  </a:lnTo>
                  <a:cubicBezTo>
                    <a:pt x="4096" y="3560"/>
                    <a:pt x="4884" y="2773"/>
                    <a:pt x="5829" y="2773"/>
                  </a:cubicBezTo>
                  <a:close/>
                  <a:moveTo>
                    <a:pt x="2363" y="6963"/>
                  </a:moveTo>
                  <a:cubicBezTo>
                    <a:pt x="2773" y="6963"/>
                    <a:pt x="3088" y="7278"/>
                    <a:pt x="3088" y="7656"/>
                  </a:cubicBezTo>
                  <a:cubicBezTo>
                    <a:pt x="3088" y="8065"/>
                    <a:pt x="2773" y="8380"/>
                    <a:pt x="2363" y="8380"/>
                  </a:cubicBezTo>
                  <a:cubicBezTo>
                    <a:pt x="1985" y="8380"/>
                    <a:pt x="1670" y="8065"/>
                    <a:pt x="1670" y="7656"/>
                  </a:cubicBezTo>
                  <a:cubicBezTo>
                    <a:pt x="1670" y="7278"/>
                    <a:pt x="1985" y="6963"/>
                    <a:pt x="2363" y="6963"/>
                  </a:cubicBezTo>
                  <a:close/>
                  <a:moveTo>
                    <a:pt x="9357" y="6963"/>
                  </a:moveTo>
                  <a:cubicBezTo>
                    <a:pt x="9735" y="6963"/>
                    <a:pt x="10050" y="7278"/>
                    <a:pt x="10050" y="7656"/>
                  </a:cubicBezTo>
                  <a:cubicBezTo>
                    <a:pt x="10050" y="8065"/>
                    <a:pt x="9735" y="8380"/>
                    <a:pt x="9357" y="8380"/>
                  </a:cubicBezTo>
                  <a:cubicBezTo>
                    <a:pt x="8948" y="8380"/>
                    <a:pt x="8633" y="8065"/>
                    <a:pt x="8633" y="7656"/>
                  </a:cubicBezTo>
                  <a:cubicBezTo>
                    <a:pt x="8633" y="7278"/>
                    <a:pt x="8948" y="6963"/>
                    <a:pt x="9357" y="6963"/>
                  </a:cubicBezTo>
                  <a:close/>
                  <a:moveTo>
                    <a:pt x="2363" y="9042"/>
                  </a:moveTo>
                  <a:cubicBezTo>
                    <a:pt x="3308" y="9042"/>
                    <a:pt x="4096" y="9830"/>
                    <a:pt x="4096" y="10806"/>
                  </a:cubicBezTo>
                  <a:lnTo>
                    <a:pt x="4096" y="11184"/>
                  </a:lnTo>
                  <a:lnTo>
                    <a:pt x="630" y="11184"/>
                  </a:lnTo>
                  <a:lnTo>
                    <a:pt x="630" y="10806"/>
                  </a:lnTo>
                  <a:cubicBezTo>
                    <a:pt x="630" y="9830"/>
                    <a:pt x="1418" y="9042"/>
                    <a:pt x="2363" y="9042"/>
                  </a:cubicBezTo>
                  <a:close/>
                  <a:moveTo>
                    <a:pt x="9357" y="9042"/>
                  </a:moveTo>
                  <a:cubicBezTo>
                    <a:pt x="10302" y="9042"/>
                    <a:pt x="11090" y="9830"/>
                    <a:pt x="11090" y="10806"/>
                  </a:cubicBezTo>
                  <a:lnTo>
                    <a:pt x="11090" y="11184"/>
                  </a:lnTo>
                  <a:lnTo>
                    <a:pt x="7625" y="11184"/>
                  </a:lnTo>
                  <a:lnTo>
                    <a:pt x="7625" y="10806"/>
                  </a:lnTo>
                  <a:cubicBezTo>
                    <a:pt x="7625" y="9830"/>
                    <a:pt x="8412" y="9042"/>
                    <a:pt x="9357" y="9042"/>
                  </a:cubicBezTo>
                  <a:close/>
                  <a:moveTo>
                    <a:pt x="5892" y="0"/>
                  </a:moveTo>
                  <a:cubicBezTo>
                    <a:pt x="5136" y="0"/>
                    <a:pt x="4506" y="630"/>
                    <a:pt x="4506" y="1355"/>
                  </a:cubicBezTo>
                  <a:cubicBezTo>
                    <a:pt x="4506" y="1733"/>
                    <a:pt x="4632" y="2016"/>
                    <a:pt x="4852" y="2300"/>
                  </a:cubicBezTo>
                  <a:cubicBezTo>
                    <a:pt x="4033" y="2710"/>
                    <a:pt x="3466" y="3529"/>
                    <a:pt x="3466" y="4505"/>
                  </a:cubicBezTo>
                  <a:lnTo>
                    <a:pt x="3466" y="5230"/>
                  </a:lnTo>
                  <a:cubicBezTo>
                    <a:pt x="3466" y="5419"/>
                    <a:pt x="3623" y="5577"/>
                    <a:pt x="3844" y="5577"/>
                  </a:cubicBezTo>
                  <a:lnTo>
                    <a:pt x="5577" y="5577"/>
                  </a:lnTo>
                  <a:lnTo>
                    <a:pt x="5577" y="7152"/>
                  </a:lnTo>
                  <a:lnTo>
                    <a:pt x="3875" y="8822"/>
                  </a:lnTo>
                  <a:cubicBezTo>
                    <a:pt x="3749" y="8696"/>
                    <a:pt x="3592" y="8601"/>
                    <a:pt x="3434" y="8569"/>
                  </a:cubicBezTo>
                  <a:cubicBezTo>
                    <a:pt x="3686" y="8349"/>
                    <a:pt x="3781" y="8034"/>
                    <a:pt x="3781" y="7624"/>
                  </a:cubicBezTo>
                  <a:cubicBezTo>
                    <a:pt x="3781" y="6868"/>
                    <a:pt x="3151" y="6238"/>
                    <a:pt x="2426" y="6238"/>
                  </a:cubicBezTo>
                  <a:cubicBezTo>
                    <a:pt x="1670" y="6238"/>
                    <a:pt x="1040" y="6868"/>
                    <a:pt x="1040" y="7624"/>
                  </a:cubicBezTo>
                  <a:cubicBezTo>
                    <a:pt x="1040" y="7971"/>
                    <a:pt x="1166" y="8286"/>
                    <a:pt x="1387" y="8569"/>
                  </a:cubicBezTo>
                  <a:cubicBezTo>
                    <a:pt x="567" y="8979"/>
                    <a:pt x="0" y="9798"/>
                    <a:pt x="0" y="10775"/>
                  </a:cubicBezTo>
                  <a:lnTo>
                    <a:pt x="0" y="11499"/>
                  </a:lnTo>
                  <a:cubicBezTo>
                    <a:pt x="0" y="11688"/>
                    <a:pt x="158" y="11846"/>
                    <a:pt x="378" y="11846"/>
                  </a:cubicBezTo>
                  <a:lnTo>
                    <a:pt x="4474" y="11846"/>
                  </a:lnTo>
                  <a:cubicBezTo>
                    <a:pt x="4663" y="11846"/>
                    <a:pt x="4821" y="11688"/>
                    <a:pt x="4821" y="11499"/>
                  </a:cubicBezTo>
                  <a:lnTo>
                    <a:pt x="4821" y="10775"/>
                  </a:lnTo>
                  <a:cubicBezTo>
                    <a:pt x="4821" y="10239"/>
                    <a:pt x="4632" y="9704"/>
                    <a:pt x="4348" y="9326"/>
                  </a:cubicBezTo>
                  <a:lnTo>
                    <a:pt x="5860" y="7782"/>
                  </a:lnTo>
                  <a:lnTo>
                    <a:pt x="7404" y="9326"/>
                  </a:lnTo>
                  <a:cubicBezTo>
                    <a:pt x="7089" y="9704"/>
                    <a:pt x="6931" y="10239"/>
                    <a:pt x="6931" y="10775"/>
                  </a:cubicBezTo>
                  <a:lnTo>
                    <a:pt x="6931" y="11499"/>
                  </a:lnTo>
                  <a:cubicBezTo>
                    <a:pt x="6931" y="11688"/>
                    <a:pt x="7089" y="11846"/>
                    <a:pt x="7309" y="11846"/>
                  </a:cubicBezTo>
                  <a:lnTo>
                    <a:pt x="11468" y="11846"/>
                  </a:lnTo>
                  <a:cubicBezTo>
                    <a:pt x="11657" y="11846"/>
                    <a:pt x="11815" y="11688"/>
                    <a:pt x="11815" y="11499"/>
                  </a:cubicBezTo>
                  <a:lnTo>
                    <a:pt x="11815" y="10775"/>
                  </a:lnTo>
                  <a:cubicBezTo>
                    <a:pt x="11783" y="9830"/>
                    <a:pt x="11185" y="8979"/>
                    <a:pt x="10365" y="8569"/>
                  </a:cubicBezTo>
                  <a:cubicBezTo>
                    <a:pt x="10586" y="8349"/>
                    <a:pt x="10712" y="8034"/>
                    <a:pt x="10712" y="7624"/>
                  </a:cubicBezTo>
                  <a:cubicBezTo>
                    <a:pt x="10712" y="6868"/>
                    <a:pt x="10082" y="6238"/>
                    <a:pt x="9357" y="6238"/>
                  </a:cubicBezTo>
                  <a:cubicBezTo>
                    <a:pt x="8601" y="6238"/>
                    <a:pt x="7971" y="6868"/>
                    <a:pt x="7971" y="7624"/>
                  </a:cubicBezTo>
                  <a:cubicBezTo>
                    <a:pt x="7971" y="7971"/>
                    <a:pt x="8097" y="8286"/>
                    <a:pt x="8318" y="8569"/>
                  </a:cubicBezTo>
                  <a:cubicBezTo>
                    <a:pt x="8160" y="8664"/>
                    <a:pt x="8034" y="8727"/>
                    <a:pt x="7877" y="8822"/>
                  </a:cubicBezTo>
                  <a:lnTo>
                    <a:pt x="6207" y="7152"/>
                  </a:lnTo>
                  <a:lnTo>
                    <a:pt x="6207" y="5577"/>
                  </a:lnTo>
                  <a:lnTo>
                    <a:pt x="7940" y="5577"/>
                  </a:lnTo>
                  <a:cubicBezTo>
                    <a:pt x="8129" y="5577"/>
                    <a:pt x="8286" y="5419"/>
                    <a:pt x="8286" y="5230"/>
                  </a:cubicBezTo>
                  <a:lnTo>
                    <a:pt x="8286" y="4505"/>
                  </a:lnTo>
                  <a:cubicBezTo>
                    <a:pt x="8286" y="3529"/>
                    <a:pt x="7688" y="2710"/>
                    <a:pt x="6900" y="2300"/>
                  </a:cubicBezTo>
                  <a:cubicBezTo>
                    <a:pt x="7152" y="2080"/>
                    <a:pt x="7246" y="1764"/>
                    <a:pt x="7246" y="1355"/>
                  </a:cubicBezTo>
                  <a:cubicBezTo>
                    <a:pt x="7246" y="630"/>
                    <a:pt x="6616" y="0"/>
                    <a:pt x="5892" y="0"/>
                  </a:cubicBezTo>
                  <a:close/>
                </a:path>
              </a:pathLst>
            </a:custGeom>
            <a:solidFill>
              <a:srgbClr val="0B53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33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p80"/>
          <p:cNvSpPr txBox="1"/>
          <p:nvPr>
            <p:ph type="ctrTitle"/>
          </p:nvPr>
        </p:nvSpPr>
        <p:spPr>
          <a:xfrm flipH="1">
            <a:off x="1002100" y="569563"/>
            <a:ext cx="4468500" cy="85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BALANCE SHEET</a:t>
            </a:r>
            <a:endParaRPr/>
          </a:p>
        </p:txBody>
      </p:sp>
      <p:sp>
        <p:nvSpPr>
          <p:cNvPr id="1035" name="Google Shape;1035;p80"/>
          <p:cNvSpPr txBox="1"/>
          <p:nvPr>
            <p:ph idx="2" type="ctrTitle"/>
          </p:nvPr>
        </p:nvSpPr>
        <p:spPr>
          <a:xfrm>
            <a:off x="1031025" y="2213375"/>
            <a:ext cx="133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ASSETS</a:t>
            </a:r>
            <a:endParaRPr/>
          </a:p>
        </p:txBody>
      </p:sp>
      <p:sp>
        <p:nvSpPr>
          <p:cNvPr id="1036" name="Google Shape;1036;p80"/>
          <p:cNvSpPr txBox="1"/>
          <p:nvPr>
            <p:ph idx="1" type="subTitle"/>
          </p:nvPr>
        </p:nvSpPr>
        <p:spPr>
          <a:xfrm>
            <a:off x="1077975" y="2674861"/>
            <a:ext cx="1244400" cy="7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the company owns</a:t>
            </a:r>
            <a:endParaRPr/>
          </a:p>
        </p:txBody>
      </p:sp>
      <p:sp>
        <p:nvSpPr>
          <p:cNvPr id="1037" name="Google Shape;1037;p80"/>
          <p:cNvSpPr txBox="1"/>
          <p:nvPr>
            <p:ph idx="3" type="ctrTitle"/>
          </p:nvPr>
        </p:nvSpPr>
        <p:spPr>
          <a:xfrm>
            <a:off x="2567050" y="2213375"/>
            <a:ext cx="133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LIABILITIES</a:t>
            </a:r>
            <a:endParaRPr/>
          </a:p>
        </p:txBody>
      </p:sp>
      <p:sp>
        <p:nvSpPr>
          <p:cNvPr id="1038" name="Google Shape;1038;p80"/>
          <p:cNvSpPr txBox="1"/>
          <p:nvPr>
            <p:ph idx="4" type="subTitle"/>
          </p:nvPr>
        </p:nvSpPr>
        <p:spPr>
          <a:xfrm>
            <a:off x="2614000" y="2674861"/>
            <a:ext cx="1244400" cy="7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the company owes</a:t>
            </a:r>
            <a:endParaRPr/>
          </a:p>
        </p:txBody>
      </p:sp>
      <p:sp>
        <p:nvSpPr>
          <p:cNvPr id="1039" name="Google Shape;1039;p80"/>
          <p:cNvSpPr txBox="1"/>
          <p:nvPr>
            <p:ph idx="5" type="ctrTitle"/>
          </p:nvPr>
        </p:nvSpPr>
        <p:spPr>
          <a:xfrm>
            <a:off x="4103075" y="2213375"/>
            <a:ext cx="1338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EQUITY</a:t>
            </a:r>
            <a:endParaRPr/>
          </a:p>
        </p:txBody>
      </p:sp>
      <p:sp>
        <p:nvSpPr>
          <p:cNvPr id="1040" name="Google Shape;1040;p80"/>
          <p:cNvSpPr txBox="1"/>
          <p:nvPr>
            <p:ph idx="6" type="subTitle"/>
          </p:nvPr>
        </p:nvSpPr>
        <p:spPr>
          <a:xfrm>
            <a:off x="4150025" y="2674861"/>
            <a:ext cx="1244400" cy="77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difference between assets and liabilities</a:t>
            </a:r>
            <a:endParaRPr/>
          </a:p>
        </p:txBody>
      </p:sp>
      <p:sp>
        <p:nvSpPr>
          <p:cNvPr id="1041" name="Google Shape;1041;p80"/>
          <p:cNvSpPr txBox="1"/>
          <p:nvPr>
            <p:ph idx="7" type="title"/>
          </p:nvPr>
        </p:nvSpPr>
        <p:spPr>
          <a:xfrm>
            <a:off x="1190480" y="3106750"/>
            <a:ext cx="101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1M</a:t>
            </a:r>
            <a:endParaRPr/>
          </a:p>
        </p:txBody>
      </p:sp>
      <p:sp>
        <p:nvSpPr>
          <p:cNvPr id="1042" name="Google Shape;1042;p80"/>
          <p:cNvSpPr txBox="1"/>
          <p:nvPr>
            <p:ph idx="8" type="title"/>
          </p:nvPr>
        </p:nvSpPr>
        <p:spPr>
          <a:xfrm>
            <a:off x="2703030" y="3106750"/>
            <a:ext cx="101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3K</a:t>
            </a:r>
            <a:endParaRPr/>
          </a:p>
        </p:txBody>
      </p:sp>
      <p:sp>
        <p:nvSpPr>
          <p:cNvPr id="1043" name="Google Shape;1043;p80"/>
          <p:cNvSpPr txBox="1"/>
          <p:nvPr>
            <p:ph idx="9" type="title"/>
          </p:nvPr>
        </p:nvSpPr>
        <p:spPr>
          <a:xfrm>
            <a:off x="4262830" y="3106750"/>
            <a:ext cx="1019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7K</a:t>
            </a:r>
            <a:endParaRPr/>
          </a:p>
        </p:txBody>
      </p:sp>
      <p:grpSp>
        <p:nvGrpSpPr>
          <p:cNvPr id="1044" name="Google Shape;1044;p80"/>
          <p:cNvGrpSpPr/>
          <p:nvPr/>
        </p:nvGrpSpPr>
        <p:grpSpPr>
          <a:xfrm>
            <a:off x="1535679" y="2032011"/>
            <a:ext cx="3401028" cy="347798"/>
            <a:chOff x="1535679" y="2032011"/>
            <a:chExt cx="3401028" cy="347798"/>
          </a:xfrm>
        </p:grpSpPr>
        <p:grpSp>
          <p:nvGrpSpPr>
            <p:cNvPr id="1045" name="Google Shape;1045;p80"/>
            <p:cNvGrpSpPr/>
            <p:nvPr/>
          </p:nvGrpSpPr>
          <p:grpSpPr>
            <a:xfrm>
              <a:off x="4585552" y="2032011"/>
              <a:ext cx="351155" cy="347798"/>
              <a:chOff x="-59889100" y="2671925"/>
              <a:chExt cx="319000" cy="315950"/>
            </a:xfrm>
          </p:grpSpPr>
          <p:sp>
            <p:nvSpPr>
              <p:cNvPr id="1046" name="Google Shape;1046;p80"/>
              <p:cNvSpPr/>
              <p:nvPr/>
            </p:nvSpPr>
            <p:spPr>
              <a:xfrm>
                <a:off x="-59889100" y="2672000"/>
                <a:ext cx="149675" cy="256025"/>
              </a:xfrm>
              <a:custGeom>
                <a:rect b="b" l="l" r="r" t="t"/>
                <a:pathLst>
                  <a:path extrusionOk="0" h="10241" w="5987">
                    <a:moveTo>
                      <a:pt x="5073" y="946"/>
                    </a:moveTo>
                    <a:lnTo>
                      <a:pt x="5073" y="2647"/>
                    </a:lnTo>
                    <a:lnTo>
                      <a:pt x="5104" y="2647"/>
                    </a:lnTo>
                    <a:cubicBezTo>
                      <a:pt x="3623" y="3151"/>
                      <a:pt x="2489" y="4569"/>
                      <a:pt x="2489" y="6302"/>
                    </a:cubicBezTo>
                    <a:cubicBezTo>
                      <a:pt x="2489" y="6900"/>
                      <a:pt x="2647" y="7499"/>
                      <a:pt x="2867" y="8034"/>
                    </a:cubicBezTo>
                    <a:lnTo>
                      <a:pt x="1639" y="9263"/>
                    </a:lnTo>
                    <a:cubicBezTo>
                      <a:pt x="1103" y="8381"/>
                      <a:pt x="788" y="7373"/>
                      <a:pt x="788" y="6302"/>
                    </a:cubicBezTo>
                    <a:cubicBezTo>
                      <a:pt x="788" y="3750"/>
                      <a:pt x="2584" y="1513"/>
                      <a:pt x="5073" y="946"/>
                    </a:cubicBezTo>
                    <a:close/>
                    <a:moveTo>
                      <a:pt x="5482" y="1"/>
                    </a:moveTo>
                    <a:cubicBezTo>
                      <a:pt x="2395" y="442"/>
                      <a:pt x="0" y="3088"/>
                      <a:pt x="0" y="6270"/>
                    </a:cubicBezTo>
                    <a:cubicBezTo>
                      <a:pt x="0" y="7688"/>
                      <a:pt x="441" y="8979"/>
                      <a:pt x="1292" y="10082"/>
                    </a:cubicBezTo>
                    <a:cubicBezTo>
                      <a:pt x="1377" y="10184"/>
                      <a:pt x="1500" y="10241"/>
                      <a:pt x="1624" y="10241"/>
                    </a:cubicBezTo>
                    <a:cubicBezTo>
                      <a:pt x="1729" y="10241"/>
                      <a:pt x="1835" y="10200"/>
                      <a:pt x="1922" y="10114"/>
                    </a:cubicBezTo>
                    <a:lnTo>
                      <a:pt x="3718" y="8349"/>
                    </a:lnTo>
                    <a:cubicBezTo>
                      <a:pt x="3812" y="8223"/>
                      <a:pt x="3844" y="8003"/>
                      <a:pt x="3781" y="7845"/>
                    </a:cubicBezTo>
                    <a:cubicBezTo>
                      <a:pt x="3497" y="7373"/>
                      <a:pt x="3340" y="6806"/>
                      <a:pt x="3340" y="6270"/>
                    </a:cubicBezTo>
                    <a:cubicBezTo>
                      <a:pt x="3340" y="4884"/>
                      <a:pt x="4285" y="3655"/>
                      <a:pt x="5671" y="3309"/>
                    </a:cubicBezTo>
                    <a:cubicBezTo>
                      <a:pt x="5860" y="3277"/>
                      <a:pt x="5986" y="3120"/>
                      <a:pt x="5986" y="2899"/>
                    </a:cubicBezTo>
                    <a:lnTo>
                      <a:pt x="5986" y="379"/>
                    </a:lnTo>
                    <a:cubicBezTo>
                      <a:pt x="5955" y="190"/>
                      <a:pt x="5703" y="1"/>
                      <a:pt x="54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80"/>
              <p:cNvSpPr/>
              <p:nvPr/>
            </p:nvSpPr>
            <p:spPr>
              <a:xfrm>
                <a:off x="-59830825" y="2892525"/>
                <a:ext cx="201650" cy="95350"/>
              </a:xfrm>
              <a:custGeom>
                <a:rect b="b" l="l" r="r" t="t"/>
                <a:pathLst>
                  <a:path extrusionOk="0" h="3814" w="8066">
                    <a:moveTo>
                      <a:pt x="5735" y="946"/>
                    </a:moveTo>
                    <a:lnTo>
                      <a:pt x="6963" y="2175"/>
                    </a:lnTo>
                    <a:cubicBezTo>
                      <a:pt x="6113" y="2710"/>
                      <a:pt x="5073" y="2994"/>
                      <a:pt x="4065" y="2994"/>
                    </a:cubicBezTo>
                    <a:cubicBezTo>
                      <a:pt x="3025" y="2994"/>
                      <a:pt x="2017" y="2710"/>
                      <a:pt x="1135" y="2175"/>
                    </a:cubicBezTo>
                    <a:lnTo>
                      <a:pt x="2364" y="946"/>
                    </a:lnTo>
                    <a:cubicBezTo>
                      <a:pt x="2868" y="1198"/>
                      <a:pt x="3466" y="1356"/>
                      <a:pt x="4065" y="1356"/>
                    </a:cubicBezTo>
                    <a:cubicBezTo>
                      <a:pt x="4600" y="1356"/>
                      <a:pt x="5199" y="1198"/>
                      <a:pt x="5735" y="946"/>
                    </a:cubicBezTo>
                    <a:close/>
                    <a:moveTo>
                      <a:pt x="5758" y="1"/>
                    </a:moveTo>
                    <a:cubicBezTo>
                      <a:pt x="5693" y="1"/>
                      <a:pt x="5630" y="11"/>
                      <a:pt x="5577" y="32"/>
                    </a:cubicBezTo>
                    <a:cubicBezTo>
                      <a:pt x="5105" y="316"/>
                      <a:pt x="4569" y="474"/>
                      <a:pt x="4002" y="474"/>
                    </a:cubicBezTo>
                    <a:cubicBezTo>
                      <a:pt x="3956" y="476"/>
                      <a:pt x="3911" y="478"/>
                      <a:pt x="3865" y="478"/>
                    </a:cubicBezTo>
                    <a:cubicBezTo>
                      <a:pt x="3376" y="478"/>
                      <a:pt x="2890" y="326"/>
                      <a:pt x="2458" y="95"/>
                    </a:cubicBezTo>
                    <a:cubicBezTo>
                      <a:pt x="2389" y="54"/>
                      <a:pt x="2315" y="31"/>
                      <a:pt x="2239" y="31"/>
                    </a:cubicBezTo>
                    <a:cubicBezTo>
                      <a:pt x="2142" y="31"/>
                      <a:pt x="2043" y="70"/>
                      <a:pt x="1954" y="158"/>
                    </a:cubicBezTo>
                    <a:lnTo>
                      <a:pt x="190" y="1923"/>
                    </a:lnTo>
                    <a:cubicBezTo>
                      <a:pt x="1" y="2143"/>
                      <a:pt x="32" y="2395"/>
                      <a:pt x="221" y="2553"/>
                    </a:cubicBezTo>
                    <a:cubicBezTo>
                      <a:pt x="1324" y="3403"/>
                      <a:pt x="2616" y="3813"/>
                      <a:pt x="4002" y="3813"/>
                    </a:cubicBezTo>
                    <a:cubicBezTo>
                      <a:pt x="5388" y="3813"/>
                      <a:pt x="6711" y="3403"/>
                      <a:pt x="7814" y="2521"/>
                    </a:cubicBezTo>
                    <a:cubicBezTo>
                      <a:pt x="8035" y="2364"/>
                      <a:pt x="8066" y="2080"/>
                      <a:pt x="7877" y="1891"/>
                    </a:cubicBezTo>
                    <a:lnTo>
                      <a:pt x="6113" y="127"/>
                    </a:lnTo>
                    <a:cubicBezTo>
                      <a:pt x="6029" y="43"/>
                      <a:pt x="5889" y="1"/>
                      <a:pt x="57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80"/>
              <p:cNvSpPr/>
              <p:nvPr/>
            </p:nvSpPr>
            <p:spPr>
              <a:xfrm>
                <a:off x="-59719775" y="2671925"/>
                <a:ext cx="149675" cy="256425"/>
              </a:xfrm>
              <a:custGeom>
                <a:rect b="b" l="l" r="r" t="t"/>
                <a:pathLst>
                  <a:path extrusionOk="0" h="10257" w="5987">
                    <a:moveTo>
                      <a:pt x="820" y="917"/>
                    </a:moveTo>
                    <a:cubicBezTo>
                      <a:pt x="3309" y="1453"/>
                      <a:pt x="5105" y="3690"/>
                      <a:pt x="5105" y="6273"/>
                    </a:cubicBezTo>
                    <a:cubicBezTo>
                      <a:pt x="5073" y="7344"/>
                      <a:pt x="4790" y="8352"/>
                      <a:pt x="4254" y="9235"/>
                    </a:cubicBezTo>
                    <a:lnTo>
                      <a:pt x="3025" y="8006"/>
                    </a:lnTo>
                    <a:cubicBezTo>
                      <a:pt x="3309" y="7502"/>
                      <a:pt x="3435" y="6903"/>
                      <a:pt x="3435" y="6305"/>
                    </a:cubicBezTo>
                    <a:cubicBezTo>
                      <a:pt x="3435" y="4572"/>
                      <a:pt x="2332" y="3154"/>
                      <a:pt x="820" y="2650"/>
                    </a:cubicBezTo>
                    <a:lnTo>
                      <a:pt x="820" y="917"/>
                    </a:lnTo>
                    <a:close/>
                    <a:moveTo>
                      <a:pt x="419" y="0"/>
                    </a:moveTo>
                    <a:cubicBezTo>
                      <a:pt x="190" y="0"/>
                      <a:pt x="1" y="180"/>
                      <a:pt x="1" y="413"/>
                    </a:cubicBezTo>
                    <a:lnTo>
                      <a:pt x="1" y="2934"/>
                    </a:lnTo>
                    <a:cubicBezTo>
                      <a:pt x="1" y="3123"/>
                      <a:pt x="127" y="3280"/>
                      <a:pt x="316" y="3312"/>
                    </a:cubicBezTo>
                    <a:cubicBezTo>
                      <a:pt x="1639" y="3658"/>
                      <a:pt x="2647" y="4855"/>
                      <a:pt x="2647" y="6273"/>
                    </a:cubicBezTo>
                    <a:cubicBezTo>
                      <a:pt x="2647" y="6809"/>
                      <a:pt x="2490" y="7376"/>
                      <a:pt x="2206" y="7848"/>
                    </a:cubicBezTo>
                    <a:cubicBezTo>
                      <a:pt x="2080" y="8006"/>
                      <a:pt x="2112" y="8195"/>
                      <a:pt x="2269" y="8352"/>
                    </a:cubicBezTo>
                    <a:lnTo>
                      <a:pt x="4065" y="10117"/>
                    </a:lnTo>
                    <a:cubicBezTo>
                      <a:pt x="4149" y="10214"/>
                      <a:pt x="4251" y="10257"/>
                      <a:pt x="4353" y="10257"/>
                    </a:cubicBezTo>
                    <a:cubicBezTo>
                      <a:pt x="4481" y="10257"/>
                      <a:pt x="4608" y="10190"/>
                      <a:pt x="4695" y="10085"/>
                    </a:cubicBezTo>
                    <a:cubicBezTo>
                      <a:pt x="5514" y="8982"/>
                      <a:pt x="5987" y="7659"/>
                      <a:pt x="5987" y="6273"/>
                    </a:cubicBezTo>
                    <a:cubicBezTo>
                      <a:pt x="5892" y="3123"/>
                      <a:pt x="3529" y="445"/>
                      <a:pt x="474" y="4"/>
                    </a:cubicBezTo>
                    <a:cubicBezTo>
                      <a:pt x="455" y="1"/>
                      <a:pt x="437" y="0"/>
                      <a:pt x="4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80"/>
              <p:cNvSpPr/>
              <p:nvPr/>
            </p:nvSpPr>
            <p:spPr>
              <a:xfrm>
                <a:off x="-59762300" y="2757075"/>
                <a:ext cx="63025" cy="145725"/>
              </a:xfrm>
              <a:custGeom>
                <a:rect b="b" l="l" r="r" t="t"/>
                <a:pathLst>
                  <a:path extrusionOk="0" h="5829" w="2521">
                    <a:moveTo>
                      <a:pt x="1261" y="0"/>
                    </a:moveTo>
                    <a:cubicBezTo>
                      <a:pt x="1040" y="0"/>
                      <a:pt x="820" y="189"/>
                      <a:pt x="820" y="378"/>
                    </a:cubicBezTo>
                    <a:lnTo>
                      <a:pt x="820" y="662"/>
                    </a:lnTo>
                    <a:cubicBezTo>
                      <a:pt x="347" y="819"/>
                      <a:pt x="1" y="1292"/>
                      <a:pt x="1" y="1827"/>
                    </a:cubicBezTo>
                    <a:cubicBezTo>
                      <a:pt x="1" y="2521"/>
                      <a:pt x="568" y="2899"/>
                      <a:pt x="977" y="3214"/>
                    </a:cubicBezTo>
                    <a:cubicBezTo>
                      <a:pt x="1292" y="3466"/>
                      <a:pt x="1670" y="3686"/>
                      <a:pt x="1670" y="3938"/>
                    </a:cubicBezTo>
                    <a:cubicBezTo>
                      <a:pt x="1670" y="4159"/>
                      <a:pt x="1450" y="4348"/>
                      <a:pt x="1261" y="4348"/>
                    </a:cubicBezTo>
                    <a:cubicBezTo>
                      <a:pt x="1072" y="4348"/>
                      <a:pt x="820" y="4159"/>
                      <a:pt x="820" y="3938"/>
                    </a:cubicBezTo>
                    <a:cubicBezTo>
                      <a:pt x="820" y="3686"/>
                      <a:pt x="631" y="3497"/>
                      <a:pt x="442" y="3497"/>
                    </a:cubicBezTo>
                    <a:cubicBezTo>
                      <a:pt x="253" y="3497"/>
                      <a:pt x="32" y="3686"/>
                      <a:pt x="32" y="3938"/>
                    </a:cubicBezTo>
                    <a:cubicBezTo>
                      <a:pt x="32" y="4474"/>
                      <a:pt x="410" y="4915"/>
                      <a:pt x="883" y="5104"/>
                    </a:cubicBezTo>
                    <a:lnTo>
                      <a:pt x="883" y="5387"/>
                    </a:lnTo>
                    <a:cubicBezTo>
                      <a:pt x="883" y="5608"/>
                      <a:pt x="1072" y="5829"/>
                      <a:pt x="1292" y="5829"/>
                    </a:cubicBezTo>
                    <a:cubicBezTo>
                      <a:pt x="1544" y="5829"/>
                      <a:pt x="1702" y="5608"/>
                      <a:pt x="1702" y="5387"/>
                    </a:cubicBezTo>
                    <a:lnTo>
                      <a:pt x="1702" y="5104"/>
                    </a:lnTo>
                    <a:cubicBezTo>
                      <a:pt x="2175" y="4946"/>
                      <a:pt x="2521" y="4474"/>
                      <a:pt x="2521" y="3938"/>
                    </a:cubicBezTo>
                    <a:cubicBezTo>
                      <a:pt x="2521" y="3245"/>
                      <a:pt x="1985" y="2867"/>
                      <a:pt x="1544" y="2552"/>
                    </a:cubicBezTo>
                    <a:cubicBezTo>
                      <a:pt x="1229" y="2300"/>
                      <a:pt x="883" y="2079"/>
                      <a:pt x="883" y="1827"/>
                    </a:cubicBezTo>
                    <a:cubicBezTo>
                      <a:pt x="883" y="1607"/>
                      <a:pt x="1072" y="1418"/>
                      <a:pt x="1292" y="1418"/>
                    </a:cubicBezTo>
                    <a:cubicBezTo>
                      <a:pt x="1544" y="1418"/>
                      <a:pt x="1702" y="1607"/>
                      <a:pt x="1702" y="1827"/>
                    </a:cubicBezTo>
                    <a:cubicBezTo>
                      <a:pt x="1702" y="2079"/>
                      <a:pt x="1891" y="2268"/>
                      <a:pt x="2143" y="2268"/>
                    </a:cubicBezTo>
                    <a:cubicBezTo>
                      <a:pt x="2364" y="2268"/>
                      <a:pt x="2521" y="2079"/>
                      <a:pt x="2521" y="1827"/>
                    </a:cubicBezTo>
                    <a:cubicBezTo>
                      <a:pt x="2521" y="1292"/>
                      <a:pt x="2175" y="851"/>
                      <a:pt x="1702" y="662"/>
                    </a:cubicBezTo>
                    <a:lnTo>
                      <a:pt x="1702" y="378"/>
                    </a:lnTo>
                    <a:cubicBezTo>
                      <a:pt x="1702" y="189"/>
                      <a:pt x="1513" y="0"/>
                      <a:pt x="12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0" name="Google Shape;1050;p80"/>
            <p:cNvGrpSpPr/>
            <p:nvPr/>
          </p:nvGrpSpPr>
          <p:grpSpPr>
            <a:xfrm>
              <a:off x="1535679" y="2041117"/>
              <a:ext cx="327823" cy="329566"/>
              <a:chOff x="-3852025" y="2764950"/>
              <a:chExt cx="291450" cy="293000"/>
            </a:xfrm>
          </p:grpSpPr>
          <p:sp>
            <p:nvSpPr>
              <p:cNvPr id="1051" name="Google Shape;1051;p80"/>
              <p:cNvSpPr/>
              <p:nvPr/>
            </p:nvSpPr>
            <p:spPr>
              <a:xfrm>
                <a:off x="-3852025" y="2764950"/>
                <a:ext cx="291450" cy="293000"/>
              </a:xfrm>
              <a:custGeom>
                <a:rect b="b" l="l" r="r" t="t"/>
                <a:pathLst>
                  <a:path extrusionOk="0" h="11720" w="11658">
                    <a:moveTo>
                      <a:pt x="4380" y="693"/>
                    </a:moveTo>
                    <a:cubicBezTo>
                      <a:pt x="6774" y="693"/>
                      <a:pt x="8161" y="1355"/>
                      <a:pt x="8161" y="1733"/>
                    </a:cubicBezTo>
                    <a:cubicBezTo>
                      <a:pt x="8161" y="2080"/>
                      <a:pt x="6774" y="2741"/>
                      <a:pt x="4380" y="2741"/>
                    </a:cubicBezTo>
                    <a:cubicBezTo>
                      <a:pt x="1986" y="2741"/>
                      <a:pt x="599" y="2080"/>
                      <a:pt x="599" y="1733"/>
                    </a:cubicBezTo>
                    <a:cubicBezTo>
                      <a:pt x="631" y="1355"/>
                      <a:pt x="2017" y="693"/>
                      <a:pt x="4380" y="693"/>
                    </a:cubicBezTo>
                    <a:close/>
                    <a:moveTo>
                      <a:pt x="8224" y="2710"/>
                    </a:moveTo>
                    <a:lnTo>
                      <a:pt x="8224" y="4190"/>
                    </a:lnTo>
                    <a:lnTo>
                      <a:pt x="7845" y="4190"/>
                    </a:lnTo>
                    <a:cubicBezTo>
                      <a:pt x="7815" y="4189"/>
                      <a:pt x="7784" y="4189"/>
                      <a:pt x="7753" y="4189"/>
                    </a:cubicBezTo>
                    <a:cubicBezTo>
                      <a:pt x="6625" y="4189"/>
                      <a:pt x="5622" y="4748"/>
                      <a:pt x="4947" y="5545"/>
                    </a:cubicBezTo>
                    <a:cubicBezTo>
                      <a:pt x="4743" y="5555"/>
                      <a:pt x="4544" y="5560"/>
                      <a:pt x="4352" y="5560"/>
                    </a:cubicBezTo>
                    <a:cubicBezTo>
                      <a:pt x="2081" y="5560"/>
                      <a:pt x="662" y="4912"/>
                      <a:pt x="662" y="4505"/>
                    </a:cubicBezTo>
                    <a:lnTo>
                      <a:pt x="662" y="2710"/>
                    </a:lnTo>
                    <a:cubicBezTo>
                      <a:pt x="1639" y="3308"/>
                      <a:pt x="3246" y="3466"/>
                      <a:pt x="4443" y="3466"/>
                    </a:cubicBezTo>
                    <a:cubicBezTo>
                      <a:pt x="5577" y="3466"/>
                      <a:pt x="7215" y="3308"/>
                      <a:pt x="8224" y="2710"/>
                    </a:cubicBezTo>
                    <a:close/>
                    <a:moveTo>
                      <a:pt x="631" y="5514"/>
                    </a:moveTo>
                    <a:cubicBezTo>
                      <a:pt x="1639" y="6081"/>
                      <a:pt x="3309" y="6238"/>
                      <a:pt x="4474" y="6238"/>
                    </a:cubicBezTo>
                    <a:cubicBezTo>
                      <a:pt x="4222" y="6711"/>
                      <a:pt x="4065" y="7309"/>
                      <a:pt x="4065" y="7939"/>
                    </a:cubicBezTo>
                    <a:lnTo>
                      <a:pt x="4065" y="8286"/>
                    </a:lnTo>
                    <a:cubicBezTo>
                      <a:pt x="1860" y="8223"/>
                      <a:pt x="631" y="7624"/>
                      <a:pt x="631" y="7278"/>
                    </a:cubicBezTo>
                    <a:lnTo>
                      <a:pt x="631" y="5514"/>
                    </a:lnTo>
                    <a:close/>
                    <a:moveTo>
                      <a:pt x="631" y="8223"/>
                    </a:moveTo>
                    <a:cubicBezTo>
                      <a:pt x="1576" y="8759"/>
                      <a:pt x="3120" y="8979"/>
                      <a:pt x="4222" y="8979"/>
                    </a:cubicBezTo>
                    <a:cubicBezTo>
                      <a:pt x="4474" y="9798"/>
                      <a:pt x="4947" y="10460"/>
                      <a:pt x="5609" y="10964"/>
                    </a:cubicBezTo>
                    <a:cubicBezTo>
                      <a:pt x="5199" y="11005"/>
                      <a:pt x="4802" y="11024"/>
                      <a:pt x="4424" y="11024"/>
                    </a:cubicBezTo>
                    <a:cubicBezTo>
                      <a:pt x="2216" y="11024"/>
                      <a:pt x="631" y="10391"/>
                      <a:pt x="631" y="9987"/>
                    </a:cubicBezTo>
                    <a:lnTo>
                      <a:pt x="631" y="8223"/>
                    </a:lnTo>
                    <a:close/>
                    <a:moveTo>
                      <a:pt x="7814" y="4852"/>
                    </a:moveTo>
                    <a:cubicBezTo>
                      <a:pt x="9515" y="4852"/>
                      <a:pt x="10933" y="6238"/>
                      <a:pt x="10933" y="7939"/>
                    </a:cubicBezTo>
                    <a:cubicBezTo>
                      <a:pt x="10964" y="9641"/>
                      <a:pt x="9547" y="11027"/>
                      <a:pt x="7814" y="11027"/>
                    </a:cubicBezTo>
                    <a:cubicBezTo>
                      <a:pt x="6113" y="11027"/>
                      <a:pt x="4726" y="9641"/>
                      <a:pt x="4726" y="7939"/>
                    </a:cubicBezTo>
                    <a:cubicBezTo>
                      <a:pt x="4726" y="6238"/>
                      <a:pt x="6113" y="4852"/>
                      <a:pt x="7814" y="4852"/>
                    </a:cubicBezTo>
                    <a:close/>
                    <a:moveTo>
                      <a:pt x="4411" y="0"/>
                    </a:moveTo>
                    <a:cubicBezTo>
                      <a:pt x="3277" y="0"/>
                      <a:pt x="2206" y="158"/>
                      <a:pt x="1418" y="410"/>
                    </a:cubicBezTo>
                    <a:cubicBezTo>
                      <a:pt x="253" y="819"/>
                      <a:pt x="1" y="1323"/>
                      <a:pt x="1" y="1733"/>
                    </a:cubicBezTo>
                    <a:lnTo>
                      <a:pt x="1" y="9987"/>
                    </a:lnTo>
                    <a:cubicBezTo>
                      <a:pt x="1" y="10334"/>
                      <a:pt x="253" y="10901"/>
                      <a:pt x="1418" y="11279"/>
                    </a:cubicBezTo>
                    <a:cubicBezTo>
                      <a:pt x="2269" y="11562"/>
                      <a:pt x="3309" y="11720"/>
                      <a:pt x="4411" y="11720"/>
                    </a:cubicBezTo>
                    <a:cubicBezTo>
                      <a:pt x="5199" y="11720"/>
                      <a:pt x="5955" y="11657"/>
                      <a:pt x="6617" y="11531"/>
                    </a:cubicBezTo>
                    <a:cubicBezTo>
                      <a:pt x="7026" y="11657"/>
                      <a:pt x="7404" y="11720"/>
                      <a:pt x="7845" y="11720"/>
                    </a:cubicBezTo>
                    <a:cubicBezTo>
                      <a:pt x="9925" y="11720"/>
                      <a:pt x="11658" y="10019"/>
                      <a:pt x="11658" y="7939"/>
                    </a:cubicBezTo>
                    <a:cubicBezTo>
                      <a:pt x="11626" y="6175"/>
                      <a:pt x="10397" y="4757"/>
                      <a:pt x="8822" y="4316"/>
                    </a:cubicBezTo>
                    <a:lnTo>
                      <a:pt x="8822" y="1733"/>
                    </a:lnTo>
                    <a:cubicBezTo>
                      <a:pt x="8822" y="1355"/>
                      <a:pt x="8602" y="819"/>
                      <a:pt x="7404" y="410"/>
                    </a:cubicBezTo>
                    <a:cubicBezTo>
                      <a:pt x="6585" y="158"/>
                      <a:pt x="5514" y="0"/>
                      <a:pt x="44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80"/>
              <p:cNvSpPr/>
              <p:nvPr/>
            </p:nvSpPr>
            <p:spPr>
              <a:xfrm>
                <a:off x="-3707100" y="2937425"/>
                <a:ext cx="103200" cy="67775"/>
              </a:xfrm>
              <a:custGeom>
                <a:rect b="b" l="l" r="r" t="t"/>
                <a:pathLst>
                  <a:path extrusionOk="0" h="2711" w="4128">
                    <a:moveTo>
                      <a:pt x="3785" y="1"/>
                    </a:moveTo>
                    <a:cubicBezTo>
                      <a:pt x="3695" y="1"/>
                      <a:pt x="3608" y="32"/>
                      <a:pt x="3561" y="95"/>
                    </a:cubicBezTo>
                    <a:lnTo>
                      <a:pt x="1733" y="1923"/>
                    </a:lnTo>
                    <a:lnTo>
                      <a:pt x="599" y="757"/>
                    </a:lnTo>
                    <a:cubicBezTo>
                      <a:pt x="536" y="710"/>
                      <a:pt x="450" y="686"/>
                      <a:pt x="363" y="686"/>
                    </a:cubicBezTo>
                    <a:cubicBezTo>
                      <a:pt x="276" y="686"/>
                      <a:pt x="190" y="710"/>
                      <a:pt x="127" y="757"/>
                    </a:cubicBezTo>
                    <a:cubicBezTo>
                      <a:pt x="1" y="883"/>
                      <a:pt x="1" y="1135"/>
                      <a:pt x="127" y="1229"/>
                    </a:cubicBezTo>
                    <a:lnTo>
                      <a:pt x="1513" y="2616"/>
                    </a:lnTo>
                    <a:cubicBezTo>
                      <a:pt x="1560" y="2679"/>
                      <a:pt x="1647" y="2710"/>
                      <a:pt x="1737" y="2710"/>
                    </a:cubicBezTo>
                    <a:cubicBezTo>
                      <a:pt x="1828" y="2710"/>
                      <a:pt x="1922" y="2679"/>
                      <a:pt x="1985" y="2616"/>
                    </a:cubicBezTo>
                    <a:lnTo>
                      <a:pt x="4033" y="568"/>
                    </a:lnTo>
                    <a:cubicBezTo>
                      <a:pt x="4128" y="442"/>
                      <a:pt x="4128" y="221"/>
                      <a:pt x="4033" y="95"/>
                    </a:cubicBezTo>
                    <a:cubicBezTo>
                      <a:pt x="3970" y="32"/>
                      <a:pt x="3876" y="1"/>
                      <a:pt x="37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3" name="Google Shape;1053;p80"/>
            <p:cNvGrpSpPr/>
            <p:nvPr/>
          </p:nvGrpSpPr>
          <p:grpSpPr>
            <a:xfrm>
              <a:off x="3058248" y="2040917"/>
              <a:ext cx="332587" cy="329962"/>
              <a:chOff x="2508825" y="2318350"/>
              <a:chExt cx="297750" cy="295400"/>
            </a:xfrm>
          </p:grpSpPr>
          <p:sp>
            <p:nvSpPr>
              <p:cNvPr id="1054" name="Google Shape;1054;p80"/>
              <p:cNvSpPr/>
              <p:nvPr/>
            </p:nvSpPr>
            <p:spPr>
              <a:xfrm>
                <a:off x="2508825" y="2318350"/>
                <a:ext cx="297750" cy="295400"/>
              </a:xfrm>
              <a:custGeom>
                <a:rect b="b" l="l" r="r" t="t"/>
                <a:pathLst>
                  <a:path extrusionOk="0" h="11816" w="11910">
                    <a:moveTo>
                      <a:pt x="5892" y="694"/>
                    </a:moveTo>
                    <a:cubicBezTo>
                      <a:pt x="7625" y="694"/>
                      <a:pt x="9043" y="2112"/>
                      <a:pt x="9043" y="3845"/>
                    </a:cubicBezTo>
                    <a:cubicBezTo>
                      <a:pt x="9043" y="5483"/>
                      <a:pt x="7751" y="6838"/>
                      <a:pt x="6081" y="6932"/>
                    </a:cubicBezTo>
                    <a:cubicBezTo>
                      <a:pt x="6018" y="6932"/>
                      <a:pt x="5987" y="6901"/>
                      <a:pt x="5924" y="6869"/>
                    </a:cubicBezTo>
                    <a:lnTo>
                      <a:pt x="5766" y="6711"/>
                    </a:lnTo>
                    <a:cubicBezTo>
                      <a:pt x="5297" y="6298"/>
                      <a:pt x="4683" y="6101"/>
                      <a:pt x="4072" y="6101"/>
                    </a:cubicBezTo>
                    <a:cubicBezTo>
                      <a:pt x="3985" y="6101"/>
                      <a:pt x="3899" y="6105"/>
                      <a:pt x="3813" y="6113"/>
                    </a:cubicBezTo>
                    <a:cubicBezTo>
                      <a:pt x="3151" y="5577"/>
                      <a:pt x="2773" y="4727"/>
                      <a:pt x="2773" y="3845"/>
                    </a:cubicBezTo>
                    <a:cubicBezTo>
                      <a:pt x="2773" y="2112"/>
                      <a:pt x="4191" y="694"/>
                      <a:pt x="5892" y="694"/>
                    </a:cubicBezTo>
                    <a:close/>
                    <a:moveTo>
                      <a:pt x="4171" y="6822"/>
                    </a:moveTo>
                    <a:cubicBezTo>
                      <a:pt x="4577" y="6822"/>
                      <a:pt x="4979" y="6964"/>
                      <a:pt x="5294" y="7247"/>
                    </a:cubicBezTo>
                    <a:cubicBezTo>
                      <a:pt x="5420" y="7373"/>
                      <a:pt x="5735" y="7657"/>
                      <a:pt x="5892" y="7657"/>
                    </a:cubicBezTo>
                    <a:lnTo>
                      <a:pt x="7972" y="7657"/>
                    </a:lnTo>
                    <a:cubicBezTo>
                      <a:pt x="8192" y="7657"/>
                      <a:pt x="8350" y="7814"/>
                      <a:pt x="8350" y="8003"/>
                    </a:cubicBezTo>
                    <a:cubicBezTo>
                      <a:pt x="8350" y="8192"/>
                      <a:pt x="8192" y="8350"/>
                      <a:pt x="7972" y="8350"/>
                    </a:cubicBezTo>
                    <a:lnTo>
                      <a:pt x="5514" y="8350"/>
                    </a:lnTo>
                    <a:cubicBezTo>
                      <a:pt x="5294" y="8350"/>
                      <a:pt x="5136" y="8507"/>
                      <a:pt x="5136" y="8728"/>
                    </a:cubicBezTo>
                    <a:cubicBezTo>
                      <a:pt x="5136" y="8917"/>
                      <a:pt x="5294" y="9074"/>
                      <a:pt x="5514" y="9074"/>
                    </a:cubicBezTo>
                    <a:lnTo>
                      <a:pt x="8224" y="9074"/>
                    </a:lnTo>
                    <a:cubicBezTo>
                      <a:pt x="8507" y="9074"/>
                      <a:pt x="8759" y="8948"/>
                      <a:pt x="8980" y="8759"/>
                    </a:cubicBezTo>
                    <a:lnTo>
                      <a:pt x="10492" y="7090"/>
                    </a:lnTo>
                    <a:cubicBezTo>
                      <a:pt x="10568" y="7033"/>
                      <a:pt x="10666" y="6987"/>
                      <a:pt x="10766" y="6987"/>
                    </a:cubicBezTo>
                    <a:cubicBezTo>
                      <a:pt x="10833" y="6987"/>
                      <a:pt x="10902" y="7008"/>
                      <a:pt x="10965" y="7058"/>
                    </a:cubicBezTo>
                    <a:cubicBezTo>
                      <a:pt x="11122" y="7184"/>
                      <a:pt x="11185" y="7373"/>
                      <a:pt x="11059" y="7531"/>
                    </a:cubicBezTo>
                    <a:lnTo>
                      <a:pt x="9389" y="9767"/>
                    </a:lnTo>
                    <a:cubicBezTo>
                      <a:pt x="9074" y="10209"/>
                      <a:pt x="8570" y="10492"/>
                      <a:pt x="8035" y="10492"/>
                    </a:cubicBezTo>
                    <a:lnTo>
                      <a:pt x="2773" y="10492"/>
                    </a:lnTo>
                    <a:lnTo>
                      <a:pt x="2773" y="7468"/>
                    </a:lnTo>
                    <a:lnTo>
                      <a:pt x="3025" y="7247"/>
                    </a:lnTo>
                    <a:cubicBezTo>
                      <a:pt x="3356" y="6964"/>
                      <a:pt x="3766" y="6822"/>
                      <a:pt x="4171" y="6822"/>
                    </a:cubicBezTo>
                    <a:close/>
                    <a:moveTo>
                      <a:pt x="1734" y="6932"/>
                    </a:moveTo>
                    <a:cubicBezTo>
                      <a:pt x="1923" y="6932"/>
                      <a:pt x="2080" y="7090"/>
                      <a:pt x="2080" y="7310"/>
                    </a:cubicBezTo>
                    <a:lnTo>
                      <a:pt x="2080" y="10807"/>
                    </a:lnTo>
                    <a:cubicBezTo>
                      <a:pt x="2080" y="10996"/>
                      <a:pt x="1923" y="11154"/>
                      <a:pt x="1734" y="11154"/>
                    </a:cubicBezTo>
                    <a:lnTo>
                      <a:pt x="662" y="11154"/>
                    </a:lnTo>
                    <a:lnTo>
                      <a:pt x="662" y="6932"/>
                    </a:lnTo>
                    <a:close/>
                    <a:moveTo>
                      <a:pt x="5924" y="1"/>
                    </a:moveTo>
                    <a:cubicBezTo>
                      <a:pt x="3844" y="1"/>
                      <a:pt x="2112" y="1734"/>
                      <a:pt x="2112" y="3845"/>
                    </a:cubicBezTo>
                    <a:cubicBezTo>
                      <a:pt x="2112" y="4790"/>
                      <a:pt x="2458" y="5672"/>
                      <a:pt x="3088" y="6396"/>
                    </a:cubicBezTo>
                    <a:cubicBezTo>
                      <a:pt x="2931" y="6459"/>
                      <a:pt x="2773" y="6585"/>
                      <a:pt x="2616" y="6711"/>
                    </a:cubicBezTo>
                    <a:cubicBezTo>
                      <a:pt x="2427" y="6428"/>
                      <a:pt x="2112" y="6270"/>
                      <a:pt x="1765" y="6270"/>
                    </a:cubicBezTo>
                    <a:lnTo>
                      <a:pt x="347" y="6270"/>
                    </a:lnTo>
                    <a:cubicBezTo>
                      <a:pt x="158" y="6270"/>
                      <a:pt x="1" y="6428"/>
                      <a:pt x="1" y="6585"/>
                    </a:cubicBezTo>
                    <a:lnTo>
                      <a:pt x="1" y="11469"/>
                    </a:lnTo>
                    <a:cubicBezTo>
                      <a:pt x="1" y="11658"/>
                      <a:pt x="158" y="11815"/>
                      <a:pt x="347" y="11815"/>
                    </a:cubicBezTo>
                    <a:lnTo>
                      <a:pt x="1765" y="11815"/>
                    </a:lnTo>
                    <a:cubicBezTo>
                      <a:pt x="2238" y="11815"/>
                      <a:pt x="2584" y="11563"/>
                      <a:pt x="2742" y="11122"/>
                    </a:cubicBezTo>
                    <a:lnTo>
                      <a:pt x="8035" y="11122"/>
                    </a:lnTo>
                    <a:cubicBezTo>
                      <a:pt x="8759" y="11122"/>
                      <a:pt x="9515" y="10776"/>
                      <a:pt x="9956" y="10146"/>
                    </a:cubicBezTo>
                    <a:lnTo>
                      <a:pt x="11595" y="7877"/>
                    </a:lnTo>
                    <a:cubicBezTo>
                      <a:pt x="11910" y="7468"/>
                      <a:pt x="11878" y="6838"/>
                      <a:pt x="11437" y="6459"/>
                    </a:cubicBezTo>
                    <a:cubicBezTo>
                      <a:pt x="11249" y="6301"/>
                      <a:pt x="11015" y="6221"/>
                      <a:pt x="10780" y="6221"/>
                    </a:cubicBezTo>
                    <a:cubicBezTo>
                      <a:pt x="10503" y="6221"/>
                      <a:pt x="10224" y="6332"/>
                      <a:pt x="10019" y="6554"/>
                    </a:cubicBezTo>
                    <a:lnTo>
                      <a:pt x="9011" y="7657"/>
                    </a:lnTo>
                    <a:cubicBezTo>
                      <a:pt x="8885" y="7247"/>
                      <a:pt x="8539" y="6932"/>
                      <a:pt x="8098" y="6932"/>
                    </a:cubicBezTo>
                    <a:cubicBezTo>
                      <a:pt x="8287" y="6838"/>
                      <a:pt x="8444" y="6680"/>
                      <a:pt x="8602" y="6522"/>
                    </a:cubicBezTo>
                    <a:cubicBezTo>
                      <a:pt x="9358" y="5798"/>
                      <a:pt x="9767" y="4821"/>
                      <a:pt x="9767" y="3845"/>
                    </a:cubicBezTo>
                    <a:cubicBezTo>
                      <a:pt x="9767" y="1734"/>
                      <a:pt x="8035" y="1"/>
                      <a:pt x="59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80"/>
              <p:cNvSpPr/>
              <p:nvPr/>
            </p:nvSpPr>
            <p:spPr>
              <a:xfrm>
                <a:off x="2629350" y="2353025"/>
                <a:ext cx="54350" cy="121300"/>
              </a:xfrm>
              <a:custGeom>
                <a:rect b="b" l="l" r="r" t="t"/>
                <a:pathLst>
                  <a:path extrusionOk="0" h="4852" w="2174">
                    <a:moveTo>
                      <a:pt x="1071" y="0"/>
                    </a:moveTo>
                    <a:cubicBezTo>
                      <a:pt x="882" y="0"/>
                      <a:pt x="725" y="158"/>
                      <a:pt x="725" y="347"/>
                    </a:cubicBezTo>
                    <a:lnTo>
                      <a:pt x="725" y="756"/>
                    </a:lnTo>
                    <a:cubicBezTo>
                      <a:pt x="315" y="914"/>
                      <a:pt x="63" y="1292"/>
                      <a:pt x="63" y="1733"/>
                    </a:cubicBezTo>
                    <a:cubicBezTo>
                      <a:pt x="0" y="2332"/>
                      <a:pt x="473" y="2804"/>
                      <a:pt x="1071" y="2804"/>
                    </a:cubicBezTo>
                    <a:cubicBezTo>
                      <a:pt x="1260" y="2804"/>
                      <a:pt x="1418" y="2962"/>
                      <a:pt x="1418" y="3151"/>
                    </a:cubicBezTo>
                    <a:cubicBezTo>
                      <a:pt x="1418" y="3308"/>
                      <a:pt x="1355" y="3434"/>
                      <a:pt x="1229" y="3466"/>
                    </a:cubicBezTo>
                    <a:cubicBezTo>
                      <a:pt x="1185" y="3492"/>
                      <a:pt x="1140" y="3503"/>
                      <a:pt x="1093" y="3503"/>
                    </a:cubicBezTo>
                    <a:cubicBezTo>
                      <a:pt x="970" y="3503"/>
                      <a:pt x="839" y="3422"/>
                      <a:pt x="725" y="3308"/>
                    </a:cubicBezTo>
                    <a:cubicBezTo>
                      <a:pt x="662" y="3245"/>
                      <a:pt x="575" y="3214"/>
                      <a:pt x="488" y="3214"/>
                    </a:cubicBezTo>
                    <a:cubicBezTo>
                      <a:pt x="402" y="3214"/>
                      <a:pt x="315" y="3245"/>
                      <a:pt x="252" y="3308"/>
                    </a:cubicBezTo>
                    <a:cubicBezTo>
                      <a:pt x="126" y="3434"/>
                      <a:pt x="126" y="3655"/>
                      <a:pt x="252" y="3781"/>
                    </a:cubicBezTo>
                    <a:cubicBezTo>
                      <a:pt x="410" y="3938"/>
                      <a:pt x="567" y="4064"/>
                      <a:pt x="756" y="4096"/>
                    </a:cubicBezTo>
                    <a:lnTo>
                      <a:pt x="756" y="4505"/>
                    </a:lnTo>
                    <a:cubicBezTo>
                      <a:pt x="756" y="4694"/>
                      <a:pt x="914" y="4852"/>
                      <a:pt x="1103" y="4852"/>
                    </a:cubicBezTo>
                    <a:cubicBezTo>
                      <a:pt x="1323" y="4852"/>
                      <a:pt x="1481" y="4694"/>
                      <a:pt x="1481" y="4505"/>
                    </a:cubicBezTo>
                    <a:lnTo>
                      <a:pt x="1481" y="4096"/>
                    </a:lnTo>
                    <a:cubicBezTo>
                      <a:pt x="1481" y="4096"/>
                      <a:pt x="1512" y="4096"/>
                      <a:pt x="1512" y="4064"/>
                    </a:cubicBezTo>
                    <a:cubicBezTo>
                      <a:pt x="1890" y="3907"/>
                      <a:pt x="2142" y="3497"/>
                      <a:pt x="2142" y="3119"/>
                    </a:cubicBezTo>
                    <a:cubicBezTo>
                      <a:pt x="2142" y="2521"/>
                      <a:pt x="1670" y="2079"/>
                      <a:pt x="1103" y="2079"/>
                    </a:cubicBezTo>
                    <a:cubicBezTo>
                      <a:pt x="914" y="2079"/>
                      <a:pt x="756" y="1922"/>
                      <a:pt x="756" y="1733"/>
                    </a:cubicBezTo>
                    <a:cubicBezTo>
                      <a:pt x="756" y="1575"/>
                      <a:pt x="851" y="1449"/>
                      <a:pt x="1008" y="1418"/>
                    </a:cubicBezTo>
                    <a:cubicBezTo>
                      <a:pt x="1047" y="1405"/>
                      <a:pt x="1085" y="1399"/>
                      <a:pt x="1124" y="1399"/>
                    </a:cubicBezTo>
                    <a:cubicBezTo>
                      <a:pt x="1273" y="1399"/>
                      <a:pt x="1418" y="1494"/>
                      <a:pt x="1544" y="1670"/>
                    </a:cubicBezTo>
                    <a:cubicBezTo>
                      <a:pt x="1610" y="1753"/>
                      <a:pt x="1703" y="1792"/>
                      <a:pt x="1795" y="1792"/>
                    </a:cubicBezTo>
                    <a:cubicBezTo>
                      <a:pt x="1876" y="1792"/>
                      <a:pt x="1957" y="1761"/>
                      <a:pt x="2016" y="1701"/>
                    </a:cubicBezTo>
                    <a:cubicBezTo>
                      <a:pt x="2174" y="1575"/>
                      <a:pt x="2174" y="1323"/>
                      <a:pt x="2048" y="1229"/>
                    </a:cubicBezTo>
                    <a:cubicBezTo>
                      <a:pt x="1859" y="977"/>
                      <a:pt x="1670" y="819"/>
                      <a:pt x="1418" y="756"/>
                    </a:cubicBezTo>
                    <a:lnTo>
                      <a:pt x="1418" y="347"/>
                    </a:lnTo>
                    <a:cubicBezTo>
                      <a:pt x="1418" y="158"/>
                      <a:pt x="1260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59" name="Shape 1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" name="Google Shape;1060;p81"/>
          <p:cNvSpPr txBox="1"/>
          <p:nvPr>
            <p:ph idx="1" type="subTitle"/>
          </p:nvPr>
        </p:nvSpPr>
        <p:spPr>
          <a:xfrm>
            <a:off x="831200" y="2314225"/>
            <a:ext cx="28563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1061" name="Google Shape;1061;p81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1062" name="Google Shape;1062;p81"/>
          <p:cNvSpPr/>
          <p:nvPr/>
        </p:nvSpPr>
        <p:spPr>
          <a:xfrm>
            <a:off x="4504477" y="3090588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81"/>
          <p:cNvSpPr/>
          <p:nvPr/>
        </p:nvSpPr>
        <p:spPr>
          <a:xfrm>
            <a:off x="4492526" y="2769711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81"/>
          <p:cNvSpPr/>
          <p:nvPr/>
        </p:nvSpPr>
        <p:spPr>
          <a:xfrm>
            <a:off x="4556334" y="2330894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81"/>
          <p:cNvSpPr txBox="1"/>
          <p:nvPr>
            <p:ph idx="1" type="subTitle"/>
          </p:nvPr>
        </p:nvSpPr>
        <p:spPr>
          <a:xfrm>
            <a:off x="4731075" y="2328858"/>
            <a:ext cx="28563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facebook.com/Freepik</a:t>
            </a:r>
            <a:endParaRPr/>
          </a:p>
        </p:txBody>
      </p:sp>
      <p:sp>
        <p:nvSpPr>
          <p:cNvPr id="1066" name="Google Shape;1066;p81"/>
          <p:cNvSpPr txBox="1"/>
          <p:nvPr>
            <p:ph idx="1" type="subTitle"/>
          </p:nvPr>
        </p:nvSpPr>
        <p:spPr>
          <a:xfrm>
            <a:off x="4731075" y="2691491"/>
            <a:ext cx="28563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@Freepik_Vectors</a:t>
            </a:r>
            <a:endParaRPr/>
          </a:p>
        </p:txBody>
      </p:sp>
      <p:sp>
        <p:nvSpPr>
          <p:cNvPr id="1067" name="Google Shape;1067;p81"/>
          <p:cNvSpPr txBox="1"/>
          <p:nvPr>
            <p:ph idx="1" type="subTitle"/>
          </p:nvPr>
        </p:nvSpPr>
        <p:spPr>
          <a:xfrm>
            <a:off x="4731075" y="3064400"/>
            <a:ext cx="31050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company/freepik-company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" name="Google Shape;1072;p82"/>
          <p:cNvSpPr txBox="1"/>
          <p:nvPr>
            <p:ph idx="1" type="body"/>
          </p:nvPr>
        </p:nvSpPr>
        <p:spPr>
          <a:xfrm>
            <a:off x="642050" y="1522050"/>
            <a:ext cx="5308200" cy="2099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is where you give credit to the ones who are part of this project.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Did you like the resources on this template? Get them for free at our other websites.</a:t>
            </a:r>
            <a:endParaRPr>
              <a:solidFill>
                <a:srgbClr val="FFFFFF"/>
              </a:solidFill>
            </a:endParaRPr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Presentation template by 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  <a:uFill>
                  <a:noFill/>
                </a:uFill>
                <a:hlinkClick r:id="rId3"/>
              </a:rPr>
              <a:t>Slides</a:t>
            </a:r>
            <a:r>
              <a:rPr lang="es">
                <a:highlight>
                  <a:srgbClr val="00D6C0"/>
                </a:highlight>
                <a:uFill>
                  <a:noFill/>
                </a:uFill>
                <a:hlinkClick r:id="rId4"/>
              </a:rPr>
              <a:t>g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  <a:uFill>
                  <a:noFill/>
                </a:uFill>
                <a:hlinkClick r:id="rId5"/>
              </a:rPr>
              <a:t>o</a:t>
            </a:r>
            <a:endParaRPr>
              <a:solidFill>
                <a:srgbClr val="FFFFFF"/>
              </a:solidFill>
              <a:highlight>
                <a:srgbClr val="00D6C0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Icons by 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  <a:uFill>
                  <a:noFill/>
                </a:uFill>
                <a:hlinkClick r:id="rId6"/>
              </a:rPr>
              <a:t>Flaticon</a:t>
            </a:r>
            <a:endParaRPr>
              <a:solidFill>
                <a:srgbClr val="FFFFFF"/>
              </a:solidFill>
              <a:highlight>
                <a:srgbClr val="00D6C0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Infographics by 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  <a:uFill>
                  <a:noFill/>
                </a:uFill>
                <a:hlinkClick r:id="rId7"/>
              </a:rPr>
              <a:t>Freepik</a:t>
            </a:r>
            <a:endParaRPr>
              <a:solidFill>
                <a:srgbClr val="FFFFFF"/>
              </a:solidFill>
              <a:highlight>
                <a:srgbClr val="00D6C0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Images created by 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8"/>
              </a:rPr>
              <a:t>@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  <a:uFill>
                  <a:noFill/>
                </a:uFill>
                <a:hlinkClick r:id="rId9"/>
              </a:rPr>
              <a:t>onlyyouqj</a:t>
            </a:r>
            <a:r>
              <a:rPr lang="es"/>
              <a:t> and </a:t>
            </a:r>
            <a:r>
              <a:rPr lang="es">
                <a:solidFill>
                  <a:srgbClr val="FFFFFF"/>
                </a:solidFill>
                <a:highlight>
                  <a:srgbClr val="00D6C0"/>
                </a:highlight>
              </a:rPr>
              <a:t>Freepik</a:t>
            </a:r>
            <a:r>
              <a:rPr lang="es">
                <a:solidFill>
                  <a:srgbClr val="FFFFFF"/>
                </a:solidFill>
              </a:rPr>
              <a:t> - Freepik</a:t>
            </a:r>
            <a:endParaRPr>
              <a:solidFill>
                <a:srgbClr val="FFFFFF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Author introduction slide photo created by Freepik</a:t>
            </a:r>
            <a:endParaRPr>
              <a:solidFill>
                <a:srgbClr val="FFFFFF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rgbClr val="FFFFFF"/>
                </a:solidFill>
              </a:rPr>
              <a:t>Text &amp; Image slide photo created by Freepik.com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73" name="Google Shape;1073;p82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77" name="Shape 1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" name="Google Shape;1078;p8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79" name="Google Shape;1079;p83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Slidesgo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80" name="Google Shape;1080;p83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84" name="Shape 1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" name="Google Shape;1085;p8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86" name="Google Shape;1086;p84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87" name="Google Shape;1087;p84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Fira Sans Extra Condensed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(https://fonts.google.com/specimen/Fira+Sans+Extra+Condensed)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088" name="Google Shape;1088;p84"/>
          <p:cNvGrpSpPr/>
          <p:nvPr/>
        </p:nvGrpSpPr>
        <p:grpSpPr>
          <a:xfrm>
            <a:off x="2170376" y="3550879"/>
            <a:ext cx="4842768" cy="724862"/>
            <a:chOff x="2170376" y="3550879"/>
            <a:chExt cx="4842768" cy="724862"/>
          </a:xfrm>
        </p:grpSpPr>
        <p:grpSp>
          <p:nvGrpSpPr>
            <p:cNvPr id="1089" name="Google Shape;1089;p84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1090" name="Google Shape;1090;p84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7376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91" name="Google Shape;1091;p84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#073763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92" name="Google Shape;1092;p84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1093" name="Google Shape;1093;p84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B5394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84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#0b5394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95" name="Google Shape;1095;p84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096" name="Google Shape;1096;p84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3D85C6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97" name="Google Shape;1097;p84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#3d85c6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98" name="Google Shape;1098;p84"/>
            <p:cNvGrpSpPr/>
            <p:nvPr/>
          </p:nvGrpSpPr>
          <p:grpSpPr>
            <a:xfrm>
              <a:off x="6252519" y="3550879"/>
              <a:ext cx="760625" cy="724862"/>
              <a:chOff x="5258012" y="3521476"/>
              <a:chExt cx="791411" cy="754200"/>
            </a:xfrm>
          </p:grpSpPr>
          <p:sp>
            <p:nvSpPr>
              <p:cNvPr id="1099" name="Google Shape;1099;p84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0C3B1">
                  <a:alpha val="53330"/>
                </a:srgbClr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100" name="Google Shape;1100;p84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#00d6c0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101" name="Google Shape;1101;p84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1102" name="Google Shape;1102;p84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0C3B1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84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#9ba2ff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07" name="Shape 1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8" name="Google Shape;1108;p85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109" name="Google Shape;1109;p85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85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85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85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85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85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85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85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85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85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85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85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85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85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123" name="Google Shape;1123;p8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8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" name="Google Shape;1125;p85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126" name="Google Shape;1126;p8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8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8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8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85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131" name="Google Shape;1131;p8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8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" name="Google Shape;1133;p85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134" name="Google Shape;1134;p85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85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85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85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138" name="Google Shape;1138;p8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8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8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" name="Google Shape;1141;p85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142" name="Google Shape;1142;p8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85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" name="Google Shape;1144;p85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145" name="Google Shape;1145;p8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8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8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8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" name="Google Shape;1149;p85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150" name="Google Shape;1150;p8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8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8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8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85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155" name="Google Shape;1155;p8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8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8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8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8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85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161" name="Google Shape;1161;p85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85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85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85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85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85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85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85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85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85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85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85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85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85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85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85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85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85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85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85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85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85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" name="Google Shape;1183;p85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84" name="Google Shape;1184;p85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85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85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85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85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85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85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85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85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85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85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85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85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85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85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85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85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85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85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85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85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85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85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85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85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85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85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85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85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85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85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85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85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85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85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85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85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85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85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85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85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85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85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85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85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85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85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85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85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85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85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85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85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85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85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85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85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85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85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" name="Google Shape;1243;p85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244" name="Google Shape;1244;p85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85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85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85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85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85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85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85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85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85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8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8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" name="Google Shape;1256;p85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257" name="Google Shape;1257;p85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85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85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85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85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85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85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85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85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85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85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268" name="Google Shape;1268;p8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8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8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8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" name="Google Shape;1272;p85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273" name="Google Shape;1273;p8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8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8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" name="Google Shape;1276;p85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277" name="Google Shape;1277;p8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8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8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8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8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8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85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84" name="Google Shape;1284;p8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8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8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8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8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8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8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" name="Google Shape;1291;p85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92" name="Google Shape;1292;p85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85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85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85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85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" name="Google Shape;1297;p85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98" name="Google Shape;1298;p85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85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85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85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85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85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85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85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85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85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8" name="Google Shape;1308;p85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85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85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" name="Google Shape;1311;p85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2" name="Google Shape;1312;p85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313" name="Google Shape;1313;p8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8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" name="Google Shape;1315;p85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316" name="Google Shape;1316;p8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8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" name="Google Shape;1318;p85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319" name="Google Shape;1319;p8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8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" name="Google Shape;1321;p85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322" name="Google Shape;1322;p8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8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85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325" name="Google Shape;1325;p8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8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" name="Google Shape;1327;p85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328" name="Google Shape;1328;p8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8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" name="Google Shape;1330;p85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331" name="Google Shape;1331;p8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8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" name="Google Shape;1333;p85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334" name="Google Shape;1334;p8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8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8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" name="Google Shape;1337;p85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338" name="Google Shape;1338;p8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8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8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85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342" name="Google Shape;1342;p85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85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85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" name="Google Shape;1345;p85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346" name="Google Shape;1346;p8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8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8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" name="Google Shape;1349;p85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350" name="Google Shape;1350;p85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85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85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" name="Google Shape;1353;p85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354" name="Google Shape;1354;p8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8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8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" name="Google Shape;1357;p85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358" name="Google Shape;1358;p8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8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0" name="Google Shape;1360;p85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85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85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85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85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85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85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85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85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85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85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1" name="Google Shape;1371;p85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372" name="Google Shape;1372;p8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8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4" name="Google Shape;1374;p85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5" name="Google Shape;1375;p85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376" name="Google Shape;1376;p8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8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" name="Google Shape;1378;p85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379" name="Google Shape;1379;p8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8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1" name="Google Shape;1381;p85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85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85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4" name="Google Shape;1384;p85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85" name="Google Shape;1385;p8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8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8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8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8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8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8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8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8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85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95" name="Google Shape;1395;p85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85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85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85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85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85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85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85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85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85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85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85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85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85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85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85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85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412" name="Google Shape;1412;p8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8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" name="Google Shape;1414;p85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415" name="Google Shape;1415;p8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8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8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8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8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8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8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8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8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8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8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8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8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8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8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8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8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8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8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8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" name="Google Shape;1435;p85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436" name="Google Shape;1436;p8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8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8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8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8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8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8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8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8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8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8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8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8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8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8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8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8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8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8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8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8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8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8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8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8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8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8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8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8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8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8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8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8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8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8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8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8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8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8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8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8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8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8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8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8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8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8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8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8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8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8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8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8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8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8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8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8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8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8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8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8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8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8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8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8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8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8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8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8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8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8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8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8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8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8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8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8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8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4" name="Google Shape;1514;p85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" name="Google Shape;1515;p85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" name="Google Shape;1516;p85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" name="Google Shape;1517;p85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" name="Google Shape;1518;p85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" name="Google Shape;1519;p85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" name="Google Shape;1520;p85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" name="Google Shape;1521;p85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" name="Google Shape;1522;p85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85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" name="Google Shape;1524;p85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" name="Google Shape;1525;p85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" name="Google Shape;1526;p85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" name="Google Shape;1527;p85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85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" name="Google Shape;1529;p85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85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85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85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" name="Google Shape;1533;p85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" name="Google Shape;1534;p85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" name="Google Shape;1535;p85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" name="Google Shape;1536;p85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7" name="Google Shape;1537;p85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538" name="Google Shape;1538;p85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85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85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85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85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85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85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85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85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85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85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85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85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85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85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85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85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85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85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85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85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85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85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85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85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85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85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85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85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85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85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85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85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85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85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85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85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85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85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85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85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85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85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85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85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85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85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85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85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85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85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85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85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85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85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85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85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85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85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85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85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85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85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85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85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85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85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85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85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85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85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85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85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85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85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85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85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85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85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85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85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85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85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85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85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85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85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85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85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85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85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85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85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85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85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85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85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85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85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85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85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85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85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85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85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85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85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85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85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85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85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85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85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85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85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85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85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85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85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85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85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85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85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85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85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85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85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85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85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85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85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85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85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85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85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85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85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85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85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85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85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85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85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85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85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85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85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85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85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85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85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85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85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85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85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85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85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85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85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85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85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85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85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85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85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85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85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85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85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85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85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85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85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85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85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85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85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85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85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85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8" name="Google Shape;1718;p85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19" name="Google Shape;1719;p85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23" name="Shape 1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4" name="Google Shape;1724;p86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725" name="Google Shape;1725;p86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86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86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" name="Google Shape;1728;p86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729" name="Google Shape;1729;p86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86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86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732" name="Google Shape;1732;p86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86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" name="Google Shape;1734;p86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735" name="Google Shape;1735;p86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86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" name="Google Shape;1737;p86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738" name="Google Shape;1738;p86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39" name="Google Shape;1739;p86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740" name="Google Shape;1740;p86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86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86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3" name="Google Shape;1743;p86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744" name="Google Shape;1744;p86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5" name="Google Shape;1745;p86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746" name="Google Shape;1746;p86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86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8" name="Google Shape;1748;p86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749" name="Google Shape;1749;p86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86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" name="Google Shape;1751;p86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752" name="Google Shape;1752;p86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753" name="Google Shape;1753;p86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54" name="Google Shape;1754;p86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755" name="Google Shape;1755;p86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56" name="Google Shape;1756;p86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757" name="Google Shape;1757;p86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" name="Google Shape;1758;p86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759" name="Google Shape;1759;p86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8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8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86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63" name="Google Shape;1763;p86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764" name="Google Shape;1764;p86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86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86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86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8" name="Google Shape;1768;p86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769" name="Google Shape;1769;p86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770" name="Google Shape;1770;p86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771" name="Google Shape;1771;p86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2" name="Google Shape;1772;p86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73" name="Google Shape;1773;p86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774" name="Google Shape;1774;p86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775" name="Google Shape;1775;p86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776" name="Google Shape;1776;p86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7" name="Google Shape;1777;p86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778" name="Google Shape;1778;p86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779" name="Google Shape;1779;p86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86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1" name="Google Shape;1781;p86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782" name="Google Shape;1782;p86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83" name="Google Shape;1783;p86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84" name="Google Shape;1784;p86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86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86" name="Google Shape;1786;p86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86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86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" name="Google Shape;1789;p86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90" name="Google Shape;1790;p86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86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86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86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" name="Google Shape;1794;p86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95" name="Google Shape;1795;p86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86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86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86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86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86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" name="Google Shape;1801;p86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802" name="Google Shape;1802;p86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86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804" name="Google Shape;1804;p86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5" name="Google Shape;1805;p86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806" name="Google Shape;1806;p86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807" name="Google Shape;1807;p86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86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86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0" name="Google Shape;1810;p86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811" name="Google Shape;1811;p86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86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86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4" name="Google Shape;1814;p86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815" name="Google Shape;1815;p86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86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86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8" name="Google Shape;1818;p86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819" name="Google Shape;1819;p86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86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1" name="Google Shape;1821;p86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822" name="Google Shape;1822;p86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823" name="Google Shape;1823;p8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8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5" name="Google Shape;1825;p86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826" name="Google Shape;1826;p8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8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8" name="Google Shape;1828;p86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829" name="Google Shape;1829;p86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86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1" name="Google Shape;1831;p86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832" name="Google Shape;1832;p8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8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4" name="Google Shape;1834;p86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835" name="Google Shape;1835;p86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86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7" name="Google Shape;1837;p86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838" name="Google Shape;1838;p86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86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86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86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86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86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86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86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86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86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8" name="Google Shape;1848;p86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849" name="Google Shape;1849;p86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850" name="Google Shape;1850;p86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86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52" name="Google Shape;1852;p86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853" name="Google Shape;1853;p86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854" name="Google Shape;1854;p86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5" name="Google Shape;1855;p86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56" name="Google Shape;1856;p86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857" name="Google Shape;1857;p86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8" name="Google Shape;1858;p86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59" name="Google Shape;1859;p86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860" name="Google Shape;1860;p86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1" name="Google Shape;1861;p86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62" name="Google Shape;1862;p86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863" name="Google Shape;1863;p86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4" name="Google Shape;1864;p86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65" name="Google Shape;1865;p86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6" name="Google Shape;1866;p86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867" name="Google Shape;1867;p86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868" name="Google Shape;1868;p86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86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86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1" name="Google Shape;1871;p86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872" name="Google Shape;1872;p86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86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86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5" name="Google Shape;1875;p86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876" name="Google Shape;1876;p86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86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86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9" name="Google Shape;1879;p86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880" name="Google Shape;1880;p86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86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86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3" name="Google Shape;1883;p86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84" name="Google Shape;1884;p86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86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86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87" name="Google Shape;1887;p86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88" name="Google Shape;1888;p86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86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86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86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86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86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86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86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86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86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86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86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86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86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86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86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86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5" name="Google Shape;1905;p86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6" name="Google Shape;1906;p86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907" name="Google Shape;1907;p86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86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9" name="Google Shape;1909;p86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910" name="Google Shape;1910;p86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86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86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86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86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86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86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86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86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86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86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1" name="Google Shape;1921;p86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922" name="Google Shape;1922;p86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86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86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86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86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86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86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86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86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86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86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86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86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86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86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86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86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86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86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86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86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86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86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86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86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86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86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9" name="Google Shape;1949;p86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950" name="Google Shape;1950;p86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51" name="Google Shape;1951;p86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52" name="Google Shape;1952;p86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86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54" name="Google Shape;1954;p86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86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86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57" name="Google Shape;1957;p86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58" name="Google Shape;1958;p86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59" name="Google Shape;1959;p86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86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86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86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86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64" name="Google Shape;1964;p86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86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86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86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86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86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970" name="Google Shape;1970;p86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86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86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86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86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86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86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86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86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86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86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86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8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8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86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86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8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8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86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86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86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86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86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86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86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86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86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86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86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86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86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86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86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86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86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5" name="Google Shape;2005;p86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006" name="Google Shape;2006;p86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07" name="Google Shape;2007;p86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008" name="Google Shape;2008;p86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86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86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86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2" name="Google Shape;2012;p86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013" name="Google Shape;2013;p86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86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86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86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7" name="Google Shape;2017;p86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018" name="Google Shape;2018;p86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86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86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86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2" name="Google Shape;2022;p86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023" name="Google Shape;2023;p86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024" name="Google Shape;2024;p86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86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86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86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8" name="Google Shape;2028;p86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029" name="Google Shape;2029;p86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86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86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2" name="Google Shape;2032;p86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033" name="Google Shape;2033;p86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34" name="Google Shape;2034;p86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86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36" name="Google Shape;2036;p86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037" name="Google Shape;2037;p86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86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86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86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1" name="Google Shape;2041;p86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042" name="Google Shape;2042;p86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86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86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5" name="Google Shape;2045;p86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046" name="Google Shape;2046;p86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86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8" name="Google Shape;2048;p86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049" name="Google Shape;2049;p86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050" name="Google Shape;2050;p86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86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86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86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86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86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86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86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86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86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86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86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86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86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86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86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86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86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86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86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86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86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86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86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86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86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86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86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86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86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86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86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86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3" name="Google Shape;2083;p86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84" name="Google Shape;2084;p86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86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86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86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86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86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86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1" name="Google Shape;2091;p86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92" name="Google Shape;2092;p86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86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86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86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86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86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8" name="Google Shape;2098;p86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99" name="Google Shape;2099;p86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86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86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86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3" name="Google Shape;2103;p86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104" name="Google Shape;2104;p86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86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86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7" name="Google Shape;2107;p86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108" name="Google Shape;2108;p86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109" name="Google Shape;2109;p86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86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1" name="Google Shape;2111;p86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112" name="Google Shape;2112;p86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86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4" name="Google Shape;2114;p86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115" name="Google Shape;2115;p86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86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86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8" name="Google Shape;2118;p86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119" name="Google Shape;2119;p86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120" name="Google Shape;2120;p86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86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86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3" name="Google Shape;2123;p86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124" name="Google Shape;2124;p86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86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86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7" name="Google Shape;2127;p86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128" name="Google Shape;2128;p86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86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0" name="Google Shape;2130;p86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131" name="Google Shape;2131;p86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86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86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86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86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86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86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86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86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86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86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86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86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4" name="Google Shape;2144;p86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145" name="Google Shape;2145;p86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146" name="Google Shape;2146;p86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86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86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9" name="Google Shape;2149;p86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150" name="Google Shape;2150;p86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86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86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3" name="Google Shape;2153;p86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154" name="Google Shape;2154;p86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86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86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7" name="Google Shape;2157;p86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158" name="Google Shape;2158;p86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86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86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86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86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86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86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86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86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86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86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9" name="Google Shape;2169;p86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170" name="Google Shape;2170;p86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86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2" name="Google Shape;2172;p86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173" name="Google Shape;2173;p86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86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86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86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86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86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86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86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86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86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86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86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86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86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86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86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86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86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86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86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86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86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86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86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86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86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86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86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86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86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86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86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86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86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86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86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86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0" name="Google Shape;2210;p86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211" name="Google Shape;2211;p86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86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86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86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86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86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86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86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86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86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86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86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86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86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86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6" name="Google Shape;2226;p86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227" name="Google Shape;2227;p86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228" name="Google Shape;2228;p8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8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0" name="Google Shape;2230;p86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231" name="Google Shape;2231;p8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8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3" name="Google Shape;2233;p86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234" name="Google Shape;2234;p8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35" name="Google Shape;2235;p8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36" name="Google Shape;2236;p86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237" name="Google Shape;2237;p8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38" name="Google Shape;2238;p8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9" name="Google Shape;2239;p86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240" name="Google Shape;2240;p86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241" name="Google Shape;2241;p86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86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86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4" name="Google Shape;2244;p86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245" name="Google Shape;2245;p86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86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86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8" name="Google Shape;2248;p86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249" name="Google Shape;2249;p86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86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86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2" name="Google Shape;2252;p86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253" name="Google Shape;2253;p86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86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86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6" name="Google Shape;2256;p86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257" name="Google Shape;2257;p86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86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86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0" name="Google Shape;2260;p86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261" name="Google Shape;2261;p86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86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86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4" name="Google Shape;2264;p86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265" name="Google Shape;2265;p86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86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86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8" name="Google Shape;2268;p86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269" name="Google Shape;2269;p86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86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86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2" name="Google Shape;2272;p86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273" name="Google Shape;2273;p86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86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86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6" name="Google Shape;2276;p86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277" name="Google Shape;2277;p86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86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86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0" name="Google Shape;2280;p86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281" name="Google Shape;2281;p86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282" name="Google Shape;2282;p86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86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4" name="Google Shape;2284;p86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85" name="Google Shape;2285;p86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86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7" name="Google Shape;2287;p86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88" name="Google Shape;2288;p86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86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0" name="Google Shape;2290;p86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91" name="Google Shape;2291;p86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86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3" name="Google Shape;2293;p86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94" name="Google Shape;2294;p86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86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6" name="Google Shape;2296;p86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97" name="Google Shape;2297;p86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86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9" name="Google Shape;2299;p86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300" name="Google Shape;2300;p86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86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2" name="Google Shape;2302;p86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303" name="Google Shape;2303;p86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86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5" name="Google Shape;2305;p86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306" name="Google Shape;2306;p86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86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8" name="Google Shape;2308;p86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309" name="Google Shape;2309;p86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86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11" name="Google Shape;2311;p86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86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86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86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86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86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86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86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86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86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86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86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86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86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86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86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86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8" name="Google Shape;2328;p86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86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0" name="Google Shape;2330;p86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1" name="Google Shape;2331;p86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2" name="Google Shape;2332;p86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86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86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86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6" name="Google Shape;2336;p86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86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86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86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0" name="Google Shape;2340;p86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1" name="Google Shape;2341;p86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2" name="Google Shape;2342;p86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3" name="Google Shape;2343;p86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4" name="Google Shape;2344;p86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5" name="Google Shape;2345;p86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6" name="Google Shape;2346;p86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347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86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0" name="Google Shape;3300;p86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301" name="Google Shape;3301;p86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302" name="Google Shape;3302;p86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86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4" name="Google Shape;3304;p86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86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6" name="Google Shape;3306;p86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307" name="Google Shape;3307;p8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308" name="Google Shape;3308;p8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09" name="Google Shape;3309;p8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0" name="Google Shape;3310;p8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311" name="Google Shape;3311;p8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12" name="Google Shape;3312;p8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313" name="Google Shape;3313;p8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314" name="Google Shape;3314;p8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5" name="Google Shape;3315;p8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6" name="Google Shape;3316;p8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7" name="Google Shape;3317;p8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8" name="Google Shape;3318;p8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19" name="Google Shape;3319;p8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320" name="Google Shape;3320;p8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21" name="Google Shape;3321;p8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2" name="Google Shape;3322;p8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323" name="Google Shape;3323;p8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24" name="Google Shape;3324;p8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8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8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8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8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9" name="Google Shape;3329;p8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330" name="Google Shape;3330;p8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8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32" name="Google Shape;3332;p8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333" name="Google Shape;3333;p8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8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35" name="Google Shape;3335;p8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36" name="Google Shape;3336;p8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337" name="Google Shape;3337;p8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8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39" name="Google Shape;3339;p8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340" name="Google Shape;3340;p8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41" name="Google Shape;3341;p8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2" name="Google Shape;3342;p8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343" name="Google Shape;3343;p8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44" name="Google Shape;3344;p8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345" name="Google Shape;3345;p8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6" name="Google Shape;3346;p8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47" name="Google Shape;3347;p8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348" name="Google Shape;3348;p8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49" name="Google Shape;3349;p8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0" name="Google Shape;3350;p8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351" name="Google Shape;3351;p8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52" name="Google Shape;3352;p8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3" name="Google Shape;3353;p8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354" name="Google Shape;3354;p8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55" name="Google Shape;3355;p8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6" name="Google Shape;3356;p8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8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8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9" name="Google Shape;3359;p8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360" name="Google Shape;3360;p8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8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8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8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8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8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8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8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8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8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8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8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8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8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8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8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6" name="Google Shape;3376;p8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8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8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8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8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8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8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8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8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8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8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8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8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8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8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8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8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8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8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8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8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8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8" name="Google Shape;3398;p8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99" name="Google Shape;3399;p8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8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1" name="Google Shape;3401;p8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2" name="Google Shape;3402;p8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403" name="Google Shape;3403;p8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8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8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8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7" name="Google Shape;3407;p8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8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8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8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8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8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8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4" name="Google Shape;3414;p8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415" name="Google Shape;3415;p8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8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8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8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9" name="Google Shape;3419;p8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8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8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8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8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8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8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8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8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8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8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8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8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8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8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8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8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8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8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8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8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8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8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8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8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8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8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8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8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8" name="Google Shape;3448;p8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449" name="Google Shape;3449;p8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8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51" name="Google Shape;3451;p8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2" name="Google Shape;3452;p8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453" name="Google Shape;3453;p8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8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5" name="Google Shape;3455;p8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456" name="Google Shape;3456;p8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8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58" name="Google Shape;3458;p8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8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8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8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8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8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8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8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66" name="Google Shape;3466;p8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467" name="Google Shape;3467;p8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8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8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8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1" name="Google Shape;3471;p8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8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8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8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8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8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8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8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9" name="Google Shape;3479;p8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480" name="Google Shape;3480;p8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8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8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8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84" name="Google Shape;3484;p8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8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8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8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8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8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8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8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8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8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8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8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8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8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8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8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8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8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8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8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8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8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8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8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8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8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8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8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8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8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8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8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8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8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8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8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8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8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8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8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8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8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6" name="Google Shape;3526;p8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527" name="Google Shape;3527;p8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8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9" name="Google Shape;3529;p8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8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8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8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8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8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8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8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8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8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8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8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8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8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8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8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8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8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8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8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8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8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8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8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8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8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8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8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8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8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8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8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8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8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8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4" name="Google Shape;3564;p86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565" name="Google Shape;3565;p86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566" name="Google Shape;3566;p86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86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86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86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86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86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86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86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86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86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86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86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86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86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86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86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86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86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86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86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86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86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86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86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86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86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86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86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86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86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86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86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86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86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86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86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86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86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86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86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86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86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86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86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86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86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86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86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86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86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86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86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86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86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86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86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86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86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86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86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86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86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86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86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86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86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86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86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86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86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86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86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86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86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86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86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86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86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86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86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86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86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86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86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86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86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86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86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86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86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86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86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86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86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86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86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86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86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86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86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86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86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86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86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86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86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86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86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86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86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86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86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86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86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86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86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86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86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86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86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86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86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86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86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86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86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86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86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86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86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86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86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86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86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86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86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86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86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86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86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86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86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86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86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86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86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86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86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86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86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86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86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86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86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86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86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86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86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86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86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86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86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86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86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86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86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86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86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86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86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86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86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86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86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86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86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86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86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86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86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86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86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86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86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86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86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86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86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86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86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86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86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86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86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86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86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86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86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86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86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86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86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86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86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86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86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86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86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86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86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86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86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86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86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86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86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86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86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86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86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86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86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86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86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86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86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86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86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86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86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86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86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86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86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86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86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86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86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86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86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86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86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86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86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86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86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86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86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86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86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86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86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86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86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86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86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86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86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86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86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86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86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86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86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86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86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86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86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86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86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86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86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86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86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0" name="Google Shape;3840;p86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41" name="Google Shape;3841;p86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842" name="Google Shape;3842;p86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86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86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86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86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86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86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86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86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86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86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86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86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86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86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86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86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86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86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86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86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86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86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86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86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86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86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86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86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86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86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86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86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86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86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86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78" name="Google Shape;3878;p86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879" name="Google Shape;3879;p86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880" name="Google Shape;3880;p86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86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86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86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86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86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86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86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86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86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86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86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86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86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86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86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6" name="Google Shape;3896;p86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97" name="Google Shape;3897;p86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86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86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86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86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86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86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86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86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86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86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86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86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86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86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86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86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86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86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86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86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86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86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86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86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86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86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86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86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86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86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86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86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86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86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86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86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86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86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86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86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86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86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86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86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86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86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86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86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86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86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86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86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86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86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86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86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86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86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86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86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86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86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86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86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86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86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86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86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86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86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86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86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86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86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86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86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86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86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86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86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86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86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86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86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86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86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86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86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86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86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86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86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86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86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86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86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86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86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86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86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86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86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86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86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86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86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86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86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86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86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86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86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86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86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86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86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86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86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86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86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86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86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86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86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86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86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86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86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86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86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86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86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86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86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86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86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86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86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86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86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86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86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86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86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86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86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86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86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86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86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86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86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86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86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86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86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86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86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86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86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86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86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86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86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86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86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86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86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86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86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86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86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86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86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86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86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86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86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86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86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86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86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86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86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86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86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86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86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86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86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86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86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86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86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86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86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86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86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86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86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86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86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86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86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86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86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86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86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86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86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86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86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86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86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86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86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86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86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86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86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86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86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86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86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86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86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86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86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86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86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86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86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86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86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86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86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86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86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86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86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86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86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86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86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86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86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86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86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86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86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86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86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86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86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86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86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86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86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86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86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86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86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86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86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86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86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86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86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86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86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86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86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86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86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86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86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86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86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86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86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86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86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86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86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86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86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86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86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86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86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86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86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86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86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86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86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86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86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86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86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86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86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86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86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86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86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86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86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86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86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86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86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10" name="Google Shape;4210;p86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14" name="Shape 4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5" name="Google Shape;4215;p8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16" name="Google Shape;4216;p8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217" name="Google Shape;4217;p87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218" name="Google Shape;4218;p87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87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87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87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87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87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4" name="Google Shape;4224;p87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225" name="Google Shape;4225;p87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87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87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228" name="Google Shape;4228;p87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87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0" name="Google Shape;4230;p87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231" name="Google Shape;4231;p87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87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3" name="Google Shape;4233;p87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234" name="Google Shape;4234;p87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87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87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87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87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87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87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241" name="Google Shape;4241;p87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87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87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87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87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87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87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87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87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250" name="Google Shape;4250;p87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87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87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253" name="Google Shape;4253;p87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87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5" name="Google Shape;4255;p87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256" name="Google Shape;4256;p87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87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87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259" name="Google Shape;4259;p87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87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87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87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87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4" name="Google Shape;4264;p87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265" name="Google Shape;4265;p87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87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87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87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9" name="Google Shape;4269;p87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0" name="Google Shape;4270;p87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271" name="Google Shape;4271;p87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87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87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4" name="Google Shape;4274;p87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275" name="Google Shape;4275;p87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87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87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278" name="Google Shape;4278;p87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87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87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81" name="Google Shape;4281;p87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82" name="Google Shape;4282;p87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283" name="Google Shape;4283;p87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87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87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87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87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288" name="Google Shape;4288;p87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87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0" name="Google Shape;4290;p87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291" name="Google Shape;4291;p87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87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87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87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87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87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87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298" name="Google Shape;4298;p87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87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87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87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87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87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87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5" name="Google Shape;4305;p87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306" name="Google Shape;4306;p87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87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87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87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87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311" name="Google Shape;4311;p87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87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3" name="Google Shape;4313;p87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314" name="Google Shape;4314;p87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87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87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7" name="Google Shape;4317;p87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318" name="Google Shape;4318;p87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87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87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87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322" name="Google Shape;4322;p87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87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87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325" name="Google Shape;4325;p87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87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87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87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87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87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331" name="Google Shape;4331;p87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87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87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87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87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87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87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87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87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87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87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87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87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87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87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87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87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87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87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0" name="Google Shape;4350;p87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351" name="Google Shape;4351;p87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87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87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87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87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356" name="Google Shape;4356;p87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87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87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87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360" name="Google Shape;4360;p87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87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87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87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87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87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366" name="Google Shape;4366;p87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87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87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9" name="Google Shape;4369;p87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370" name="Google Shape;4370;p87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87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87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87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374" name="Google Shape;4374;p87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87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87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87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87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9" name="Google Shape;4379;p87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380" name="Google Shape;4380;p87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87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87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3" name="Google Shape;4383;p87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4" name="Google Shape;4384;p87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385" name="Google Shape;4385;p87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87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7" name="Google Shape;4387;p87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388" name="Google Shape;4388;p87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87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87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87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87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87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87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87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6" name="Google Shape;4396;p87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397" name="Google Shape;4397;p87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87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87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87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401" name="Google Shape;4401;p87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87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87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404" name="Google Shape;4404;p87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87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87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87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408" name="Google Shape;4408;p87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87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87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87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87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3" name="Google Shape;4413;p87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414" name="Google Shape;4414;p87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87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6" name="Google Shape;4416;p87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17" name="Google Shape;4417;p87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418" name="Google Shape;4418;p87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87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87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87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87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87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87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5" name="Google Shape;4425;p87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426" name="Google Shape;4426;p87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87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87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87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430" name="Google Shape;4430;p87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87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87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87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4" name="Google Shape;4434;p87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435" name="Google Shape;4435;p87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87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87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87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87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87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87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442" name="Google Shape;4442;p87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87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87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87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446" name="Google Shape;4446;p87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87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87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87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87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87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87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3" name="Google Shape;4453;p87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454" name="Google Shape;4454;p87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87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87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87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87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9" name="Google Shape;4459;p87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0" name="Google Shape;4460;p87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461" name="Google Shape;4461;p87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87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87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87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465" name="Google Shape;4465;p87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87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7" name="Google Shape;4467;p87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8" name="Google Shape;4468;p87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469" name="Google Shape;4469;p87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87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87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472" name="Google Shape;4472;p87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87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74" name="Google Shape;4474;p87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75" name="Google Shape;4475;p87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6" name="Google Shape;4476;p87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477" name="Google Shape;4477;p87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87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87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87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87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2" name="Google Shape;4482;p87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483" name="Google Shape;4483;p87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87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87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87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87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87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9" name="Google Shape;4489;p87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490" name="Google Shape;4490;p87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87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87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87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87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5" name="Google Shape;4495;p87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496" name="Google Shape;4496;p87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87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87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87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0" name="Google Shape;4500;p87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501" name="Google Shape;4501;p87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87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3" name="Google Shape;4503;p87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504" name="Google Shape;4504;p87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87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87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507" name="Google Shape;4507;p87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87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9" name="Google Shape;4509;p87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510" name="Google Shape;4510;p87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87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2" name="Google Shape;4512;p87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513" name="Google Shape;4513;p87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87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87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87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87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87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9" name="Google Shape;4519;p87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520" name="Google Shape;4520;p87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87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87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87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524" name="Google Shape;4524;p87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87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87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87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8" name="Google Shape;4528;p87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529" name="Google Shape;4529;p87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87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87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2" name="Google Shape;4532;p87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533" name="Google Shape;4533;p87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87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87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87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87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87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87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87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87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542" name="Google Shape;4542;p87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87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87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87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87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87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548" name="Google Shape;4548;p87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87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87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87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87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87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4" name="Google Shape;4554;p87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555" name="Google Shape;4555;p87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87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87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87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87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87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87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87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87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87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87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87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7" name="Google Shape;4567;p87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568" name="Google Shape;4568;p87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87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87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87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87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87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87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5" name="Google Shape;4575;p87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576" name="Google Shape;4576;p87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87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87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87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87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1" name="Google Shape;4581;p87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582" name="Google Shape;4582;p87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87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4" name="Google Shape;4584;p87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5" name="Google Shape;4585;p87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586" name="Google Shape;4586;p87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87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87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589" name="Google Shape;4589;p87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87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87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87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593" name="Google Shape;4593;p87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87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87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87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597" name="Google Shape;4597;p87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87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87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600" name="Google Shape;4600;p87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87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2" name="Google Shape;4602;p87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603" name="Google Shape;4603;p87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87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87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6" name="Google Shape;4606;p87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607" name="Google Shape;4607;p87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87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87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0" name="Google Shape;4610;p87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611" name="Google Shape;4611;p87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87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87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87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5" name="Google Shape;4615;p87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616" name="Google Shape;4616;p87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87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87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87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0" name="Google Shape;4620;p87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621" name="Google Shape;4621;p87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87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87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87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5" name="Google Shape;4625;p87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626" name="Google Shape;4626;p87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87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87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9" name="Google Shape;4629;p87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630" name="Google Shape;4630;p87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87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87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633" name="Google Shape;4633;p87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87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5" name="Google Shape;4635;p87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636" name="Google Shape;4636;p87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87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87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87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87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641" name="Google Shape;4641;p87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87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87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87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87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87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647" name="Google Shape;4647;p87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87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87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87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87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87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87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4" name="Google Shape;4654;p87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5" name="Google Shape;4655;p87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656" name="Google Shape;4656;p87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87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87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87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0" name="Google Shape;4660;p87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661" name="Google Shape;4661;p87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87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87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87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87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87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87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87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87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87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1" name="Google Shape;4671;p87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672" name="Google Shape;4672;p87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87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87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5" name="Google Shape;4675;p87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676" name="Google Shape;4676;p87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87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87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87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0" name="Google Shape;4680;p87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81" name="Google Shape;4681;p87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2" name="Google Shape;4682;p87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683" name="Google Shape;4683;p87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87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87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6" name="Google Shape;4686;p87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687" name="Google Shape;4687;p87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87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87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87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691" name="Google Shape;4691;p87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87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87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87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5" name="Google Shape;4695;p87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696" name="Google Shape;4696;p87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87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87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9" name="Google Shape;4699;p87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700" name="Google Shape;4700;p87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87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02" name="Google Shape;4702;p87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03" name="Google Shape;4703;p87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704" name="Google Shape;4704;p87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87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6" name="Google Shape;4706;p87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707" name="Google Shape;4707;p87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87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87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87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11" name="Google Shape;4711;p87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12" name="Google Shape;4712;p87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13" name="Google Shape;4713;p87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714" name="Google Shape;4714;p87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87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87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7" name="Google Shape;4717;p87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718" name="Google Shape;4718;p87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87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87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1" name="Google Shape;4721;p87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722" name="Google Shape;4722;p87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87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87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5" name="Google Shape;4725;p87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26" name="Google Shape;4726;p87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7" name="Google Shape;4727;p87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728" name="Google Shape;4728;p87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87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0" name="Google Shape;4730;p87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731" name="Google Shape;4731;p87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87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87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4" name="Google Shape;4734;p87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5" name="Google Shape;4735;p87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736" name="Google Shape;4736;p87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87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87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87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0" name="Google Shape;4740;p87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741" name="Google Shape;4741;p87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87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87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87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87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87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7" name="Google Shape;4747;p87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748" name="Google Shape;4748;p87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87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0" name="Google Shape;4750;p87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751" name="Google Shape;4751;p87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87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87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87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5" name="Google Shape;4755;p87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56" name="Google Shape;4756;p87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7" name="Google Shape;4757;p87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758" name="Google Shape;4758;p87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87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87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87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87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87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87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87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6" name="Google Shape;4766;p87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7" name="Google Shape;4767;p87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768" name="Google Shape;4768;p87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87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87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87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772" name="Google Shape;4772;p87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87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87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5" name="Google Shape;4775;p87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776" name="Google Shape;4776;p87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87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87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9" name="Google Shape;4779;p87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780" name="Google Shape;4780;p87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87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87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87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4" name="Google Shape;4784;p87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785" name="Google Shape;4785;p87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87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87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87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9" name="Google Shape;4789;p87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790" name="Google Shape;4790;p87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87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92" name="Google Shape;4792;p87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93" name="Google Shape;4793;p87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94" name="Google Shape;4794;p87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5" name="Google Shape;4795;p87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796" name="Google Shape;4796;p87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87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8" name="Google Shape;4798;p87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799" name="Google Shape;4799;p87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87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87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87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87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04" name="Google Shape;4804;p87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05" name="Google Shape;4805;p87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806" name="Google Shape;4806;p87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87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87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09" name="Google Shape;4809;p87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10" name="Google Shape;4810;p87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1" name="Google Shape;4811;p87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812" name="Google Shape;4812;p87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87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87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815" name="Google Shape;4815;p87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87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7" name="Google Shape;4817;p87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818" name="Google Shape;4818;p87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87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20" name="Google Shape;4820;p87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21" name="Google Shape;4821;p87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822" name="Google Shape;4822;p87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87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87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87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87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7" name="Google Shape;4827;p87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828" name="Google Shape;4828;p87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87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87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1" name="Google Shape;4831;p87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832" name="Google Shape;4832;p87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87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4" name="Google Shape;4834;p87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5" name="Google Shape;4835;p87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836" name="Google Shape;4836;p87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87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8" name="Google Shape;4838;p87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839" name="Google Shape;4839;p87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87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87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87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3" name="Google Shape;4843;p87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44" name="Google Shape;4844;p87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5" name="Google Shape;4845;p87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846" name="Google Shape;4846;p87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87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87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87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0" name="Google Shape;4850;p87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851" name="Google Shape;4851;p87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87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87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87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5" name="Google Shape;4855;p87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856" name="Google Shape;4856;p87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87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87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87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0" name="Google Shape;4860;p87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861" name="Google Shape;4861;p87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87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87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87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5" name="Google Shape;4865;p87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866" name="Google Shape;4866;p87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87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87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9" name="Google Shape;4869;p87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870" name="Google Shape;4870;p87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87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87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87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4" name="Google Shape;4874;p87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875" name="Google Shape;4875;p87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87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7" name="Google Shape;4877;p87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8" name="Google Shape;4878;p87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879" name="Google Shape;4879;p87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87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1" name="Google Shape;4881;p87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882" name="Google Shape;4882;p87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87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4" name="Google Shape;4884;p87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5" name="Google Shape;4885;p87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886" name="Google Shape;4886;p87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87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87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9" name="Google Shape;4889;p87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890" name="Google Shape;4890;p87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87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87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893" name="Google Shape;4893;p87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87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87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6" name="Google Shape;4896;p87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897" name="Google Shape;4897;p87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87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87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0" name="Google Shape;4900;p87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901" name="Google Shape;4901;p87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87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3" name="Google Shape;4903;p87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904" name="Google Shape;4904;p87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87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6" name="Google Shape;4906;p87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907" name="Google Shape;4907;p87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87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87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0" name="Google Shape;4910;p87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911" name="Google Shape;4911;p87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87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87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14" name="Google Shape;4914;p87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15" name="Google Shape;4915;p87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916" name="Google Shape;4916;p87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87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8" name="Google Shape;4918;p87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919" name="Google Shape;4919;p87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87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24" name="Shape 4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" name="Google Shape;4925;p8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26" name="Google Shape;4926;p88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27" name="Google Shape;4927;p88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8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88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30" name="Google Shape;4930;p88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8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88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33" name="Google Shape;4933;p88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8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88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36" name="Google Shape;4936;p88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8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8" name="Google Shape;4938;p88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9" name="Google Shape;4939;p88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40" name="Google Shape;4940;p88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8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2" name="Google Shape;4942;p88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43" name="Google Shape;4943;p88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8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8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8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88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48" name="Google Shape;4948;p88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8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8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88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52" name="Google Shape;4952;p88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8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8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8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8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88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58" name="Google Shape;4958;p88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8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8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1" name="Google Shape;4961;p88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62" name="Google Shape;4962;p88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8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88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65" name="Google Shape;4965;p88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8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7" name="Google Shape;4967;p88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8" name="Google Shape;4968;p88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69" name="Google Shape;4969;p8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1" name="Google Shape;4971;p88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72" name="Google Shape;4972;p88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8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8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88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76" name="Google Shape;4976;p88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8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8" name="Google Shape;4978;p88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9" name="Google Shape;4979;p88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80" name="Google Shape;4980;p88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8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8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8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8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8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88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87" name="Google Shape;4987;p88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8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88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90" name="Google Shape;4990;p88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8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8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8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8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8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88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97" name="Google Shape;4997;p88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8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8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88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001" name="Google Shape;5001;p88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8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3" name="Google Shape;5003;p88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4" name="Google Shape;5004;p88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005" name="Google Shape;5005;p88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8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88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008" name="Google Shape;5008;p88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8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88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011" name="Google Shape;5011;p8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88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14" name="Google Shape;5014;p88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8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88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17" name="Google Shape;5017;p8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0" name="Google Shape;5020;p88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21" name="Google Shape;5021;p88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8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88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24" name="Google Shape;5024;p88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8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8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8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8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8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8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1" name="Google Shape;5031;p88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2" name="Google Shape;5032;p88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3" name="Google Shape;5033;p88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34" name="Google Shape;5034;p88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8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88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37" name="Google Shape;5037;p88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8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88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40" name="Google Shape;5040;p88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8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8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8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8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88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46" name="Google Shape;5046;p8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88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51" name="Google Shape;5051;p88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8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8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8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88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56" name="Google Shape;5056;p88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57" name="Google Shape;5057;p88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58" name="Google Shape;5058;p88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88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88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88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88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88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88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65" name="Google Shape;5065;p88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66" name="Google Shape;5066;p88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8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88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69" name="Google Shape;5069;p88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8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8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8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8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8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8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8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8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8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9" name="Google Shape;5079;p88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80" name="Google Shape;5080;p88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8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88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83" name="Google Shape;5083;p88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8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5" name="Google Shape;5085;p88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86" name="Google Shape;5086;p88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8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88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89" name="Google Shape;5089;p8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88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94" name="Google Shape;5094;p88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8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88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97" name="Google Shape;5097;p88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8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8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88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101" name="Google Shape;5101;p88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8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8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8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5" name="Google Shape;5105;p88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6" name="Google Shape;5106;p88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107" name="Google Shape;5107;p88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8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8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8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88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112" name="Google Shape;5112;p88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8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4" name="Google Shape;5114;p88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5" name="Google Shape;5115;p88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16" name="Google Shape;5116;p88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8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8" name="Google Shape;5118;p88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19" name="Google Shape;5119;p88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88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8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2" name="Google Shape;5122;p88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3" name="Google Shape;5123;p88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24" name="Google Shape;5124;p8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88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28" name="Google Shape;5128;p88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8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8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8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8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8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8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8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8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88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38" name="Google Shape;5138;p88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8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8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1" name="Google Shape;5141;p88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42" name="Google Shape;5142;p88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8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8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88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46" name="Google Shape;5146;p88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88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88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49" name="Google Shape;5149;p88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8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8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8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8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8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8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8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8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88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59" name="Google Shape;5159;p8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3" name="Google Shape;5163;p88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4" name="Google Shape;5164;p88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5" name="Google Shape;5165;p88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6" name="Google Shape;5166;p88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67" name="Google Shape;5167;p88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8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8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8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8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8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8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88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88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88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88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88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88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88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88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82" name="Google Shape;5182;p88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88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88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85" name="Google Shape;5185;p88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88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88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88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89" name="Google Shape;5189;p88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88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88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88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93" name="Google Shape;5193;p88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88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88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88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88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88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99" name="Google Shape;5199;p88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88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88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88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88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204" name="Google Shape;5204;p88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88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6" name="Google Shape;5206;p88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7" name="Google Shape;5207;p88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208" name="Google Shape;5208;p8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8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8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1" name="Google Shape;5211;p88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2" name="Google Shape;5212;p88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213" name="Google Shape;5213;p88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88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88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16" name="Google Shape;5216;p88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88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88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88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88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88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22" name="Google Shape;5222;p88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88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88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88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88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7" name="Google Shape;5227;p88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8" name="Google Shape;5228;p88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29" name="Google Shape;5229;p88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88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88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88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33" name="Google Shape;5233;p88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88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88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88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88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88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88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40" name="Google Shape;5240;p88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88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88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88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44" name="Google Shape;5244;p88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88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88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88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48" name="Google Shape;5248;p88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88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88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88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88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53" name="Google Shape;5253;p88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88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88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56" name="Google Shape;5256;p88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88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88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59" name="Google Shape;5259;p88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88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88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88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88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64" name="Google Shape;5264;p88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88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88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88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88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69" name="Google Shape;5269;p88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88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88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88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88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88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88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88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77" name="Google Shape;5277;p88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88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9" name="Google Shape;5279;p88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0" name="Google Shape;5280;p88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81" name="Google Shape;5281;p88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88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88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88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5" name="Google Shape;5285;p88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6" name="Google Shape;5286;p88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87" name="Google Shape;5287;p88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88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88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88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91" name="Google Shape;5291;p88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88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88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88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88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88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88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88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99" name="Google Shape;5299;p88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88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1" name="Google Shape;5301;p88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2" name="Google Shape;5302;p88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3" name="Google Shape;5303;p88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4" name="Google Shape;5304;p88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305" name="Google Shape;5305;p88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88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88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88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88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310" name="Google Shape;5310;p88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88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88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88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88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88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88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20" name="Shape 5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1" name="Google Shape;5321;p8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22" name="Google Shape;5322;p89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323" name="Google Shape;5323;p89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89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89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89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89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328" name="Google Shape;5328;p89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89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89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89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89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333" name="Google Shape;5333;p89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89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89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89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89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338" name="Google Shape;5338;p89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89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89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41" name="Google Shape;5341;p89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89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89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89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89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46" name="Google Shape;5346;p89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89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89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89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89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51" name="Google Shape;5351;p89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89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3" name="Google Shape;5353;p89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54" name="Google Shape;5354;p89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89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89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89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89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59" name="Google Shape;5359;p89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89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89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89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89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64" name="Google Shape;5364;p89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89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89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89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89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69" name="Google Shape;5369;p89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89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89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89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89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74" name="Google Shape;5374;p89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89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89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89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89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89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80" name="Google Shape;5380;p89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89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89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83" name="Google Shape;5383;p89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89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89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89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89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89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89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90" name="Google Shape;5390;p89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89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89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89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89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95" name="Google Shape;5395;p89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89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89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89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89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400" name="Google Shape;5400;p89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89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89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89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4" name="Google Shape;5404;p89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405" name="Google Shape;5405;p89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89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89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89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89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410" name="Google Shape;5410;p89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89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89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89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89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89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416" name="Google Shape;5416;p89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89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89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89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89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89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422" name="Google Shape;5422;p89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89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89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89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89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427" name="Google Shape;5427;p89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89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89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430" name="Google Shape;5430;p89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89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89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89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89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89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436" name="Google Shape;5436;p89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89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89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89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89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41" name="Google Shape;5441;p89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89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89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89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89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46" name="Google Shape;5446;p89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89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89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89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50" name="Google Shape;5450;p89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89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89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53" name="Google Shape;5453;p89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89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89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89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89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58" name="Google Shape;5458;p89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89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89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89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89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63" name="Google Shape;5463;p89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89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89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66" name="Google Shape;5466;p89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89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89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89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70" name="Google Shape;5470;p89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89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89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89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74" name="Google Shape;5474;p89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89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89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89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78" name="Google Shape;5478;p89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89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89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89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89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83" name="Google Shape;5483;p89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89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89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89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89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88" name="Google Shape;5488;p89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89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89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91" name="Google Shape;5491;p89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89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89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89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95" name="Google Shape;5495;p89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89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89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89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89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500" name="Google Shape;5500;p89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89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89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89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89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505" name="Google Shape;5505;p89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89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89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8" name="Google Shape;5508;p89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509" name="Google Shape;5509;p89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89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89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89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89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514" name="Google Shape;5514;p89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89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89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89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89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19" name="Google Shape;5519;p89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89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89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89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89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89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525" name="Google Shape;5525;p89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89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89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89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89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89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531" name="Google Shape;5531;p89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89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89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534" name="Google Shape;5534;p89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89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89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89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8" name="Google Shape;5538;p89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539" name="Google Shape;5539;p89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89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89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89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89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44" name="Google Shape;5544;p89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89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89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89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48" name="Google Shape;5548;p89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89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89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89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89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89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89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89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56" name="Google Shape;5556;p89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89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89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89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89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89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62" name="Google Shape;5562;p89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89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89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89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89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67" name="Google Shape;5567;p89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89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89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89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89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72" name="Google Shape;5572;p89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89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89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89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89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89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78" name="Google Shape;5578;p89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89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89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89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89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3" name="Google Shape;5583;p89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84" name="Google Shape;5584;p89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89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89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89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89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89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89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89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89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93" name="Google Shape;5593;p89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89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89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89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89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89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89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600" name="Google Shape;5600;p89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89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89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89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89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605" name="Google Shape;5605;p89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89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89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89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89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89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89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89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89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89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89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89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617" name="Google Shape;5617;p89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89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89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89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89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89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89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624" name="Google Shape;5624;p89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89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89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89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89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629" name="Google Shape;5629;p89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89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89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89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89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634" name="Google Shape;5634;p89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89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89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89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89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639" name="Google Shape;5639;p89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89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89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89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89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44" name="Google Shape;5644;p89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89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89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89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89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89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0" name="Google Shape;5650;p89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51" name="Google Shape;5651;p89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89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89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89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55" name="Google Shape;5655;p89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89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89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89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59" name="Google Shape;5659;p89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89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89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89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89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89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89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89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7" name="Google Shape;5667;p89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68" name="Google Shape;5668;p89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89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89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89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89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89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89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5" name="Google Shape;5675;p89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76" name="Google Shape;5676;p89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89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89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89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89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81" name="Google Shape;5681;p89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89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89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89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89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89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87" name="Google Shape;5687;p89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89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89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89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89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89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89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89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89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96" name="Google Shape;5696;p89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89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89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99" name="Google Shape;5699;p89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89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89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89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89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89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705" name="Google Shape;5705;p89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89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89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89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709" name="Google Shape;5709;p89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89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89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89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89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89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89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89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89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18" name="Google Shape;5718;p89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89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89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89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89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89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724" name="Google Shape;5724;p89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89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89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89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89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89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89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89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732" name="Google Shape;5732;p89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89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89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89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89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89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89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89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89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89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42" name="Google Shape;5742;p89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89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89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89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89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89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89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89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50" name="Google Shape;5750;p89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89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89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89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4" name="Google Shape;5754;p89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55" name="Google Shape;5755;p89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89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89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89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89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89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89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89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63" name="Google Shape;5763;p89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89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89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89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89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89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89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89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71" name="Google Shape;5771;p89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89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89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89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89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89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89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8" name="Google Shape;5778;p89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9" name="Google Shape;5779;p89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0" name="Google Shape;5780;p89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81" name="Google Shape;5781;p89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89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89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89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89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89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89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89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89" name="Google Shape;5789;p89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89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89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89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89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89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89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89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89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98" name="Google Shape;5798;p89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89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89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89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89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89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89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805" name="Google Shape;5805;p89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89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89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89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89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89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811" name="Google Shape;5811;p89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89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89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89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89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89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89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89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19" name="Google Shape;5819;p89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89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89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89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89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89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89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826" name="Google Shape;5826;p89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89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89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9" name="Google Shape;5829;p89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830" name="Google Shape;5830;p89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89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89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89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89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89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89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89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89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839" name="Google Shape;5839;p89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89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89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89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89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89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89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89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89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89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89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89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51" name="Google Shape;5851;p89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89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89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89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89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89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89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58" name="Google Shape;5858;p89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89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89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89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89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89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64" name="Google Shape;5864;p89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89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89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89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89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89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89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89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89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73" name="Google Shape;5873;p89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89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89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89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89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89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89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89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81" name="Google Shape;5881;p89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89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89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89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89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89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89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89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9" name="Google Shape;5889;p89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90" name="Google Shape;5890;p89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89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89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89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89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89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89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89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89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89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900" name="Google Shape;5900;p89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89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89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89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89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05" name="Google Shape;5905;p89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06" name="Google Shape;5906;p89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07" name="Google Shape;5907;p89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89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9" name="Google Shape;5909;p89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13" name="Shape 5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4" name="Google Shape;5914;p9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15" name="Google Shape;5915;p90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916" name="Google Shape;5916;p90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90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90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19" name="Google Shape;5919;p90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90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90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922" name="Google Shape;5922;p90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90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90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90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90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90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90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929" name="Google Shape;5929;p90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90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90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932" name="Google Shape;5932;p90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90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90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90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90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90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90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90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90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41" name="Google Shape;5941;p90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90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90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44" name="Google Shape;5944;p90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90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90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47" name="Google Shape;5947;p90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90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90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50" name="Google Shape;5950;p90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90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2" name="Google Shape;5952;p90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3" name="Google Shape;5953;p90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54" name="Google Shape;5954;p90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90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90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57" name="Google Shape;5957;p90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90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9" name="Google Shape;5959;p90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60" name="Google Shape;5960;p90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90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90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63" name="Google Shape;5963;p90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90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90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90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90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90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90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70" name="Google Shape;5970;p90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90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90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90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74" name="Google Shape;5974;p90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90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90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90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90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79" name="Google Shape;5979;p90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90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90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90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3" name="Google Shape;5983;p90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4" name="Google Shape;5984;p90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85" name="Google Shape;5985;p90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90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90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8" name="Google Shape;5988;p90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9" name="Google Shape;5989;p90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90" name="Google Shape;5990;p90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90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90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90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90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90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90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7" name="Google Shape;5997;p90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8" name="Google Shape;5998;p90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9" name="Google Shape;5999;p90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000" name="Google Shape;6000;p90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90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90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3" name="Google Shape;6003;p90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004" name="Google Shape;6004;p90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90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90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90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90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009" name="Google Shape;6009;p90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90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90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90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013" name="Google Shape;6013;p90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90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90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90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017" name="Google Shape;6017;p90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90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90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90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90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90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90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4" name="Google Shape;6024;p90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5" name="Google Shape;6025;p90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6" name="Google Shape;6026;p90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7" name="Google Shape;6027;p90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8" name="Google Shape;6028;p90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9" name="Google Shape;6029;p90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030" name="Google Shape;6030;p90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90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90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90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034" name="Google Shape;6034;p90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90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90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90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90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90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40" name="Google Shape;6040;p90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90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90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43" name="Google Shape;6043;p90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90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90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90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90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90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9" name="Google Shape;6049;p90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0" name="Google Shape;6050;p90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51" name="Google Shape;6051;p90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90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90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90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90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90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90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90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59" name="Google Shape;6059;p90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90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90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90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90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64" name="Google Shape;6064;p90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90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90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90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90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90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90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1" name="Google Shape;6071;p90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2" name="Google Shape;6072;p90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73" name="Google Shape;6073;p90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90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90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90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7" name="Google Shape;6077;p90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8" name="Google Shape;6078;p90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79" name="Google Shape;6079;p90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90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90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82" name="Google Shape;6082;p90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90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90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90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90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90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88" name="Google Shape;6088;p90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90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90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90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90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90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90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5" name="Google Shape;6095;p90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6" name="Google Shape;6096;p90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97" name="Google Shape;6097;p90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90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90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90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90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102" name="Google Shape;6102;p90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90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90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90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6" name="Google Shape;6106;p90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7" name="Google Shape;6107;p90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108" name="Google Shape;6108;p90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90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90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90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112" name="Google Shape;6112;p90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90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90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90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90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117" name="Google Shape;6117;p90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90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90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90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90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90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123" name="Google Shape;6123;p90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90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90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90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127" name="Google Shape;6127;p90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90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90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90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90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90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90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90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90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90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90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138" name="Google Shape;6138;p90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90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90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90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90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43" name="Google Shape;6143;p90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90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90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90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90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90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49" name="Google Shape;6149;p90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90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90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90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90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54" name="Google Shape;6154;p90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90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90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57" name="Google Shape;6157;p90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90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90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90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90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90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63" name="Google Shape;6163;p90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90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90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90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90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90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90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90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90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90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90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74" name="Google Shape;6174;p90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90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90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77" name="Google Shape;6177;p90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90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90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90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81" name="Google Shape;6181;p90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90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90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90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90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90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90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90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90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90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91" name="Google Shape;6191;p90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90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90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4" name="Google Shape;6194;p90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95" name="Google Shape;6195;p90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90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90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90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90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200" name="Google Shape;6200;p90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90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90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90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90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90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206" name="Google Shape;6206;p90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90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90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90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90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90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212" name="Google Shape;6212;p90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90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90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215" name="Google Shape;6215;p90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90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90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90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90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90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221" name="Google Shape;6221;p90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90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90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90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90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90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90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90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90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90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231" name="Google Shape;6231;p90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90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90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90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90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90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90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90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90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90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90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90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43" name="Google Shape;6243;p90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90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90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90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90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48" name="Google Shape;6248;p90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90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90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90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90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90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90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55" name="Google Shape;6255;p90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90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90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90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90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90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90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62" name="Google Shape;6262;p90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90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90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90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90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90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90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90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90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71" name="Google Shape;6271;p90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90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90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90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90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90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90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78" name="Google Shape;6278;p90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90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90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90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90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83" name="Google Shape;6283;p90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90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90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90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90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90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90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90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90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90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90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94" name="Google Shape;6294;p90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90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90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90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90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90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90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301" name="Google Shape;6301;p90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90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90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90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90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90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90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90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309" name="Google Shape;6309;p90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90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90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90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90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90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90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90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90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90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90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90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321" name="Google Shape;6321;p90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90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90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90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90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90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90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90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329" name="Google Shape;6329;p90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90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90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90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90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90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90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90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90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90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90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90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90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90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43" name="Google Shape;6343;p90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90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90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90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90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90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49" name="Google Shape;6349;p90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90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90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90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90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90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55" name="Google Shape;6355;p90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90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90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90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59" name="Google Shape;6359;p90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90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90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62" name="Google Shape;6362;p90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90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90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90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90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90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90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69" name="Google Shape;6369;p90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90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90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90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73" name="Google Shape;6373;p90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90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90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90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7" name="Google Shape;6377;p90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78" name="Google Shape;6378;p90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90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90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90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90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90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90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90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90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90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8" name="Google Shape;6388;p90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89" name="Google Shape;6389;p90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90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90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90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90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90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90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96" name="Google Shape;6396;p90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90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90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90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90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90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90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403" name="Google Shape;6403;p90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90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90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90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90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90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90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410" name="Google Shape;6410;p90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90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90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90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90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415" name="Google Shape;6415;p90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90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90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90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19" name="Google Shape;6419;p90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90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90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90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90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90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90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426" name="Google Shape;6426;p90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90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90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90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90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431" name="Google Shape;6431;p90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90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90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90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435" name="Google Shape;6435;p90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90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90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38" name="Google Shape;6438;p90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439" name="Google Shape;6439;p90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40" name="Google Shape;6440;p90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90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90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90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90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48" name="Shape 6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9" name="Google Shape;6449;p9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50" name="Google Shape;6450;p91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1" name="Google Shape;6451;p91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2" name="Google Shape;6452;p91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91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54" name="Google Shape;6454;p91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91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91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91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8" name="Google Shape;6458;p91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59" name="Google Shape;6459;p91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91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1" name="Google Shape;6461;p91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2" name="Google Shape;6462;p91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3" name="Google Shape;6463;p91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4" name="Google Shape;6464;p91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5" name="Google Shape;6465;p91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6" name="Google Shape;6466;p91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7" name="Google Shape;6467;p91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68" name="Google Shape;6468;p91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91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91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1" name="Google Shape;6471;p91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72" name="Google Shape;6472;p91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91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91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75" name="Google Shape;6475;p91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91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91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91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91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0" name="Google Shape;6480;p91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1" name="Google Shape;6481;p91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2" name="Google Shape;6482;p91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3" name="Google Shape;6483;p91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4" name="Google Shape;6484;p91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5" name="Google Shape;6485;p91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86" name="Google Shape;6486;p91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91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8" name="Google Shape;6488;p91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9" name="Google Shape;6489;p91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0" name="Google Shape;6490;p91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91" name="Google Shape;6491;p91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91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91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91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5" name="Google Shape;6495;p91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6" name="Google Shape;6496;p91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7" name="Google Shape;6497;p91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8" name="Google Shape;6498;p91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9" name="Google Shape;6499;p91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0" name="Google Shape;6500;p91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1" name="Google Shape;6501;p91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502" name="Google Shape;6502;p91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91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91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505" name="Google Shape;6505;p91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91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91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508" name="Google Shape;6508;p91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91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0" name="Google Shape;6510;p91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1" name="Google Shape;6511;p91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512" name="Google Shape;6512;p91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91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4" name="Google Shape;6514;p91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5" name="Google Shape;6515;p91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516" name="Google Shape;6516;p91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91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91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91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91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521" name="Google Shape;6521;p91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91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91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91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91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526" name="Google Shape;6526;p91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91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91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529" name="Google Shape;6529;p91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91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1" name="Google Shape;6531;p91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2" name="Google Shape;6532;p91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91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534" name="Google Shape;6534;p91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91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91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91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91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91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0" name="Google Shape;6540;p91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41" name="Google Shape;6541;p91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91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91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44" name="Google Shape;6544;p91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91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91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7" name="Google Shape;6547;p91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48" name="Google Shape;6548;p91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91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91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51" name="Google Shape;6551;p91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91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3" name="Google Shape;6553;p91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4" name="Google Shape;6554;p91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55" name="Google Shape;6555;p91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91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91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91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59" name="Google Shape;6559;p91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91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91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91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91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4" name="Google Shape;6564;p91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5" name="Google Shape;6565;p91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6" name="Google Shape;6566;p91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67" name="Google Shape;6567;p9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9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9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91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71" name="Google Shape;6571;p9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9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9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91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75" name="Google Shape;6575;p9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9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9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91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79" name="Google Shape;6579;p9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9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9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9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91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84" name="Google Shape;6584;p9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9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9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7" name="Google Shape;6587;p91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8" name="Google Shape;6588;p91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89" name="Google Shape;6589;p9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9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91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92" name="Google Shape;6592;p9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9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4" name="Google Shape;6594;p91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5" name="Google Shape;6595;p91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6" name="Google Shape;6596;p91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97" name="Google Shape;6597;p9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9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9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9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91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602" name="Google Shape;6602;p9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9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4" name="Google Shape;6604;p91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5" name="Google Shape;6605;p91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606" name="Google Shape;6606;p9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9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9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9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9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9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91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613" name="Google Shape;6613;p9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9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9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9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9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9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9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91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621" name="Google Shape;6621;p9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9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91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624" name="Google Shape;6624;p9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9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9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9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91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629" name="Google Shape;6629;p9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9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9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2" name="Google Shape;6632;p91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3" name="Google Shape;6633;p91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634" name="Google Shape;6634;p91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91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6" name="Google Shape;6636;p91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7" name="Google Shape;6637;p91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8" name="Google Shape;6638;p91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639" name="Google Shape;6639;p9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9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91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42" name="Google Shape;6642;p9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9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9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9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91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47" name="Google Shape;6647;p9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9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9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0" name="Google Shape;6650;p91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1" name="Google Shape;6651;p91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52" name="Google Shape;6652;p9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9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9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91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56" name="Google Shape;6656;p9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9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9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9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91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61" name="Google Shape;6661;p9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9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91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64" name="Google Shape;6664;p91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91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91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67" name="Google Shape;6667;p9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9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9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9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9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91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73" name="Google Shape;6673;p9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9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9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9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7" name="Google Shape;6677;p91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8" name="Google Shape;6678;p91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9" name="Google Shape;6679;p91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80" name="Google Shape;6680;p9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9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91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83" name="Google Shape;6683;p9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9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91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86" name="Google Shape;6686;p9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9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91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89" name="Google Shape;6689;p9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9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9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9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9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9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9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9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91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98" name="Google Shape;6698;p9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9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0" name="Google Shape;6700;p91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1" name="Google Shape;6701;p91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702" name="Google Shape;6702;p9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9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91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705" name="Google Shape;6705;p9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9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91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708" name="Google Shape;6708;p9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9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9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91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712" name="Google Shape;6712;p9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9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4" name="Google Shape;6714;p91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5" name="Google Shape;6715;p91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716" name="Google Shape;6716;p9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9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9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91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720" name="Google Shape;6720;p9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9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91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723" name="Google Shape;6723;p9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91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91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726" name="Google Shape;6726;p9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9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9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91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33" name="Shape 6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4" name="Google Shape;6734;p9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35" name="Google Shape;6735;p92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736" name="Google Shape;6736;p92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92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92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739" name="Google Shape;6739;p92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92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92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92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43" name="Google Shape;6743;p92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92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92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92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92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92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49" name="Google Shape;6749;p92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92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92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92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3" name="Google Shape;6753;p92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4" name="Google Shape;6754;p92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55" name="Google Shape;6755;p92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92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92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92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59" name="Google Shape;6759;p92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92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92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92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63" name="Google Shape;6763;p92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92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5" name="Google Shape;6765;p92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6" name="Google Shape;6766;p92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67" name="Google Shape;6767;p92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92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92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0" name="Google Shape;6770;p92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1" name="Google Shape;6771;p92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72" name="Google Shape;6772;p92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92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92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92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92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77" name="Google Shape;6777;p92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92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92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92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92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82" name="Google Shape;6782;p92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92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92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92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86" name="Google Shape;6786;p92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92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92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89" name="Google Shape;6789;p92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92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1" name="Google Shape;6791;p92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2" name="Google Shape;6792;p92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93" name="Google Shape;6793;p92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92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92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92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97" name="Google Shape;6797;p92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92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92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92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801" name="Google Shape;6801;p92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92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92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92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92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806" name="Google Shape;6806;p92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92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92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92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0" name="Google Shape;6810;p92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1" name="Google Shape;6811;p92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812" name="Google Shape;6812;p92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92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92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5" name="Google Shape;6815;p92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6" name="Google Shape;6816;p92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817" name="Google Shape;6817;p92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92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92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92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92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92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92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92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92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92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92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92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829" name="Google Shape;6829;p92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92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92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2" name="Google Shape;6832;p92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3" name="Google Shape;6833;p92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4" name="Google Shape;6834;p92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835" name="Google Shape;6835;p92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92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92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92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839" name="Google Shape;6839;p92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92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92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92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43" name="Google Shape;6843;p92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92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92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92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47" name="Google Shape;6847;p92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92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9" name="Google Shape;6849;p92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0" name="Google Shape;6850;p92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1" name="Google Shape;6851;p92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52" name="Google Shape;6852;p92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92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92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92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92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92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92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92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92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92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92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92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64" name="Google Shape;6864;p92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92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92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92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68" name="Google Shape;6868;p92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92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92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92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2" name="Google Shape;6872;p92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3" name="Google Shape;6873;p92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74" name="Google Shape;6874;p92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92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92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77" name="Google Shape;6877;p92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92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92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92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92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92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83" name="Google Shape;6883;p92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92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92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92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7" name="Google Shape;6887;p92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8" name="Google Shape;6888;p92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9" name="Google Shape;6889;p92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0" name="Google Shape;6890;p92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91" name="Google Shape;6891;p92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92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92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94" name="Google Shape;6894;p92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92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92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92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92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99" name="Google Shape;6899;p92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92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92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92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903" name="Google Shape;6903;p92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92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92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92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907" name="Google Shape;6907;p92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92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92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92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92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92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92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92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915" name="Google Shape;6915;p92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92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92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92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92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92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92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2" name="Google Shape;6922;p92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3" name="Google Shape;6923;p92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924" name="Google Shape;6924;p92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92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92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92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92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92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930" name="Google Shape;6930;p92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92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92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92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92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92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936" name="Google Shape;6936;p92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92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92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92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40" name="Google Shape;6940;p92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92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92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92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4" name="Google Shape;6944;p92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5" name="Google Shape;6945;p92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6" name="Google Shape;6946;p92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47" name="Google Shape;6947;p92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92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92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92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92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92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53" name="Google Shape;6953;p92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92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92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92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92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92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92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92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61" name="Google Shape;6961;p92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92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92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92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65" name="Google Shape;6965;p92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92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92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92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92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92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92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92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92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74" name="Google Shape;6974;p92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92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92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92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92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92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92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92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82" name="Google Shape;6982;p92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92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92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85" name="Google Shape;6985;p92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92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92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92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92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92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92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92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92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92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92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96" name="Google Shape;6996;p92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92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92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92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92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001" name="Google Shape;7001;p92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92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92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92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92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92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92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92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009" name="Google Shape;7009;p92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92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92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92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013" name="Google Shape;7013;p92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92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92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92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92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92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92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020" name="Google Shape;7020;p92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92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92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92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92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025" name="Google Shape;7025;p92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92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92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028" name="Google Shape;7028;p92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92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92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031" name="Google Shape;7031;p92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92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92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92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92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92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92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92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039" name="Google Shape;7039;p92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92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92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92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92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92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45" name="Google Shape;7045;p92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92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92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92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92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50" name="Google Shape;7050;p92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92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92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92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92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55" name="Google Shape;7055;p92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92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92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92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92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60" name="Google Shape;7060;p92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92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92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63" name="Google Shape;7063;p92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92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92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92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92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8" name="Google Shape;7068;p92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69" name="Google Shape;7069;p92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92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92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92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92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92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92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92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77" name="Google Shape;7077;p92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92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92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0" name="Google Shape;7080;p92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92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82" name="Google Shape;7082;p92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92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92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92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92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92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88" name="Google Shape;7088;p92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92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92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92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92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92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94" name="Google Shape;7094;p92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92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92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92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92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92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92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92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92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92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104" name="Google Shape;7104;p92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92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92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92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92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92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92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92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92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113" name="Google Shape;7113;p92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92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92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92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92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18" name="Google Shape;7118;p92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92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92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121" name="Google Shape;7121;p92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92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92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92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92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92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92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128" name="Google Shape;7128;p92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92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92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92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92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133" name="Google Shape;7133;p92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92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92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92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137" name="Google Shape;7137;p92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92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92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92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92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92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92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92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45" name="Google Shape;7145;p92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92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92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48" name="Google Shape;7148;p92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92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92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51" name="Google Shape;7151;p92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92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92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54" name="Google Shape;7154;p92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92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92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92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92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92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92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92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62" name="Google Shape;7162;p92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92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92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65" name="Google Shape;7165;p92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92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7" name="Google Shape;7167;p92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8" name="Google Shape;7168;p92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69" name="Google Shape;7169;p92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92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92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75" name="Shape 7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6" name="Google Shape;7176;p9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77" name="Google Shape;7177;p93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8" name="Google Shape;7178;p93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79" name="Google Shape;7179;p93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93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93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82" name="Google Shape;7182;p93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93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93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93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86" name="Google Shape;7186;p93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93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93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93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93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93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92" name="Google Shape;7192;p93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93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93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93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93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93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98" name="Google Shape;7198;p93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93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93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93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93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93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93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93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93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93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93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93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93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211" name="Google Shape;7211;p93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93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93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214" name="Google Shape;7214;p93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93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93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93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8" name="Google Shape;7218;p93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9" name="Google Shape;7219;p93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220" name="Google Shape;7220;p93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93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93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93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93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93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6" name="Google Shape;7226;p93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7" name="Google Shape;7227;p93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8" name="Google Shape;7228;p93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229" name="Google Shape;7229;p93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93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93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93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93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93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235" name="Google Shape;7235;p93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93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93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93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93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93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93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93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93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44" name="Google Shape;7244;p93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93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93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47" name="Google Shape;7247;p93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93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93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93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51" name="Google Shape;7251;p93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93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93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54" name="Google Shape;7254;p93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93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93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93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93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93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93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1" name="Google Shape;7261;p93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62" name="Google Shape;7262;p93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93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93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65" name="Google Shape;7265;p93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93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93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93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69" name="Google Shape;7269;p93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93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93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72" name="Google Shape;7272;p93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93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93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5" name="Google Shape;7275;p93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6" name="Google Shape;7276;p93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7" name="Google Shape;7277;p93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78" name="Google Shape;7278;p93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93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93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93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93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93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4" name="Google Shape;7284;p93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5" name="Google Shape;7285;p93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86" name="Google Shape;7286;p93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93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93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93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90" name="Google Shape;7290;p93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93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2" name="Google Shape;7292;p93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3" name="Google Shape;7293;p93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94" name="Google Shape;7294;p93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93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93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93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98" name="Google Shape;7298;p93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93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0" name="Google Shape;7300;p93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1" name="Google Shape;7301;p93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2" name="Google Shape;7302;p93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3" name="Google Shape;7303;p93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304" name="Google Shape;7304;p93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93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93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7" name="Google Shape;7307;p93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308" name="Google Shape;7308;p93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93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93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1" name="Google Shape;7311;p93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2" name="Google Shape;7312;p93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3" name="Google Shape;7313;p93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314" name="Google Shape;7314;p93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93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93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93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318" name="Google Shape;7318;p93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93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93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321" name="Google Shape;7321;p93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93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3" name="Google Shape;7323;p93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4" name="Google Shape;7324;p93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325" name="Google Shape;7325;p93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93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93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93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93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93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93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93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93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4" name="Google Shape;7334;p93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5" name="Google Shape;7335;p93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336" name="Google Shape;7336;p93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93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93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93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93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41" name="Google Shape;7341;p93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93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93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44" name="Google Shape;7344;p93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93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6" name="Google Shape;7346;p93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7" name="Google Shape;7347;p93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48" name="Google Shape;7348;p93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93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93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93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52" name="Google Shape;7352;p93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93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93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93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93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93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93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59" name="Google Shape;7359;p93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93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93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62" name="Google Shape;7362;p93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93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93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65" name="Google Shape;7365;p93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93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93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93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93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93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71" name="Google Shape;7371;p93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93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93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93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5" name="Google Shape;7375;p93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6" name="Google Shape;7376;p93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77" name="Google Shape;7377;p93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93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93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93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93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82" name="Google Shape;7382;p93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93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93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93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86" name="Google Shape;7386;p93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93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93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93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90" name="Google Shape;7390;p93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93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93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93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93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93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93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93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93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9" name="Google Shape;7399;p93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0" name="Google Shape;7400;p93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401" name="Google Shape;7401;p93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93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93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93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405" name="Google Shape;7405;p93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93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93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408" name="Google Shape;7408;p93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93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0" name="Google Shape;7410;p93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1" name="Google Shape;7411;p93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412" name="Google Shape;7412;p93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93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93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415" name="Google Shape;7415;p93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93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93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418" name="Google Shape;7418;p93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93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93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421" name="Google Shape;7421;p93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93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93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424" name="Google Shape;7424;p93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93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93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93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93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429" name="Google Shape;7429;p93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93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93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432" name="Google Shape;7432;p93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93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93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435" name="Google Shape;7435;p93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93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93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93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93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93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41" name="Google Shape;7441;p93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93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93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93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93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93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93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93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93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50" name="Google Shape;7450;p93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93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93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93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54" name="Google Shape;7454;p93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93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93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93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93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59" name="Google Shape;7459;p93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93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1" name="Google Shape;7461;p93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2" name="Google Shape;7462;p93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63" name="Google Shape;7463;p93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93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93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93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93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68" name="Google Shape;7468;p93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93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93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93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93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73" name="Google Shape;7473;p93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93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93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93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77" name="Google Shape;7477;p93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93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93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80" name="Google Shape;7480;p93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93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93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93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84" name="Google Shape;7484;p93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93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6" name="Google Shape;7486;p93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87" name="Google Shape;7487;p93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93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93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90" name="Google Shape;7490;p93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93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93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93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4" name="Google Shape;7494;p93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5" name="Google Shape;7495;p93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96" name="Google Shape;7496;p93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93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93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9" name="Google Shape;7499;p93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0" name="Google Shape;7500;p93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501" name="Google Shape;7501;p93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93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93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4" name="Google Shape;7504;p93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5" name="Google Shape;7505;p93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506" name="Google Shape;7506;p93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93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93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93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510" name="Google Shape;7510;p93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93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93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93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514" name="Google Shape;7514;p93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93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93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93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93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9" name="Google Shape;7519;p93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0" name="Google Shape;7520;p93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521" name="Google Shape;7521;p93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93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93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4" name="Google Shape;7524;p93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5" name="Google Shape;7525;p93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526" name="Google Shape;7526;p93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93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93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93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93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93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93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93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93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93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93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7" name="Google Shape;7537;p93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41" name="Shape 7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2" name="Google Shape;7542;p9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43" name="Google Shape;7543;p94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4" name="Google Shape;7544;p94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45" name="Google Shape;7545;p94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94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94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94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49" name="Google Shape;7549;p94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94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94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94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94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94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94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94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94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94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94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94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1" name="Google Shape;7561;p94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2" name="Google Shape;7562;p94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3" name="Google Shape;7563;p94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4" name="Google Shape;7564;p94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65" name="Google Shape;7565;p94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94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94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94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9" name="Google Shape;7569;p94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0" name="Google Shape;7570;p94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71" name="Google Shape;7571;p94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94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94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94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94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6" name="Google Shape;7576;p94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7" name="Google Shape;7577;p94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8" name="Google Shape;7578;p94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9" name="Google Shape;7579;p94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80" name="Google Shape;7580;p94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94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94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83" name="Google Shape;7583;p94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94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94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94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7" name="Google Shape;7587;p94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8" name="Google Shape;7588;p94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9" name="Google Shape;7589;p94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90" name="Google Shape;7590;p94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94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94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3" name="Google Shape;7593;p94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4" name="Google Shape;7594;p94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95" name="Google Shape;7595;p94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94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94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8" name="Google Shape;7598;p94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9" name="Google Shape;7599;p94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0" name="Google Shape;7600;p94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601" name="Google Shape;7601;p94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94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94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604" name="Google Shape;7604;p94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94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94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607" name="Google Shape;7607;p94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94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94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610" name="Google Shape;7610;p94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94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94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94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94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94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94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94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94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94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620" name="Google Shape;7620;p94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94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94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94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624" name="Google Shape;7624;p94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94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94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94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94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94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94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94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94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633" name="Google Shape;7633;p94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94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94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94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94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94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94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94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41" name="Google Shape;7641;p94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94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3" name="Google Shape;7643;p94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4" name="Google Shape;7644;p94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45" name="Google Shape;7645;p94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94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94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94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94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94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94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94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53" name="Google Shape;7653;p94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94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94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94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57" name="Google Shape;7657;p94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94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94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0" name="Google Shape;7660;p94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1" name="Google Shape;7661;p94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62" name="Google Shape;7662;p94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94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94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5" name="Google Shape;7665;p94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66" name="Google Shape;7666;p94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94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94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9" name="Google Shape;7669;p94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0" name="Google Shape;7670;p94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1" name="Google Shape;7671;p94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72" name="Google Shape;7672;p94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94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94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94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94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94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78" name="Google Shape;7678;p94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94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94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94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94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94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94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85" name="Google Shape;7685;p94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94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94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94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89" name="Google Shape;7689;p94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94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94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92" name="Google Shape;7692;p94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94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94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94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96" name="Google Shape;7696;p94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94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94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94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94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1" name="Google Shape;7701;p94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2" name="Google Shape;7702;p94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3" name="Google Shape;7703;p94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4" name="Google Shape;7704;p94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5" name="Google Shape;7705;p94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706" name="Google Shape;7706;p94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94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94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94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0" name="Google Shape;7710;p94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711" name="Google Shape;7711;p94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94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94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94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94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94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94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94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94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94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94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94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94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724" name="Google Shape;7724;p94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94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94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94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94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94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94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94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94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94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734" name="Google Shape;7734;p94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94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94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94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738" name="Google Shape;7738;p94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94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94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94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94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94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94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45" name="Google Shape;7745;p94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94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94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94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94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94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51" name="Google Shape;7751;p94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94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94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94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94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94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94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94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59" name="Google Shape;7759;p94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94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94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94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94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94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94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66" name="Google Shape;7766;p94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94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94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94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94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94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94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94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94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94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76" name="Google Shape;7776;p94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94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94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94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80" name="Google Shape;7780;p94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94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94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94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94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85" name="Google Shape;7785;p94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94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94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88" name="Google Shape;7788;p94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94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94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94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94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93" name="Google Shape;7793;p94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94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94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94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94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98" name="Google Shape;7798;p94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94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94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94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94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94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94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94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94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94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808" name="Google Shape;7808;p94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94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94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811" name="Google Shape;7811;p94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94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94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94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94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94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94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94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819" name="Google Shape;7819;p94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94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94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94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94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94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94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94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94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94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94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94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94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94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94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94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94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94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837" name="Google Shape;7837;p94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94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94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94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94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94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94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44" name="Google Shape;7844;p94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94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94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47" name="Google Shape;7847;p94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94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94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94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94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94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94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94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55" name="Google Shape;7855;p94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94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94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94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94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94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94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62" name="Google Shape;7862;p94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94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94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94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94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94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68" name="Google Shape;7868;p94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94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94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94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94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94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94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94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76" name="Google Shape;7876;p94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94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94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94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94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81" name="Google Shape;7881;p94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94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94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94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85" name="Google Shape;7885;p94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94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94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94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89" name="Google Shape;7889;p94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94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94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94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94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94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94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94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94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8" name="Google Shape;7898;p94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9" name="Google Shape;7899;p94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900" name="Google Shape;7900;p94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94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94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94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94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94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94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94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908" name="Google Shape;7908;p94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94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94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94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94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94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94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915" name="Google Shape;7915;p94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94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94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94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94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94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94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94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94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924" name="Google Shape;7924;p94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94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94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94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94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94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930" name="Google Shape;7930;p94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94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94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94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94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94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94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937" name="Google Shape;7937;p94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94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94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94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41" name="Google Shape;7941;p94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94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94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94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94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94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94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8" name="Google Shape;7948;p94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49" name="Google Shape;7949;p94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94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94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94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94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94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94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94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57" name="Google Shape;7957;p94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94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94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94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94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94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94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94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65" name="Google Shape;7965;p94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94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94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94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94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94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71" name="Google Shape;7971;p94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94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94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94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75" name="Google Shape;7975;p94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94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94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94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94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0" name="Google Shape;7980;p94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81" name="Google Shape;7981;p94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94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94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94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94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94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94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88" name="Google Shape;7988;p94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94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94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94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94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94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94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94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96" name="Google Shape;7996;p94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94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94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94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94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001" name="Google Shape;8001;p94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94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94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94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94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94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94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94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009" name="Google Shape;8009;p94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94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94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94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3" name="Google Shape;8013;p94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4" name="Google Shape;8014;p94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015" name="Google Shape;8015;p94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94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94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94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9" name="Google Shape;8019;p94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0" name="Google Shape;8020;p94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021" name="Google Shape;8021;p94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94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94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24" name="Google Shape;8024;p94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025" name="Google Shape;8025;p94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6" name="Google Shape;8026;p94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027" name="Google Shape;8027;p94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028" name="Google Shape;8028;p94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94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94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94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94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94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94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94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036" name="Google Shape;8036;p94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94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94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94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94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41" name="Google Shape;8041;p94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45" name="Shape 8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6" name="Google Shape;8046;p9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47" name="Google Shape;8047;p95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48" name="Google Shape;8048;p95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95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95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95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95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3" name="Google Shape;8053;p95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4" name="Google Shape;8054;p95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5" name="Google Shape;8055;p95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56" name="Google Shape;8056;p95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95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95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95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60" name="Google Shape;8060;p95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95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2" name="Google Shape;8062;p95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63" name="Google Shape;8063;p95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95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95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95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7" name="Google Shape;8067;p95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8" name="Google Shape;8068;p95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69" name="Google Shape;8069;p95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95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1" name="Google Shape;8071;p95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2" name="Google Shape;8072;p95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73" name="Google Shape;8073;p95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95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95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76" name="Google Shape;8076;p95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95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95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95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95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95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95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95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95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85" name="Google Shape;8085;p95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95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7" name="Google Shape;8087;p95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88" name="Google Shape;8088;p95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95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95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1" name="Google Shape;8091;p95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2" name="Google Shape;8092;p95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3" name="Google Shape;8093;p95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94" name="Google Shape;8094;p95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95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95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97" name="Google Shape;8097;p95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95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95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95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95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95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3" name="Google Shape;8103;p95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4" name="Google Shape;8104;p95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105" name="Google Shape;8105;p95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95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95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95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95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110" name="Google Shape;8110;p95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95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95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3" name="Google Shape;8113;p95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4" name="Google Shape;8114;p95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115" name="Google Shape;8115;p95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95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95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95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95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95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95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95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3" name="Google Shape;8123;p95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4" name="Google Shape;8124;p95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125" name="Google Shape;8125;p95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95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95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95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9" name="Google Shape;8129;p95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0" name="Google Shape;8130;p95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1" name="Google Shape;8131;p95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132" name="Google Shape;8132;p95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95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95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135" name="Google Shape;8135;p95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95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95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8" name="Google Shape;8138;p95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9" name="Google Shape;8139;p95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40" name="Google Shape;8140;p95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95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95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95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44" name="Google Shape;8144;p95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95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95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95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95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95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95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51" name="Google Shape;8151;p95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95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95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95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95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56" name="Google Shape;8156;p95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95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8" name="Google Shape;8158;p95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9" name="Google Shape;8159;p95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60" name="Google Shape;8160;p95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95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95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95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95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95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95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67" name="Google Shape;8167;p95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95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95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70" name="Google Shape;8170;p95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95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2" name="Google Shape;8172;p95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3" name="Google Shape;8173;p95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4" name="Google Shape;8174;p95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75" name="Google Shape;8175;p95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95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95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78" name="Google Shape;8178;p95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95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95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95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95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95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4" name="Google Shape;8184;p95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5" name="Google Shape;8185;p95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86" name="Google Shape;8186;p95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95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95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95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90" name="Google Shape;8190;p95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95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95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95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95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95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95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95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98" name="Google Shape;8198;p95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95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95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95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95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95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95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205" name="Google Shape;8205;p95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95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95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95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95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95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95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212" name="Google Shape;8212;p95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95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95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95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216" name="Google Shape;8216;p95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95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95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95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95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95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222" name="Google Shape;8222;p95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95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95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95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95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95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95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229" name="Google Shape;8229;p95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95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95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95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95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95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235" name="Google Shape;8235;p95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95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95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95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95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95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95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95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95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95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95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46" name="Google Shape;8246;p95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95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95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95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95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95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95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95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95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95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95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95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58" name="Google Shape;8258;p95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95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95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95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95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3" name="Google Shape;8263;p95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4" name="Google Shape;8264;p95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65" name="Google Shape;8265;p95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95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95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95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95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95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95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95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95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95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95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95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77" name="Google Shape;8277;p95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95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95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95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95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95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95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95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95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86" name="Google Shape;8286;p95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95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95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95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90" name="Google Shape;8290;p95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95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95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95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94" name="Google Shape;8294;p95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95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95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95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95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95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95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301" name="Google Shape;8301;p95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95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95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95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95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95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95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308" name="Google Shape;8308;p95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95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95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95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95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313" name="Google Shape;8313;p95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95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95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95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317" name="Google Shape;8317;p95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95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95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95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95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322" name="Google Shape;8322;p95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95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95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95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95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95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95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95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330" name="Google Shape;8330;p95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95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95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95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95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95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95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337" name="Google Shape;8337;p95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95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95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95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95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95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43" name="Google Shape;8343;p95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95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95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95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95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95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95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95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95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95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53" name="Google Shape;8353;p95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95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95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95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95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95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95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95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95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2" name="Google Shape;8362;p95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63" name="Google Shape;8363;p95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95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95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95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95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95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95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95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71" name="Google Shape;8371;p95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95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95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95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95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95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95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78" name="Google Shape;8378;p95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95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95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95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95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95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95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95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95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95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88" name="Google Shape;8388;p95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95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95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95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95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95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95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95" name="Google Shape;8395;p95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95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95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95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9" name="Google Shape;8399;p95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400" name="Google Shape;8400;p95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95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95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95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95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95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95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95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95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95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0" name="Google Shape;8410;p95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1" name="Google Shape;8411;p95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412" name="Google Shape;8412;p95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95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95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95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95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95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95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419" name="Google Shape;8419;p95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95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95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422" name="Google Shape;8422;p95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95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95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425" name="Google Shape;8425;p95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95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95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95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95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95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95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432" name="Google Shape;8432;p95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95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95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95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436" name="Google Shape;8436;p95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95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41" name="Shape 8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2" name="Google Shape;8442;p9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43" name="Google Shape;8443;p96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4" name="Google Shape;8444;p96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45" name="Google Shape;8445;p96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96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7" name="Google Shape;8447;p96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8" name="Google Shape;8448;p96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49" name="Google Shape;8449;p96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96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1" name="Google Shape;8451;p96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2" name="Google Shape;8452;p96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53" name="Google Shape;8453;p96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96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96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56" name="Google Shape;8456;p96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96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96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96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60" name="Google Shape;8460;p96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96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96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96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96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96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66" name="Google Shape;8466;p96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96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96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96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96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96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96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96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4" name="Google Shape;8474;p96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96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6" name="Google Shape;8476;p96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7" name="Google Shape;8477;p96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78" name="Google Shape;8478;p96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96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96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96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96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83" name="Google Shape;8483;p96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96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96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86" name="Google Shape;8486;p96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96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96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89" name="Google Shape;8489;p96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96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96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96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96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96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95" name="Google Shape;8495;p96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96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96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96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99" name="Google Shape;8499;p96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96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96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96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96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96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96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96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507" name="Google Shape;8507;p96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96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96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96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511" name="Google Shape;8511;p96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96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96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96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96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96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96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96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96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520" name="Google Shape;8520;p96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96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96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96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96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96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96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96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96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96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530" name="Google Shape;8530;p96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96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96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533" name="Google Shape;8533;p96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96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96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96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537" name="Google Shape;8537;p96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96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96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0" name="Google Shape;8540;p96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1" name="Google Shape;8541;p96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42" name="Google Shape;8542;p96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96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96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96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96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96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96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9" name="Google Shape;8549;p96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0" name="Google Shape;8550;p96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51" name="Google Shape;8551;p96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96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96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54" name="Google Shape;8554;p96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96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96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57" name="Google Shape;8557;p96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96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96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96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96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62" name="Google Shape;8562;p96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96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96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65" name="Google Shape;8565;p96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96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96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68" name="Google Shape;8568;p96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96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96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71" name="Google Shape;8571;p96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96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3" name="Google Shape;8573;p96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4" name="Google Shape;8574;p96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5" name="Google Shape;8575;p96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76" name="Google Shape;8576;p96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96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96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79" name="Google Shape;8579;p96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96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96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96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83" name="Google Shape;8583;p96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96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96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6" name="Google Shape;8586;p96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7" name="Google Shape;8587;p96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8" name="Google Shape;8588;p96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89" name="Google Shape;8589;p96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96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96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96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96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96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96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96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97" name="Google Shape;8597;p96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96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96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96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96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602" name="Google Shape;8602;p96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96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96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96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96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607" name="Google Shape;8607;p96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96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96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96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1" name="Google Shape;8611;p96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2" name="Google Shape;8612;p96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613" name="Google Shape;8613;p96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96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96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96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96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96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96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620" name="Google Shape;8620;p96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96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96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96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624" name="Google Shape;8624;p9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9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96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627" name="Google Shape;8627;p9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9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9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9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9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96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633" name="Google Shape;8633;p9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9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9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9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9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9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9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9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9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9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9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9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5" name="Google Shape;8645;p96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6" name="Google Shape;8646;p96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47" name="Google Shape;8647;p9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9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9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96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51" name="Google Shape;8651;p9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9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9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9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9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9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96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58" name="Google Shape;8658;p9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9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9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9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96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63" name="Google Shape;8663;p9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9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9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9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96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68" name="Google Shape;8668;p9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9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96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71" name="Google Shape;8671;p9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9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9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9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96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76" name="Google Shape;8676;p9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9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9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96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80" name="Google Shape;8680;p9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9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9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96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84" name="Google Shape;8684;p9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9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9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9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96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89" name="Google Shape;8689;p9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9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9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96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93" name="Google Shape;8693;p9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9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9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96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97" name="Google Shape;8697;p9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9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96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700" name="Google Shape;8700;p9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9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9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9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9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96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706" name="Google Shape;8706;p9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9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96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709" name="Google Shape;8709;p9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9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9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9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96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714" name="Google Shape;8714;p9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9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9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9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9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9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9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9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9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3" name="Google Shape;8723;p96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724" name="Google Shape;8724;p9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9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96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727" name="Google Shape;8727;p9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9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9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96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731" name="Google Shape;8731;p9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9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9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9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96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736" name="Google Shape;8736;p9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9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96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739" name="Google Shape;8739;p9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9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9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96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43" name="Google Shape;8743;p9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9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9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9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96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48" name="Google Shape;8748;p9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9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96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51" name="Google Shape;8751;p9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9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9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9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96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56" name="Google Shape;8756;p9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9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96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59" name="Google Shape;8759;p9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9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9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9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9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9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9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96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67" name="Google Shape;8767;p9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9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9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9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9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96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73" name="Google Shape;8773;p9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9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96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76" name="Google Shape;8776;p9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9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9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9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9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9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9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9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9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96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86" name="Google Shape;8786;p9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9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9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96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90" name="Google Shape;8790;p9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9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9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793" name="Google Shape;8793;p96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94" name="Google Shape;8794;p9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9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9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9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9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96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800" name="Google Shape;8800;p9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9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9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96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804" name="Google Shape;8804;p9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9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9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9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96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809" name="Google Shape;8809;p9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9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96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812" name="Google Shape;8812;p9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9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9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9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9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9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9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96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820" name="Google Shape;8820;p9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9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9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96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824" name="Google Shape;8824;p9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9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9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9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9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9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9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96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832" name="Google Shape;8832;p9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9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9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9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9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96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838" name="Google Shape;8838;p9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9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96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41" name="Google Shape;8841;p9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9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96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44" name="Google Shape;8844;p9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9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9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96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48" name="Google Shape;8848;p9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9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9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9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9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96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54" name="Google Shape;8854;p9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9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9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96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58" name="Google Shape;8858;p9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9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9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9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96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63" name="Google Shape;8863;p9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9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9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9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9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9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96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70" name="Google Shape;8870;p96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96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96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73" name="Google Shape;8873;p96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96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78" name="Shape 8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9" name="Google Shape;8879;p97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80" name="Google Shape;8880;p97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81" name="Google Shape;8881;p97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97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97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97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97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86" name="Google Shape;8886;p97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97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97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9" name="Google Shape;8889;p97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0" name="Google Shape;8890;p97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91" name="Google Shape;8891;p97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97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97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94" name="Google Shape;8894;p97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97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6" name="Google Shape;8896;p97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7" name="Google Shape;8897;p97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98" name="Google Shape;8898;p97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97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97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1" name="Google Shape;8901;p97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2" name="Google Shape;8902;p97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3" name="Google Shape;8903;p97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4" name="Google Shape;8904;p97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5" name="Google Shape;8905;p97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906" name="Google Shape;8906;p97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97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97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97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97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911" name="Google Shape;8911;p97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97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3" name="Google Shape;8913;p97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914" name="Google Shape;8914;p97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97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97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97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918" name="Google Shape;8918;p97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97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0" name="Google Shape;8920;p97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1" name="Google Shape;8921;p97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922" name="Google Shape;8922;p97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97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97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97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97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7" name="Google Shape;8927;p97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8" name="Google Shape;8928;p97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9" name="Google Shape;8929;p97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30" name="Google Shape;8930;p97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97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97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97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97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35" name="Google Shape;8935;p97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97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7" name="Google Shape;8937;p97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8" name="Google Shape;8938;p97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39" name="Google Shape;8939;p97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97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97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97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3" name="Google Shape;8943;p97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4" name="Google Shape;8944;p97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5" name="Google Shape;8945;p97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6" name="Google Shape;8946;p97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47" name="Google Shape;8947;p97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97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97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50" name="Google Shape;8950;p97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97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97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3" name="Google Shape;8953;p97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4" name="Google Shape;8954;p97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55" name="Google Shape;8955;p97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97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97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97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97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97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61" name="Google Shape;8961;p97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97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97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97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97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66" name="Google Shape;8966;p97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97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8" name="Google Shape;8968;p97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9" name="Google Shape;8969;p97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70" name="Google Shape;8970;p97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97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97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97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74" name="Google Shape;8974;p97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97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6" name="Google Shape;8976;p97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7" name="Google Shape;8977;p97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78" name="Google Shape;8978;p97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97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97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97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97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97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97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97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6" name="Google Shape;8986;p97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7" name="Google Shape;8987;p97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88" name="Google Shape;8988;p97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97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97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91" name="Google Shape;8991;p97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97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97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97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97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96" name="Google Shape;8996;p97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97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97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97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97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001" name="Google Shape;9001;p97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97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97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004" name="Google Shape;9004;p97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97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97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97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97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009" name="Google Shape;9009;p97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97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97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97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97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014" name="Google Shape;9014;p97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97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97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97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97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97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97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97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97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97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97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97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97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97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97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97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97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31" name="Google Shape;9031;p97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97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97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4" name="Google Shape;9034;p97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5" name="Google Shape;9035;p97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36" name="Google Shape;9036;p97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97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97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97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97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97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42" name="Google Shape;9042;p97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97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4" name="Google Shape;9044;p97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5" name="Google Shape;9045;p97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46" name="Google Shape;9046;p97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97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97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97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50" name="Google Shape;9050;p97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97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97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97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97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97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56" name="Google Shape;9056;p97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97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97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97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97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97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97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97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64" name="Google Shape;9064;p97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97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97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97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68" name="Google Shape;9068;p97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97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97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97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72" name="Google Shape;9072;p97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97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97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97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97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77" name="Google Shape;9077;p97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97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97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97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97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97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83" name="Google Shape;9083;p97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97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97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86" name="Google Shape;9086;p97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97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97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97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97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97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97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97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94" name="Google Shape;9094;p97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97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97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97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97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97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97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97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102" name="Google Shape;9102;p97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97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97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97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97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97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108" name="Google Shape;9108;p97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97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97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97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97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97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97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115" name="Google Shape;9115;p97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97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97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97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9" name="Google Shape;9119;p97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120" name="Google Shape;9120;p97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97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97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97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97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97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97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97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97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29" name="Google Shape;9129;p97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97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97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97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97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97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35" name="Google Shape;9135;p97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97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97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97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97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40" name="Google Shape;9140;p97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97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97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97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97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97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46" name="Google Shape;9146;p97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97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97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97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97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97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97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97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97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97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97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97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97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59" name="Google Shape;9159;p97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97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97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97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97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97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97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66" name="Google Shape;9166;p97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97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97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97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97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97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97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97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74" name="Google Shape;9174;p97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97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97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7" name="Google Shape;9177;p97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8" name="Google Shape;9178;p97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79" name="Google Shape;9179;p97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97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97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97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97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84" name="Google Shape;9184;p97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97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97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97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97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9" name="Google Shape;9189;p97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0" name="Google Shape;9190;p97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91" name="Google Shape;9191;p97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97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97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97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95" name="Google Shape;9195;p97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97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97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97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97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97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97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202" name="Google Shape;9202;p97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97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97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97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97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97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97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9" name="Google Shape;9209;p97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210" name="Google Shape;9210;p97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97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97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97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214" name="Google Shape;9214;p97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97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97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97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97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97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97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221" name="Google Shape;9221;p97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97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97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4" name="Google Shape;9224;p97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225" name="Google Shape;9225;p97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97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97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97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29" name="Google Shape;9229;p97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97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97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97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33" name="Google Shape;9233;p97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97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97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97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97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97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97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97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97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42" name="Google Shape;9242;p97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97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97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97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97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97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97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97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97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51" name="Google Shape;9251;p97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97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97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97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55" name="Google Shape;9255;p97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97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97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97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97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97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97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97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97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64" name="Google Shape;9264;p97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97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97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97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97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97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97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97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2" name="Google Shape;9272;p97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73" name="Google Shape;9273;p97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97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97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97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7" name="Google Shape;9277;p97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78" name="Google Shape;9278;p97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97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97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97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97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97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97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97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86" name="Google Shape;9286;p97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97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97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97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97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97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97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93" name="Google Shape;9293;p97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97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97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97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97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97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99" name="Google Shape;9299;p97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97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97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97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303" name="Google Shape;9303;p97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97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97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97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97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97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97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0" name="Google Shape;9310;p97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311" name="Google Shape;9311;p97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97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97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97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315" name="Google Shape;9315;p97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97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97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97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97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97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321" name="Google Shape;9321;p97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97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97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97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97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26" name="Google Shape;9326;p97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97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97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97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97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97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32" name="Google Shape;9332;p97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97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97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97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97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97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97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9" name="Google Shape;9339;p97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40" name="Google Shape;9340;p97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97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97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97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97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97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49" name="Shape 9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50" name="Google Shape;9350;p98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Insurance Pitch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Insurance Pitch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