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2" r:id="rId3"/>
    <p:sldMasterId id="214748366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</p:sldIdLst>
  <p:sldSz cy="5143500" cx="9144000"/>
  <p:notesSz cx="6858000" cy="9144000"/>
  <p:embeddedFontLst>
    <p:embeddedFont>
      <p:font typeface="Josefin Slab"/>
      <p:regular r:id="rId37"/>
      <p:bold r:id="rId38"/>
      <p:italic r:id="rId39"/>
      <p:boldItalic r:id="rId40"/>
    </p:embeddedFont>
    <p:embeddedFont>
      <p:font typeface="Proxima Nova"/>
      <p:regular r:id="rId41"/>
      <p:bold r:id="rId42"/>
      <p:italic r:id="rId43"/>
      <p:boldItalic r:id="rId44"/>
    </p:embeddedFont>
    <p:embeddedFont>
      <p:font typeface="Arvo"/>
      <p:regular r:id="rId45"/>
      <p:bold r:id="rId46"/>
      <p:italic r:id="rId47"/>
      <p:boldItalic r:id="rId48"/>
    </p:embeddedFont>
    <p:embeddedFont>
      <p:font typeface="Barlow Semi Condensed Medium"/>
      <p:regular r:id="rId49"/>
      <p:bold r:id="rId50"/>
      <p:italic r:id="rId51"/>
      <p:boldItalic r:id="rId52"/>
    </p:embeddedFont>
    <p:embeddedFont>
      <p:font typeface="Josefin Sans"/>
      <p:regular r:id="rId53"/>
      <p:bold r:id="rId54"/>
      <p:italic r:id="rId55"/>
      <p:boldItalic r:id="rId56"/>
    </p:embeddedFont>
    <p:embeddedFont>
      <p:font typeface="Proxima Nova Semibold"/>
      <p:regular r:id="rId57"/>
      <p:bold r:id="rId58"/>
      <p:boldItalic r:id="rId59"/>
    </p:embeddedFont>
    <p:embeddedFont>
      <p:font typeface="Zilla Slab"/>
      <p:regular r:id="rId60"/>
      <p:bold r:id="rId61"/>
      <p:italic r:id="rId62"/>
    </p:embeddedFont>
    <p:embeddedFont>
      <p:font typeface="Zilla Slab Light"/>
      <p:bold r:id="rId63"/>
      <p:boldItalic r:id="rId64"/>
    </p:embeddedFont>
    <p:embeddedFont>
      <p:font typeface="Josefin Sans Thin"/>
      <p:regular r:id="rId65"/>
      <p:bold r:id="rId66"/>
      <p:italic r:id="rId67"/>
      <p:boldItalic r:id="rId6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JosefinSlab-boldItalic.fntdata"/><Relationship Id="rId42" Type="http://schemas.openxmlformats.org/officeDocument/2006/relationships/font" Target="fonts/ProximaNova-bold.fntdata"/><Relationship Id="rId41" Type="http://schemas.openxmlformats.org/officeDocument/2006/relationships/font" Target="fonts/ProximaNova-regular.fntdata"/><Relationship Id="rId44" Type="http://schemas.openxmlformats.org/officeDocument/2006/relationships/font" Target="fonts/ProximaNova-boldItalic.fntdata"/><Relationship Id="rId43" Type="http://schemas.openxmlformats.org/officeDocument/2006/relationships/font" Target="fonts/ProximaNova-italic.fntdata"/><Relationship Id="rId46" Type="http://schemas.openxmlformats.org/officeDocument/2006/relationships/font" Target="fonts/Arvo-bold.fntdata"/><Relationship Id="rId45" Type="http://schemas.openxmlformats.org/officeDocument/2006/relationships/font" Target="fonts/Arvo-regular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Arvo-boldItalic.fntdata"/><Relationship Id="rId47" Type="http://schemas.openxmlformats.org/officeDocument/2006/relationships/font" Target="fonts/Arvo-italic.fntdata"/><Relationship Id="rId49" Type="http://schemas.openxmlformats.org/officeDocument/2006/relationships/font" Target="fonts/BarlowSemiCondensedMedium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font" Target="fonts/JosefinSlab-regular.fntdata"/><Relationship Id="rId36" Type="http://schemas.openxmlformats.org/officeDocument/2006/relationships/slide" Target="slides/slide31.xml"/><Relationship Id="rId39" Type="http://schemas.openxmlformats.org/officeDocument/2006/relationships/font" Target="fonts/JosefinSlab-italic.fntdata"/><Relationship Id="rId38" Type="http://schemas.openxmlformats.org/officeDocument/2006/relationships/font" Target="fonts/JosefinSlab-bold.fntdata"/><Relationship Id="rId62" Type="http://schemas.openxmlformats.org/officeDocument/2006/relationships/font" Target="fonts/ZillaSlab-italic.fntdata"/><Relationship Id="rId61" Type="http://schemas.openxmlformats.org/officeDocument/2006/relationships/font" Target="fonts/ZillaSlab-bold.fntdata"/><Relationship Id="rId20" Type="http://schemas.openxmlformats.org/officeDocument/2006/relationships/slide" Target="slides/slide15.xml"/><Relationship Id="rId64" Type="http://schemas.openxmlformats.org/officeDocument/2006/relationships/font" Target="fonts/ZillaSlabLight-boldItalic.fntdata"/><Relationship Id="rId63" Type="http://schemas.openxmlformats.org/officeDocument/2006/relationships/font" Target="fonts/ZillaSlabLight-bold.fntdata"/><Relationship Id="rId22" Type="http://schemas.openxmlformats.org/officeDocument/2006/relationships/slide" Target="slides/slide17.xml"/><Relationship Id="rId66" Type="http://schemas.openxmlformats.org/officeDocument/2006/relationships/font" Target="fonts/JosefinSansThin-bold.fntdata"/><Relationship Id="rId21" Type="http://schemas.openxmlformats.org/officeDocument/2006/relationships/slide" Target="slides/slide16.xml"/><Relationship Id="rId65" Type="http://schemas.openxmlformats.org/officeDocument/2006/relationships/font" Target="fonts/JosefinSansThin-regular.fntdata"/><Relationship Id="rId24" Type="http://schemas.openxmlformats.org/officeDocument/2006/relationships/slide" Target="slides/slide19.xml"/><Relationship Id="rId68" Type="http://schemas.openxmlformats.org/officeDocument/2006/relationships/font" Target="fonts/JosefinSansThin-boldItalic.fntdata"/><Relationship Id="rId23" Type="http://schemas.openxmlformats.org/officeDocument/2006/relationships/slide" Target="slides/slide18.xml"/><Relationship Id="rId67" Type="http://schemas.openxmlformats.org/officeDocument/2006/relationships/font" Target="fonts/JosefinSansThin-italic.fntdata"/><Relationship Id="rId60" Type="http://schemas.openxmlformats.org/officeDocument/2006/relationships/font" Target="fonts/ZillaSlab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BarlowSemiCondensedMedium-italic.fntdata"/><Relationship Id="rId50" Type="http://schemas.openxmlformats.org/officeDocument/2006/relationships/font" Target="fonts/BarlowSemiCondensedMedium-bold.fntdata"/><Relationship Id="rId53" Type="http://schemas.openxmlformats.org/officeDocument/2006/relationships/font" Target="fonts/JosefinSans-regular.fntdata"/><Relationship Id="rId52" Type="http://schemas.openxmlformats.org/officeDocument/2006/relationships/font" Target="fonts/BarlowSemiCondensedMedium-boldItalic.fntdata"/><Relationship Id="rId11" Type="http://schemas.openxmlformats.org/officeDocument/2006/relationships/slide" Target="slides/slide6.xml"/><Relationship Id="rId55" Type="http://schemas.openxmlformats.org/officeDocument/2006/relationships/font" Target="fonts/JosefinSans-italic.fntdata"/><Relationship Id="rId10" Type="http://schemas.openxmlformats.org/officeDocument/2006/relationships/slide" Target="slides/slide5.xml"/><Relationship Id="rId54" Type="http://schemas.openxmlformats.org/officeDocument/2006/relationships/font" Target="fonts/JosefinSans-bold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regular.fntdata"/><Relationship Id="rId12" Type="http://schemas.openxmlformats.org/officeDocument/2006/relationships/slide" Target="slides/slide7.xml"/><Relationship Id="rId56" Type="http://schemas.openxmlformats.org/officeDocument/2006/relationships/font" Target="fonts/JosefinSans-boldItalic.fntdata"/><Relationship Id="rId15" Type="http://schemas.openxmlformats.org/officeDocument/2006/relationships/slide" Target="slides/slide10.xml"/><Relationship Id="rId59" Type="http://schemas.openxmlformats.org/officeDocument/2006/relationships/font" Target="fonts/ProximaNovaSemibold-boldItalic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g578575d214_3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" name="Google Shape;114;g578575d214_3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g57cfa781d9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" name="Google Shape;120;g57cfa781d9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g57cfa781d9_1_1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" name="Google Shape;137;g57cfa781d9_1_1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g57cfa781d9_1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" name="Google Shape;175;g57cfa781d9_1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g57cfa781d9_1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" name="Google Shape;182;g57cfa781d9_1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57cfa781d9_1_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57cfa781d9_1_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Google Shape;275;g57cfa781d9_1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6" name="Google Shape;276;g57cfa781d9_1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g57cfa781d9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" name="Google Shape;325;g57cfa781d9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6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g57cfa781d9_1_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" name="Google Shape;368;g57cfa781d9_1_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g57cfa781d9_1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" name="Google Shape;441;g57cfa781d9_1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g57cfa781d9_1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" name="Google Shape;478;g57cfa781d9_1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5" name="Shape 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" name="Google Shape;516;g57cfa781d9_1_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" name="Google Shape;517;g57cfa781d9_1_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g57cfa781d9_1_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" name="Google Shape;529;g57cfa781d9_1_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g57cfa781d9_1_1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6" name="Google Shape;556;g57cfa781d9_1_1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57cfa781d9_5_87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" name="Google Shape;578;g57cfa781d9_5_87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57cfa781d9_5_5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57cfa781d9_5_5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Google Shape;592;g57cfa781d9_5_5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3" name="Google Shape;593;g57cfa781d9_5_5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g57cfa781d9_5_5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" name="Google Shape;609;g57cfa781d9_5_5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3" name="Shape 1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" name="Google Shape;1224;g57cfa781d9_5_11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5" name="Google Shape;1225;g57cfa781d9_5_11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14" name="Shape 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5" name="Google Shape;3715;g57cfa781d9_5_36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6" name="Google Shape;3716;g57cfa781d9_5_36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24" name="Shape 4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5" name="Google Shape;4425;g57cfa781d9_5_43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6" name="Google Shape;4426;g57cfa781d9_5_43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17" name="Shape 5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8" name="Google Shape;5018;g57cfa781d9_5_4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9" name="Google Shape;5019;g57cfa781d9_5_4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13" name="Shape 5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4" name="Google Shape;5414;g57cfa781d9_5_5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15" name="Google Shape;5415;g57cfa781d9_5_5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48" name="Shape 5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9" name="Google Shape;5949;g57cfa781d9_5_58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0" name="Google Shape;5950;g57cfa781d9_5_58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33" name="Shape 6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4" name="Google Shape;6234;g57cfa781d9_5_6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5" name="Google Shape;6235;g57cfa781d9_5_6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75" name="Shape 6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" name="Google Shape;6676;g57cfa781d9_5_66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7" name="Google Shape;6677;g57cfa781d9_5_66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41" name="Shape 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2" name="Google Shape;7042;g57cfa781d9_5_6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3" name="Google Shape;7043;g57cfa781d9_5_6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45" name="Shape 7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6" name="Google Shape;7546;g57cfa781d9_5_7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7" name="Google Shape;7547;g57cfa781d9_5_7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41" name="Shape 7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2" name="Google Shape;7942;g57cfa781d9_5_78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43" name="Google Shape;7943;g57cfa781d9_5_78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78" name="Shape 8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9" name="Google Shape;8379;g57cfa781d9_5_83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0" name="Google Shape;8380;g57cfa781d9_5_83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49" name="Shape 8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0" name="Google Shape;8850;g57cfa781d9_5_87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1" name="Google Shape;8851;g57cfa781d9_5_87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>
  <p:cSld name="TITLE_1_1_1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10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2"/>
          <p:cNvSpPr/>
          <p:nvPr/>
        </p:nvSpPr>
        <p:spPr>
          <a:xfrm>
            <a:off x="1078150" y="0"/>
            <a:ext cx="4875300" cy="333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1078150" y="0"/>
            <a:ext cx="4875300" cy="3338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 txBox="1"/>
          <p:nvPr>
            <p:ph type="ctrTitle"/>
          </p:nvPr>
        </p:nvSpPr>
        <p:spPr>
          <a:xfrm>
            <a:off x="1432400" y="143175"/>
            <a:ext cx="6516600" cy="242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6000"/>
              <a:buFont typeface="Josefin Sans"/>
              <a:buNone/>
              <a:defRPr b="1" sz="60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9pPr>
          </a:lstStyle>
          <a:p/>
        </p:txBody>
      </p:sp>
      <p:sp>
        <p:nvSpPr>
          <p:cNvPr id="14" name="Google Shape;14;p2"/>
          <p:cNvSpPr txBox="1"/>
          <p:nvPr>
            <p:ph idx="1" type="subTitle"/>
          </p:nvPr>
        </p:nvSpPr>
        <p:spPr>
          <a:xfrm>
            <a:off x="1432400" y="2515875"/>
            <a:ext cx="4374000" cy="25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Zilla Slab"/>
              <a:buNone/>
              <a:defRPr sz="1400">
                <a:latin typeface="Zilla Slab"/>
                <a:ea typeface="Zilla Slab"/>
                <a:cs typeface="Zilla Slab"/>
                <a:sym typeface="Zilla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000"/>
              <a:buFont typeface="Josefin Slab"/>
              <a:buNone/>
              <a:defRPr sz="1000">
                <a:solidFill>
                  <a:srgbClr val="6F40A8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>
  <p:cSld name="CUSTOM"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Google Shape;16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17" name="Google Shape;17;p3"/>
          <p:cNvSpPr/>
          <p:nvPr/>
        </p:nvSpPr>
        <p:spPr>
          <a:xfrm>
            <a:off x="4308925" y="50"/>
            <a:ext cx="4595100" cy="5087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 flipH="1">
            <a:off x="5485575" y="416250"/>
            <a:ext cx="15810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 sz="14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2" type="subTitle"/>
          </p:nvPr>
        </p:nvSpPr>
        <p:spPr>
          <a:xfrm>
            <a:off x="5485625" y="1005425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3" type="subTitle"/>
          </p:nvPr>
        </p:nvSpPr>
        <p:spPr>
          <a:xfrm flipH="1">
            <a:off x="5485575" y="1464949"/>
            <a:ext cx="15810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 sz="14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4" type="subTitle"/>
          </p:nvPr>
        </p:nvSpPr>
        <p:spPr>
          <a:xfrm>
            <a:off x="5485625" y="2054126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5" type="subTitle"/>
          </p:nvPr>
        </p:nvSpPr>
        <p:spPr>
          <a:xfrm flipH="1">
            <a:off x="5485575" y="2513648"/>
            <a:ext cx="15810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 sz="14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idx="6" type="subTitle"/>
          </p:nvPr>
        </p:nvSpPr>
        <p:spPr>
          <a:xfrm>
            <a:off x="5485625" y="3102829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idx="7" type="subTitle"/>
          </p:nvPr>
        </p:nvSpPr>
        <p:spPr>
          <a:xfrm flipH="1">
            <a:off x="5485575" y="3557850"/>
            <a:ext cx="15810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 sz="14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Josefin Sans"/>
              <a:buNone/>
              <a:defRPr b="1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idx="8" type="subTitle"/>
          </p:nvPr>
        </p:nvSpPr>
        <p:spPr>
          <a:xfrm>
            <a:off x="5485625" y="4147025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Font typeface="Josefin Slab"/>
              <a:buNone/>
              <a:defRPr sz="1100">
                <a:solidFill>
                  <a:srgbClr val="666666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26" name="Google Shape;26;p3"/>
          <p:cNvSpPr/>
          <p:nvPr/>
        </p:nvSpPr>
        <p:spPr>
          <a:xfrm>
            <a:off x="4308925" y="50"/>
            <a:ext cx="1009500" cy="51435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 txBox="1"/>
          <p:nvPr>
            <p:ph hasCustomPrompt="1" type="title"/>
          </p:nvPr>
        </p:nvSpPr>
        <p:spPr>
          <a:xfrm>
            <a:off x="3928216" y="337210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/>
          <p:nvPr>
            <p:ph hasCustomPrompt="1" idx="9" type="title"/>
          </p:nvPr>
        </p:nvSpPr>
        <p:spPr>
          <a:xfrm>
            <a:off x="3928216" y="1394592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9" name="Google Shape;29;p3"/>
          <p:cNvSpPr txBox="1"/>
          <p:nvPr>
            <p:ph hasCustomPrompt="1" idx="13" type="title"/>
          </p:nvPr>
        </p:nvSpPr>
        <p:spPr>
          <a:xfrm>
            <a:off x="3928216" y="2438810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" name="Google Shape;30;p3"/>
          <p:cNvSpPr txBox="1"/>
          <p:nvPr>
            <p:ph hasCustomPrompt="1" idx="14" type="title"/>
          </p:nvPr>
        </p:nvSpPr>
        <p:spPr>
          <a:xfrm>
            <a:off x="3928216" y="3483010"/>
            <a:ext cx="1770900" cy="987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4800"/>
              <a:buNone/>
              <a:defRPr sz="4800">
                <a:solidFill>
                  <a:srgbClr val="6F40A8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 ">
  <p:cSld name="CUSTOM_1_1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Google Shape;33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34" name="Google Shape;34;p4"/>
          <p:cNvSpPr/>
          <p:nvPr/>
        </p:nvSpPr>
        <p:spPr>
          <a:xfrm>
            <a:off x="796875" y="799650"/>
            <a:ext cx="7551600" cy="354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 txBox="1"/>
          <p:nvPr>
            <p:ph idx="1" type="subTitle"/>
          </p:nvPr>
        </p:nvSpPr>
        <p:spPr>
          <a:xfrm flipH="1">
            <a:off x="1302950" y="1610789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6" name="Google Shape;36;p4"/>
          <p:cNvSpPr txBox="1"/>
          <p:nvPr>
            <p:ph idx="2" type="subTitle"/>
          </p:nvPr>
        </p:nvSpPr>
        <p:spPr>
          <a:xfrm>
            <a:off x="1303150" y="1865388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3" type="subTitle"/>
          </p:nvPr>
        </p:nvSpPr>
        <p:spPr>
          <a:xfrm flipH="1">
            <a:off x="3736225" y="1610789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4" type="subTitle"/>
          </p:nvPr>
        </p:nvSpPr>
        <p:spPr>
          <a:xfrm>
            <a:off x="3736500" y="1865388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39" name="Google Shape;39;p4"/>
          <p:cNvSpPr txBox="1"/>
          <p:nvPr>
            <p:ph idx="5" type="subTitle"/>
          </p:nvPr>
        </p:nvSpPr>
        <p:spPr>
          <a:xfrm flipH="1">
            <a:off x="1302950" y="3059664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0" name="Google Shape;40;p4"/>
          <p:cNvSpPr txBox="1"/>
          <p:nvPr>
            <p:ph idx="6" type="subTitle"/>
          </p:nvPr>
        </p:nvSpPr>
        <p:spPr>
          <a:xfrm>
            <a:off x="1303150" y="3314263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41" name="Google Shape;41;p4"/>
          <p:cNvSpPr txBox="1"/>
          <p:nvPr>
            <p:ph idx="7" type="subTitle"/>
          </p:nvPr>
        </p:nvSpPr>
        <p:spPr>
          <a:xfrm flipH="1">
            <a:off x="3736225" y="3059664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Josefin Sans"/>
              <a:buNone/>
              <a:defRPr b="1" sz="12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42" name="Google Shape;42;p4"/>
          <p:cNvSpPr txBox="1"/>
          <p:nvPr>
            <p:ph idx="8" type="subTitle"/>
          </p:nvPr>
        </p:nvSpPr>
        <p:spPr>
          <a:xfrm>
            <a:off x="3736500" y="3314263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100"/>
              <a:buNone/>
              <a:defRPr sz="11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43" name="Google Shape;43;p4"/>
          <p:cNvSpPr txBox="1"/>
          <p:nvPr>
            <p:ph type="ctrTitle"/>
          </p:nvPr>
        </p:nvSpPr>
        <p:spPr>
          <a:xfrm>
            <a:off x="6105025" y="1739250"/>
            <a:ext cx="21993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Josefin Sans"/>
              <a:buNone/>
              <a:defRPr b="1" sz="1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44" name="Google Shape;44;p4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454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1">
  <p:cSld name="CUSTOM_4_4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Google Shape;46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47;p5"/>
          <p:cNvSpPr/>
          <p:nvPr/>
        </p:nvSpPr>
        <p:spPr>
          <a:xfrm>
            <a:off x="0" y="1301200"/>
            <a:ext cx="8041200" cy="2541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5"/>
          <p:cNvSpPr/>
          <p:nvPr/>
        </p:nvSpPr>
        <p:spPr>
          <a:xfrm>
            <a:off x="0" y="1301250"/>
            <a:ext cx="8041200" cy="2541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5"/>
          <p:cNvSpPr txBox="1"/>
          <p:nvPr>
            <p:ph idx="1" type="subTitle"/>
          </p:nvPr>
        </p:nvSpPr>
        <p:spPr>
          <a:xfrm>
            <a:off x="4548074" y="2303100"/>
            <a:ext cx="2564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200"/>
              <a:buNone/>
              <a:defRPr sz="1200">
                <a:solidFill>
                  <a:srgbClr val="6F40A8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0" name="Google Shape;50;p5"/>
          <p:cNvSpPr txBox="1"/>
          <p:nvPr>
            <p:ph type="ctrTitle"/>
          </p:nvPr>
        </p:nvSpPr>
        <p:spPr>
          <a:xfrm>
            <a:off x="610142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1" name="Google Shape;51;p5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">
  <p:cSld name="CUSTOM_7_1"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Google Shape;53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54" name="Google Shape;54;p6"/>
          <p:cNvSpPr/>
          <p:nvPr/>
        </p:nvSpPr>
        <p:spPr>
          <a:xfrm>
            <a:off x="1774500" y="1301200"/>
            <a:ext cx="5595000" cy="2541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6"/>
          <p:cNvSpPr/>
          <p:nvPr/>
        </p:nvSpPr>
        <p:spPr>
          <a:xfrm>
            <a:off x="1774500" y="1301200"/>
            <a:ext cx="5595000" cy="2541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6"/>
          <p:cNvSpPr txBox="1"/>
          <p:nvPr>
            <p:ph idx="1" type="subTitle"/>
          </p:nvPr>
        </p:nvSpPr>
        <p:spPr>
          <a:xfrm flipH="1">
            <a:off x="2437659" y="3209600"/>
            <a:ext cx="4268700" cy="39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Josefin Sans"/>
              <a:buNone/>
              <a:defRPr b="1" sz="1000"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idx="2" type="subTitle"/>
          </p:nvPr>
        </p:nvSpPr>
        <p:spPr>
          <a:xfrm>
            <a:off x="2189450" y="2303050"/>
            <a:ext cx="47652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8" name="Google Shape;58;p6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2_1_1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" name="Google Shape;60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61" name="Google Shape;61;p7"/>
          <p:cNvSpPr/>
          <p:nvPr/>
        </p:nvSpPr>
        <p:spPr>
          <a:xfrm>
            <a:off x="829825" y="36150"/>
            <a:ext cx="7474800" cy="496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7"/>
          <p:cNvSpPr/>
          <p:nvPr/>
        </p:nvSpPr>
        <p:spPr>
          <a:xfrm>
            <a:off x="6105025" y="1847250"/>
            <a:ext cx="2243400" cy="144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7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" name="Google Shape;64;p7"/>
          <p:cNvSpPr txBox="1"/>
          <p:nvPr>
            <p:ph type="ctrTitle"/>
          </p:nvPr>
        </p:nvSpPr>
        <p:spPr>
          <a:xfrm>
            <a:off x="6381625" y="173925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Josefin Sans"/>
              <a:buNone/>
              <a:defRPr b="1" sz="1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 1">
  <p:cSld name="CUSTOM_2_1_1_1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Google Shape;66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67" name="Google Shape;67;p8"/>
          <p:cNvSpPr/>
          <p:nvPr/>
        </p:nvSpPr>
        <p:spPr>
          <a:xfrm>
            <a:off x="829825" y="36150"/>
            <a:ext cx="7474800" cy="496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8"/>
          <p:cNvSpPr/>
          <p:nvPr/>
        </p:nvSpPr>
        <p:spPr>
          <a:xfrm>
            <a:off x="6105025" y="1847250"/>
            <a:ext cx="2243400" cy="144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8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0" name="Google Shape;70;p8"/>
          <p:cNvSpPr txBox="1"/>
          <p:nvPr>
            <p:ph type="ctrTitle"/>
          </p:nvPr>
        </p:nvSpPr>
        <p:spPr>
          <a:xfrm>
            <a:off x="6381625" y="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Josefin Sans"/>
              <a:buNone/>
              <a:defRPr b="1" sz="1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 2">
  <p:cSld name="CUSTOM_2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" name="Google Shape;72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73" name="Google Shape;73;p9"/>
          <p:cNvSpPr/>
          <p:nvPr/>
        </p:nvSpPr>
        <p:spPr>
          <a:xfrm>
            <a:off x="810050" y="816650"/>
            <a:ext cx="7527600" cy="351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9"/>
          <p:cNvSpPr txBox="1"/>
          <p:nvPr>
            <p:ph idx="12" type="sldNum"/>
          </p:nvPr>
        </p:nvSpPr>
        <p:spPr>
          <a:xfrm>
            <a:off x="8595275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5" name="Google Shape;75;p9"/>
          <p:cNvSpPr txBox="1"/>
          <p:nvPr>
            <p:ph type="ctrTitle"/>
          </p:nvPr>
        </p:nvSpPr>
        <p:spPr>
          <a:xfrm>
            <a:off x="6381625" y="173925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Josefin Sans"/>
              <a:buNone/>
              <a:defRPr b="1" sz="1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">
  <p:cSld name="CUSTOM_5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Google Shape;77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78" name="Google Shape;78;p10"/>
          <p:cNvSpPr/>
          <p:nvPr/>
        </p:nvSpPr>
        <p:spPr>
          <a:xfrm>
            <a:off x="796875" y="799650"/>
            <a:ext cx="7551600" cy="354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 txBox="1"/>
          <p:nvPr>
            <p:ph type="ctrTitle"/>
          </p:nvPr>
        </p:nvSpPr>
        <p:spPr>
          <a:xfrm>
            <a:off x="6381625" y="173925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Josefin Sans"/>
              <a:buNone/>
              <a:defRPr b="1" sz="1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80" name="Google Shape;80;p10"/>
          <p:cNvSpPr txBox="1"/>
          <p:nvPr>
            <p:ph idx="1" type="subTitle"/>
          </p:nvPr>
        </p:nvSpPr>
        <p:spPr>
          <a:xfrm flipH="1">
            <a:off x="2918425" y="2467750"/>
            <a:ext cx="1564500" cy="28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/>
        </p:txBody>
      </p:sp>
      <p:sp>
        <p:nvSpPr>
          <p:cNvPr id="81" name="Google Shape;81;p10"/>
          <p:cNvSpPr txBox="1"/>
          <p:nvPr>
            <p:ph idx="2" type="subTitle"/>
          </p:nvPr>
        </p:nvSpPr>
        <p:spPr>
          <a:xfrm>
            <a:off x="2918475" y="2815063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2" name="Google Shape;82;p10"/>
          <p:cNvSpPr txBox="1"/>
          <p:nvPr>
            <p:ph idx="3" type="subTitle"/>
          </p:nvPr>
        </p:nvSpPr>
        <p:spPr>
          <a:xfrm flipH="1">
            <a:off x="4630775" y="2467750"/>
            <a:ext cx="1564500" cy="28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/>
        </p:txBody>
      </p:sp>
      <p:sp>
        <p:nvSpPr>
          <p:cNvPr id="83" name="Google Shape;83;p10"/>
          <p:cNvSpPr txBox="1"/>
          <p:nvPr>
            <p:ph idx="4" type="subTitle"/>
          </p:nvPr>
        </p:nvSpPr>
        <p:spPr>
          <a:xfrm>
            <a:off x="4630825" y="2815038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4" name="Google Shape;84;p10"/>
          <p:cNvSpPr txBox="1"/>
          <p:nvPr>
            <p:ph idx="5" type="subTitle"/>
          </p:nvPr>
        </p:nvSpPr>
        <p:spPr>
          <a:xfrm flipH="1">
            <a:off x="1206000" y="2467700"/>
            <a:ext cx="1564500" cy="28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Josefin Sans Thin"/>
              <a:buNone/>
              <a:defRPr sz="1200">
                <a:latin typeface="Josefin Sans Thin"/>
                <a:ea typeface="Josefin Sans Thin"/>
                <a:cs typeface="Josefin Sans Thin"/>
                <a:sym typeface="Josefin Sans Thin"/>
              </a:defRPr>
            </a:lvl9pPr>
          </a:lstStyle>
          <a:p/>
        </p:txBody>
      </p:sp>
      <p:sp>
        <p:nvSpPr>
          <p:cNvPr id="85" name="Google Shape;85;p10"/>
          <p:cNvSpPr txBox="1"/>
          <p:nvPr>
            <p:ph idx="6" type="subTitle"/>
          </p:nvPr>
        </p:nvSpPr>
        <p:spPr>
          <a:xfrm>
            <a:off x="1206050" y="2815100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6" name="Google Shape;86;p10"/>
          <p:cNvSpPr txBox="1"/>
          <p:nvPr>
            <p:ph idx="7" type="subTitle"/>
          </p:nvPr>
        </p:nvSpPr>
        <p:spPr>
          <a:xfrm>
            <a:off x="2918500" y="2614050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87" name="Google Shape;87;p10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8" name="Google Shape;88;p10"/>
          <p:cNvSpPr txBox="1"/>
          <p:nvPr>
            <p:ph idx="8" type="subTitle"/>
          </p:nvPr>
        </p:nvSpPr>
        <p:spPr>
          <a:xfrm>
            <a:off x="4630850" y="2614025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89" name="Google Shape;89;p10"/>
          <p:cNvSpPr txBox="1"/>
          <p:nvPr>
            <p:ph idx="9" type="subTitle"/>
          </p:nvPr>
        </p:nvSpPr>
        <p:spPr>
          <a:xfrm>
            <a:off x="1206075" y="2614075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2">
  <p:cSld name="CUSTOM_4_3_3"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" name="Google Shape;91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92" name="Google Shape;92;p11"/>
          <p:cNvSpPr/>
          <p:nvPr/>
        </p:nvSpPr>
        <p:spPr>
          <a:xfrm>
            <a:off x="974700" y="1824275"/>
            <a:ext cx="4300500" cy="2680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1"/>
          <p:cNvSpPr txBox="1"/>
          <p:nvPr>
            <p:ph idx="1" type="subTitle"/>
          </p:nvPr>
        </p:nvSpPr>
        <p:spPr>
          <a:xfrm>
            <a:off x="2221525" y="2895865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400"/>
              <a:buNone/>
              <a:defRPr>
                <a:solidFill>
                  <a:srgbClr val="6F40A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400"/>
              <a:buNone/>
              <a:defRPr>
                <a:solidFill>
                  <a:srgbClr val="6F40A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400"/>
              <a:buNone/>
              <a:defRPr>
                <a:solidFill>
                  <a:srgbClr val="6F40A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400"/>
              <a:buNone/>
              <a:defRPr>
                <a:solidFill>
                  <a:srgbClr val="6F40A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200"/>
              <a:buNone/>
              <a:defRPr sz="1200">
                <a:solidFill>
                  <a:srgbClr val="6F40A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200"/>
              <a:buNone/>
              <a:defRPr sz="1200">
                <a:solidFill>
                  <a:srgbClr val="6F40A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200"/>
              <a:buNone/>
              <a:defRPr sz="1200">
                <a:solidFill>
                  <a:srgbClr val="6F40A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1200"/>
              <a:buNone/>
              <a:defRPr sz="1200">
                <a:solidFill>
                  <a:srgbClr val="6F40A8"/>
                </a:solidFill>
              </a:defRPr>
            </a:lvl9pPr>
          </a:lstStyle>
          <a:p/>
        </p:txBody>
      </p:sp>
      <p:sp>
        <p:nvSpPr>
          <p:cNvPr id="94" name="Google Shape;94;p11"/>
          <p:cNvSpPr txBox="1"/>
          <p:nvPr>
            <p:ph type="ctrTitle"/>
          </p:nvPr>
        </p:nvSpPr>
        <p:spPr>
          <a:xfrm>
            <a:off x="1286099" y="843265"/>
            <a:ext cx="39891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F40A8"/>
              </a:buClr>
              <a:buSzPts val="3600"/>
              <a:buNone/>
              <a:defRPr sz="3600">
                <a:solidFill>
                  <a:srgbClr val="6F40A8"/>
                </a:solidFill>
              </a:defRPr>
            </a:lvl9pPr>
          </a:lstStyle>
          <a:p/>
        </p:txBody>
      </p:sp>
      <p:sp>
        <p:nvSpPr>
          <p:cNvPr id="95" name="Google Shape;95;p11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3">
  <p:cSld name="CUSTOM_4_3_2_1"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" name="Google Shape;97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98" name="Google Shape;98;p12"/>
          <p:cNvSpPr/>
          <p:nvPr/>
        </p:nvSpPr>
        <p:spPr>
          <a:xfrm flipH="1">
            <a:off x="1073350" y="1824275"/>
            <a:ext cx="7014000" cy="2680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2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0" name="Google Shape;100;p12"/>
          <p:cNvSpPr txBox="1"/>
          <p:nvPr>
            <p:ph type="ctrTitle"/>
          </p:nvPr>
        </p:nvSpPr>
        <p:spPr>
          <a:xfrm flipH="1">
            <a:off x="3821251" y="843265"/>
            <a:ext cx="39891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1" name="Google Shape;101;p12"/>
          <p:cNvSpPr txBox="1"/>
          <p:nvPr>
            <p:ph idx="1" type="subTitle"/>
          </p:nvPr>
        </p:nvSpPr>
        <p:spPr>
          <a:xfrm>
            <a:off x="1340525" y="2998418"/>
            <a:ext cx="43446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 type="blank">
  <p:cSld name="BLANK">
    <p:spTree>
      <p:nvGrpSpPr>
        <p:cNvPr id="102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" name="Google Shape;103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450" y="263425"/>
            <a:ext cx="8519104" cy="4616652"/>
          </a:xfrm>
          <a:prstGeom prst="rect">
            <a:avLst/>
          </a:prstGeom>
          <a:noFill/>
          <a:ln>
            <a:noFill/>
          </a:ln>
        </p:spPr>
      </p:pic>
      <p:sp>
        <p:nvSpPr>
          <p:cNvPr id="104" name="Google Shape;104;p13"/>
          <p:cNvSpPr txBox="1"/>
          <p:nvPr>
            <p:ph idx="12" type="sldNum"/>
          </p:nvPr>
        </p:nvSpPr>
        <p:spPr>
          <a:xfrm>
            <a:off x="8490900" y="2303100"/>
            <a:ext cx="548700" cy="537300"/>
          </a:xfrm>
          <a:prstGeom prst="rect">
            <a:avLst/>
          </a:prstGeom>
          <a:solidFill>
            <a:srgbClr val="6F40A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buNone/>
              <a:defRPr b="1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BLANK_1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2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Josefin Sans"/>
              <a:buNone/>
              <a:defRPr b="1" sz="2800">
                <a:solidFill>
                  <a:srgbClr val="666666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Font typeface="Zilla Slab Light"/>
              <a:buChar char="●"/>
              <a:defRPr sz="1800"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○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■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●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○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■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●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400"/>
              <a:buFont typeface="Zilla Slab Light"/>
              <a:buChar char="○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400"/>
              <a:buFont typeface="Zilla Slab Light"/>
              <a:buChar char="■"/>
              <a:defRPr>
                <a:solidFill>
                  <a:srgbClr val="66666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algn="r">
              <a:buNone/>
              <a:defRPr sz="1300">
                <a:solidFill>
                  <a:srgbClr val="1913A6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08" name="Google Shape;108;p1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09" name="Google Shape;109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hyperlink" Target="https://docs.google.com/spreadsheets/d/10IWfkvZntl_1vnhSiQLPb4KV4lT5mK3d94xS4O7VFfs/copy" TargetMode="External"/><Relationship Id="rId4" Type="http://schemas.openxmlformats.org/officeDocument/2006/relationships/image" Target="../media/image2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0IWfkvZntl_1vnhSiQLPb4KV4lT5mK3d94xS4O7VFfs/copy" TargetMode="External"/><Relationship Id="rId4" Type="http://schemas.openxmlformats.org/officeDocument/2006/relationships/image" Target="../media/image3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Josefin+Sans" TargetMode="External"/><Relationship Id="rId4" Type="http://schemas.openxmlformats.org/officeDocument/2006/relationships/hyperlink" Target="https://fonts.google.com/specimen/Zilla+Slab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17"/>
          <p:cNvSpPr txBox="1"/>
          <p:nvPr>
            <p:ph type="ctrTitle"/>
          </p:nvPr>
        </p:nvSpPr>
        <p:spPr>
          <a:xfrm>
            <a:off x="1432400" y="143175"/>
            <a:ext cx="3711000" cy="242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F40A8"/>
                </a:solidFill>
              </a:rPr>
              <a:t>Weekly Meeting</a:t>
            </a:r>
            <a:endParaRPr>
              <a:solidFill>
                <a:srgbClr val="6F40A8"/>
              </a:solidFill>
            </a:endParaRPr>
          </a:p>
        </p:txBody>
      </p:sp>
      <p:sp>
        <p:nvSpPr>
          <p:cNvPr id="117" name="Google Shape;117;p17"/>
          <p:cNvSpPr txBox="1"/>
          <p:nvPr>
            <p:ph idx="1" type="subTitle"/>
          </p:nvPr>
        </p:nvSpPr>
        <p:spPr>
          <a:xfrm>
            <a:off x="1432400" y="2515875"/>
            <a:ext cx="4374000" cy="25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Here is where your presentation begins</a:t>
            </a:r>
            <a:endParaRPr>
              <a:solidFill>
                <a:srgbClr val="666666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8"/>
          <p:cNvSpPr txBox="1"/>
          <p:nvPr>
            <p:ph idx="1" type="subTitle"/>
          </p:nvPr>
        </p:nvSpPr>
        <p:spPr>
          <a:xfrm flipH="1">
            <a:off x="5485675" y="416250"/>
            <a:ext cx="11094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</a:t>
            </a:r>
            <a:r>
              <a:rPr lang="es"/>
              <a:t>roject Schedule</a:t>
            </a:r>
            <a:endParaRPr/>
          </a:p>
        </p:txBody>
      </p:sp>
      <p:sp>
        <p:nvSpPr>
          <p:cNvPr id="123" name="Google Shape;123;p18"/>
          <p:cNvSpPr txBox="1"/>
          <p:nvPr>
            <p:ph idx="2" type="subTitle"/>
          </p:nvPr>
        </p:nvSpPr>
        <p:spPr>
          <a:xfrm>
            <a:off x="5485625" y="1005425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24" name="Google Shape;124;p18"/>
          <p:cNvSpPr txBox="1"/>
          <p:nvPr>
            <p:ph idx="3" type="subTitle"/>
          </p:nvPr>
        </p:nvSpPr>
        <p:spPr>
          <a:xfrm flipH="1">
            <a:off x="5485675" y="1464950"/>
            <a:ext cx="11094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</a:t>
            </a:r>
            <a:r>
              <a:rPr lang="es"/>
              <a:t>roject Timeline</a:t>
            </a:r>
            <a:endParaRPr/>
          </a:p>
        </p:txBody>
      </p:sp>
      <p:sp>
        <p:nvSpPr>
          <p:cNvPr id="125" name="Google Shape;125;p18"/>
          <p:cNvSpPr txBox="1"/>
          <p:nvPr>
            <p:ph idx="4" type="subTitle"/>
          </p:nvPr>
        </p:nvSpPr>
        <p:spPr>
          <a:xfrm>
            <a:off x="5485625" y="2054126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26" name="Google Shape;126;p18"/>
          <p:cNvSpPr txBox="1"/>
          <p:nvPr>
            <p:ph idx="5" type="subTitle"/>
          </p:nvPr>
        </p:nvSpPr>
        <p:spPr>
          <a:xfrm flipH="1">
            <a:off x="5485450" y="2513650"/>
            <a:ext cx="11916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</a:t>
            </a:r>
            <a:r>
              <a:rPr lang="es"/>
              <a:t>tatus Report</a:t>
            </a:r>
            <a:endParaRPr/>
          </a:p>
        </p:txBody>
      </p:sp>
      <p:sp>
        <p:nvSpPr>
          <p:cNvPr id="127" name="Google Shape;127;p18"/>
          <p:cNvSpPr txBox="1"/>
          <p:nvPr>
            <p:ph idx="6" type="subTitle"/>
          </p:nvPr>
        </p:nvSpPr>
        <p:spPr>
          <a:xfrm>
            <a:off x="5485625" y="3102829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28" name="Google Shape;128;p18"/>
          <p:cNvSpPr txBox="1"/>
          <p:nvPr>
            <p:ph idx="7" type="subTitle"/>
          </p:nvPr>
        </p:nvSpPr>
        <p:spPr>
          <a:xfrm flipH="1">
            <a:off x="5485575" y="3557850"/>
            <a:ext cx="1581000" cy="7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</a:t>
            </a:r>
            <a:r>
              <a:rPr lang="es"/>
              <a:t>pcoming Events</a:t>
            </a:r>
            <a:endParaRPr/>
          </a:p>
        </p:txBody>
      </p:sp>
      <p:sp>
        <p:nvSpPr>
          <p:cNvPr id="129" name="Google Shape;129;p18"/>
          <p:cNvSpPr txBox="1"/>
          <p:nvPr>
            <p:ph idx="8" type="subTitle"/>
          </p:nvPr>
        </p:nvSpPr>
        <p:spPr>
          <a:xfrm>
            <a:off x="5485625" y="4147025"/>
            <a:ext cx="203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Zilla Slab"/>
                <a:ea typeface="Zilla Slab"/>
                <a:cs typeface="Zilla Slab"/>
                <a:sym typeface="Zilla Slab"/>
              </a:rPr>
              <a:t>Here you could describe the topic of the section</a:t>
            </a:r>
            <a:endParaRPr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30" name="Google Shape;130;p18"/>
          <p:cNvSpPr txBox="1"/>
          <p:nvPr>
            <p:ph type="title"/>
          </p:nvPr>
        </p:nvSpPr>
        <p:spPr>
          <a:xfrm>
            <a:off x="4141898" y="337200"/>
            <a:ext cx="13437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31" name="Google Shape;131;p18"/>
          <p:cNvSpPr txBox="1"/>
          <p:nvPr>
            <p:ph idx="9" type="title"/>
          </p:nvPr>
        </p:nvSpPr>
        <p:spPr>
          <a:xfrm>
            <a:off x="4141898" y="1394582"/>
            <a:ext cx="13437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32" name="Google Shape;132;p18"/>
          <p:cNvSpPr txBox="1"/>
          <p:nvPr>
            <p:ph idx="13" type="title"/>
          </p:nvPr>
        </p:nvSpPr>
        <p:spPr>
          <a:xfrm>
            <a:off x="4141898" y="2438800"/>
            <a:ext cx="13437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33" name="Google Shape;133;p18"/>
          <p:cNvSpPr txBox="1"/>
          <p:nvPr>
            <p:ph idx="14" type="title"/>
          </p:nvPr>
        </p:nvSpPr>
        <p:spPr>
          <a:xfrm>
            <a:off x="4141898" y="3483000"/>
            <a:ext cx="1343700" cy="98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34" name="Google Shape;134;p18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19"/>
          <p:cNvGrpSpPr/>
          <p:nvPr/>
        </p:nvGrpSpPr>
        <p:grpSpPr>
          <a:xfrm>
            <a:off x="1864300" y="2519688"/>
            <a:ext cx="548700" cy="548700"/>
            <a:chOff x="1864300" y="2519688"/>
            <a:chExt cx="548700" cy="548700"/>
          </a:xfrm>
        </p:grpSpPr>
        <p:sp>
          <p:nvSpPr>
            <p:cNvPr id="140" name="Google Shape;140;p19"/>
            <p:cNvSpPr/>
            <p:nvPr/>
          </p:nvSpPr>
          <p:spPr>
            <a:xfrm>
              <a:off x="1864300" y="2519688"/>
              <a:ext cx="548700" cy="5487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1" name="Google Shape;141;p19"/>
            <p:cNvGrpSpPr/>
            <p:nvPr/>
          </p:nvGrpSpPr>
          <p:grpSpPr>
            <a:xfrm>
              <a:off x="1966499" y="2621464"/>
              <a:ext cx="344290" cy="345205"/>
              <a:chOff x="-1333200" y="2770450"/>
              <a:chExt cx="291450" cy="292225"/>
            </a:xfrm>
          </p:grpSpPr>
          <p:sp>
            <p:nvSpPr>
              <p:cNvPr id="142" name="Google Shape;142;p19"/>
              <p:cNvSpPr/>
              <p:nvPr/>
            </p:nvSpPr>
            <p:spPr>
              <a:xfrm>
                <a:off x="-1299325" y="2808250"/>
                <a:ext cx="222925" cy="134725"/>
              </a:xfrm>
              <a:custGeom>
                <a:rect b="b" l="l" r="r" t="t"/>
                <a:pathLst>
                  <a:path extrusionOk="0" h="5389" w="8917">
                    <a:moveTo>
                      <a:pt x="7877" y="631"/>
                    </a:moveTo>
                    <a:cubicBezTo>
                      <a:pt x="8066" y="631"/>
                      <a:pt x="8223" y="789"/>
                      <a:pt x="8223" y="978"/>
                    </a:cubicBezTo>
                    <a:cubicBezTo>
                      <a:pt x="8223" y="1167"/>
                      <a:pt x="8066" y="1324"/>
                      <a:pt x="7877" y="1324"/>
                    </a:cubicBezTo>
                    <a:cubicBezTo>
                      <a:pt x="7656" y="1324"/>
                      <a:pt x="7498" y="1167"/>
                      <a:pt x="7498" y="978"/>
                    </a:cubicBezTo>
                    <a:cubicBezTo>
                      <a:pt x="7498" y="789"/>
                      <a:pt x="7656" y="631"/>
                      <a:pt x="7877" y="631"/>
                    </a:cubicBezTo>
                    <a:close/>
                    <a:moveTo>
                      <a:pt x="3056" y="1293"/>
                    </a:moveTo>
                    <a:cubicBezTo>
                      <a:pt x="3245" y="1293"/>
                      <a:pt x="3403" y="1450"/>
                      <a:pt x="3403" y="1639"/>
                    </a:cubicBezTo>
                    <a:cubicBezTo>
                      <a:pt x="3403" y="1828"/>
                      <a:pt x="3245" y="1986"/>
                      <a:pt x="3056" y="1986"/>
                    </a:cubicBezTo>
                    <a:cubicBezTo>
                      <a:pt x="2867" y="1986"/>
                      <a:pt x="2710" y="1828"/>
                      <a:pt x="2710" y="1639"/>
                    </a:cubicBezTo>
                    <a:cubicBezTo>
                      <a:pt x="2741" y="1450"/>
                      <a:pt x="2899" y="1293"/>
                      <a:pt x="3056" y="1293"/>
                    </a:cubicBezTo>
                    <a:close/>
                    <a:moveTo>
                      <a:pt x="5797" y="3340"/>
                    </a:moveTo>
                    <a:cubicBezTo>
                      <a:pt x="6018" y="3340"/>
                      <a:pt x="6175" y="3498"/>
                      <a:pt x="6175" y="3687"/>
                    </a:cubicBezTo>
                    <a:cubicBezTo>
                      <a:pt x="6175" y="3876"/>
                      <a:pt x="6018" y="4034"/>
                      <a:pt x="5797" y="4034"/>
                    </a:cubicBezTo>
                    <a:cubicBezTo>
                      <a:pt x="5608" y="4034"/>
                      <a:pt x="5451" y="3876"/>
                      <a:pt x="5451" y="3687"/>
                    </a:cubicBezTo>
                    <a:cubicBezTo>
                      <a:pt x="5451" y="3498"/>
                      <a:pt x="5608" y="3340"/>
                      <a:pt x="5797" y="3340"/>
                    </a:cubicBezTo>
                    <a:close/>
                    <a:moveTo>
                      <a:pt x="1008" y="4034"/>
                    </a:moveTo>
                    <a:cubicBezTo>
                      <a:pt x="1198" y="4034"/>
                      <a:pt x="1355" y="4191"/>
                      <a:pt x="1355" y="4412"/>
                    </a:cubicBezTo>
                    <a:cubicBezTo>
                      <a:pt x="1355" y="4601"/>
                      <a:pt x="1198" y="4758"/>
                      <a:pt x="1008" y="4758"/>
                    </a:cubicBezTo>
                    <a:cubicBezTo>
                      <a:pt x="819" y="4758"/>
                      <a:pt x="662" y="4601"/>
                      <a:pt x="662" y="4412"/>
                    </a:cubicBezTo>
                    <a:cubicBezTo>
                      <a:pt x="662" y="4191"/>
                      <a:pt x="819" y="4034"/>
                      <a:pt x="1008" y="4034"/>
                    </a:cubicBezTo>
                    <a:close/>
                    <a:moveTo>
                      <a:pt x="7908" y="1"/>
                    </a:moveTo>
                    <a:cubicBezTo>
                      <a:pt x="7341" y="1"/>
                      <a:pt x="6868" y="474"/>
                      <a:pt x="6868" y="1009"/>
                    </a:cubicBezTo>
                    <a:cubicBezTo>
                      <a:pt x="6868" y="1198"/>
                      <a:pt x="6963" y="1419"/>
                      <a:pt x="7026" y="1576"/>
                    </a:cubicBezTo>
                    <a:lnTo>
                      <a:pt x="6112" y="2742"/>
                    </a:lnTo>
                    <a:cubicBezTo>
                      <a:pt x="6032" y="2722"/>
                      <a:pt x="5943" y="2711"/>
                      <a:pt x="5850" y="2711"/>
                    </a:cubicBezTo>
                    <a:cubicBezTo>
                      <a:pt x="5650" y="2711"/>
                      <a:pt x="5434" y="2760"/>
                      <a:pt x="5262" y="2868"/>
                    </a:cubicBezTo>
                    <a:lnTo>
                      <a:pt x="4096" y="1954"/>
                    </a:lnTo>
                    <a:cubicBezTo>
                      <a:pt x="4127" y="1891"/>
                      <a:pt x="4127" y="1765"/>
                      <a:pt x="4127" y="1639"/>
                    </a:cubicBezTo>
                    <a:cubicBezTo>
                      <a:pt x="4127" y="1104"/>
                      <a:pt x="3655" y="631"/>
                      <a:pt x="3088" y="631"/>
                    </a:cubicBezTo>
                    <a:cubicBezTo>
                      <a:pt x="2552" y="631"/>
                      <a:pt x="2080" y="1104"/>
                      <a:pt x="2080" y="1639"/>
                    </a:cubicBezTo>
                    <a:cubicBezTo>
                      <a:pt x="2080" y="1828"/>
                      <a:pt x="2143" y="2049"/>
                      <a:pt x="2237" y="2206"/>
                    </a:cubicBezTo>
                    <a:lnTo>
                      <a:pt x="1324" y="3372"/>
                    </a:lnTo>
                    <a:cubicBezTo>
                      <a:pt x="1261" y="3340"/>
                      <a:pt x="1134" y="3340"/>
                      <a:pt x="1008" y="3340"/>
                    </a:cubicBezTo>
                    <a:cubicBezTo>
                      <a:pt x="441" y="3340"/>
                      <a:pt x="0" y="3813"/>
                      <a:pt x="0" y="4349"/>
                    </a:cubicBezTo>
                    <a:cubicBezTo>
                      <a:pt x="0" y="4947"/>
                      <a:pt x="441" y="5388"/>
                      <a:pt x="1008" y="5388"/>
                    </a:cubicBezTo>
                    <a:cubicBezTo>
                      <a:pt x="1576" y="5388"/>
                      <a:pt x="2017" y="4916"/>
                      <a:pt x="2017" y="4349"/>
                    </a:cubicBezTo>
                    <a:cubicBezTo>
                      <a:pt x="2017" y="4160"/>
                      <a:pt x="1954" y="3971"/>
                      <a:pt x="1859" y="3813"/>
                    </a:cubicBezTo>
                    <a:lnTo>
                      <a:pt x="2773" y="2616"/>
                    </a:lnTo>
                    <a:cubicBezTo>
                      <a:pt x="2875" y="2650"/>
                      <a:pt x="2980" y="2667"/>
                      <a:pt x="3087" y="2667"/>
                    </a:cubicBezTo>
                    <a:cubicBezTo>
                      <a:pt x="3278" y="2667"/>
                      <a:pt x="3473" y="2611"/>
                      <a:pt x="3655" y="2490"/>
                    </a:cubicBezTo>
                    <a:lnTo>
                      <a:pt x="4821" y="3403"/>
                    </a:lnTo>
                    <a:cubicBezTo>
                      <a:pt x="4789" y="3498"/>
                      <a:pt x="4789" y="3624"/>
                      <a:pt x="4789" y="3719"/>
                    </a:cubicBezTo>
                    <a:cubicBezTo>
                      <a:pt x="4789" y="4286"/>
                      <a:pt x="5262" y="4758"/>
                      <a:pt x="5797" y="4758"/>
                    </a:cubicBezTo>
                    <a:cubicBezTo>
                      <a:pt x="6364" y="4758"/>
                      <a:pt x="6837" y="4286"/>
                      <a:pt x="6837" y="3719"/>
                    </a:cubicBezTo>
                    <a:cubicBezTo>
                      <a:pt x="6837" y="3529"/>
                      <a:pt x="6742" y="3340"/>
                      <a:pt x="6679" y="3183"/>
                    </a:cubicBezTo>
                    <a:lnTo>
                      <a:pt x="7593" y="1986"/>
                    </a:lnTo>
                    <a:cubicBezTo>
                      <a:pt x="7656" y="2049"/>
                      <a:pt x="7782" y="2049"/>
                      <a:pt x="7908" y="2049"/>
                    </a:cubicBezTo>
                    <a:cubicBezTo>
                      <a:pt x="8444" y="2049"/>
                      <a:pt x="8916" y="1576"/>
                      <a:pt x="8916" y="1009"/>
                    </a:cubicBezTo>
                    <a:cubicBezTo>
                      <a:pt x="8916" y="474"/>
                      <a:pt x="8444" y="1"/>
                      <a:pt x="7908" y="1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66666"/>
                  </a:solidFill>
                </a:endParaRPr>
              </a:p>
            </p:txBody>
          </p:sp>
          <p:sp>
            <p:nvSpPr>
              <p:cNvPr id="143" name="Google Shape;143;p19"/>
              <p:cNvSpPr/>
              <p:nvPr/>
            </p:nvSpPr>
            <p:spPr>
              <a:xfrm>
                <a:off x="-1333200" y="2770450"/>
                <a:ext cx="291450" cy="292225"/>
              </a:xfrm>
              <a:custGeom>
                <a:rect b="b" l="l" r="r" t="t"/>
                <a:pathLst>
                  <a:path extrusionOk="0" h="11689" w="11658">
                    <a:moveTo>
                      <a:pt x="10586" y="725"/>
                    </a:moveTo>
                    <a:cubicBezTo>
                      <a:pt x="10807" y="725"/>
                      <a:pt x="10964" y="883"/>
                      <a:pt x="10964" y="1072"/>
                    </a:cubicBezTo>
                    <a:lnTo>
                      <a:pt x="10964" y="7593"/>
                    </a:lnTo>
                    <a:lnTo>
                      <a:pt x="631" y="7593"/>
                    </a:lnTo>
                    <a:lnTo>
                      <a:pt x="631" y="1072"/>
                    </a:lnTo>
                    <a:cubicBezTo>
                      <a:pt x="662" y="883"/>
                      <a:pt x="820" y="725"/>
                      <a:pt x="977" y="725"/>
                    </a:cubicBezTo>
                    <a:close/>
                    <a:moveTo>
                      <a:pt x="10996" y="8286"/>
                    </a:moveTo>
                    <a:lnTo>
                      <a:pt x="10996" y="8633"/>
                    </a:lnTo>
                    <a:cubicBezTo>
                      <a:pt x="10996" y="8822"/>
                      <a:pt x="10838" y="8980"/>
                      <a:pt x="10618" y="8980"/>
                    </a:cubicBezTo>
                    <a:lnTo>
                      <a:pt x="1009" y="8980"/>
                    </a:lnTo>
                    <a:cubicBezTo>
                      <a:pt x="820" y="8980"/>
                      <a:pt x="662" y="8822"/>
                      <a:pt x="662" y="8633"/>
                    </a:cubicBezTo>
                    <a:lnTo>
                      <a:pt x="662" y="8286"/>
                    </a:lnTo>
                    <a:close/>
                    <a:moveTo>
                      <a:pt x="6617" y="9641"/>
                    </a:moveTo>
                    <a:lnTo>
                      <a:pt x="6932" y="11027"/>
                    </a:lnTo>
                    <a:lnTo>
                      <a:pt x="4632" y="11027"/>
                    </a:lnTo>
                    <a:lnTo>
                      <a:pt x="4947" y="9641"/>
                    </a:lnTo>
                    <a:close/>
                    <a:moveTo>
                      <a:pt x="1009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8570"/>
                    </a:lnTo>
                    <a:cubicBezTo>
                      <a:pt x="1" y="9137"/>
                      <a:pt x="473" y="9610"/>
                      <a:pt x="1009" y="9610"/>
                    </a:cubicBezTo>
                    <a:lnTo>
                      <a:pt x="4285" y="9610"/>
                    </a:lnTo>
                    <a:lnTo>
                      <a:pt x="3970" y="10996"/>
                    </a:lnTo>
                    <a:lnTo>
                      <a:pt x="3057" y="10996"/>
                    </a:lnTo>
                    <a:cubicBezTo>
                      <a:pt x="2868" y="10996"/>
                      <a:pt x="2710" y="11153"/>
                      <a:pt x="2710" y="11342"/>
                    </a:cubicBezTo>
                    <a:cubicBezTo>
                      <a:pt x="2710" y="11531"/>
                      <a:pt x="2868" y="11689"/>
                      <a:pt x="3057" y="11689"/>
                    </a:cubicBezTo>
                    <a:lnTo>
                      <a:pt x="8538" y="11689"/>
                    </a:lnTo>
                    <a:cubicBezTo>
                      <a:pt x="8727" y="11689"/>
                      <a:pt x="8885" y="11531"/>
                      <a:pt x="8885" y="11342"/>
                    </a:cubicBezTo>
                    <a:cubicBezTo>
                      <a:pt x="8885" y="11153"/>
                      <a:pt x="8727" y="10996"/>
                      <a:pt x="8538" y="10996"/>
                    </a:cubicBezTo>
                    <a:lnTo>
                      <a:pt x="7625" y="10996"/>
                    </a:lnTo>
                    <a:lnTo>
                      <a:pt x="7310" y="9610"/>
                    </a:lnTo>
                    <a:lnTo>
                      <a:pt x="10618" y="9610"/>
                    </a:lnTo>
                    <a:cubicBezTo>
                      <a:pt x="11185" y="9610"/>
                      <a:pt x="11657" y="9137"/>
                      <a:pt x="11657" y="8570"/>
                    </a:cubicBezTo>
                    <a:lnTo>
                      <a:pt x="11657" y="1040"/>
                    </a:lnTo>
                    <a:cubicBezTo>
                      <a:pt x="11657" y="473"/>
                      <a:pt x="11185" y="1"/>
                      <a:pt x="10618" y="1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666666"/>
                  </a:solidFill>
                </a:endParaRPr>
              </a:p>
            </p:txBody>
          </p:sp>
        </p:grpSp>
      </p:grpSp>
      <p:grpSp>
        <p:nvGrpSpPr>
          <p:cNvPr id="144" name="Google Shape;144;p19"/>
          <p:cNvGrpSpPr/>
          <p:nvPr/>
        </p:nvGrpSpPr>
        <p:grpSpPr>
          <a:xfrm>
            <a:off x="4297650" y="2519688"/>
            <a:ext cx="548700" cy="548700"/>
            <a:chOff x="4297650" y="2519688"/>
            <a:chExt cx="548700" cy="548700"/>
          </a:xfrm>
        </p:grpSpPr>
        <p:sp>
          <p:nvSpPr>
            <p:cNvPr id="145" name="Google Shape;145;p19"/>
            <p:cNvSpPr/>
            <p:nvPr/>
          </p:nvSpPr>
          <p:spPr>
            <a:xfrm>
              <a:off x="4297650" y="2519688"/>
              <a:ext cx="548700" cy="548700"/>
            </a:xfrm>
            <a:prstGeom prst="rect">
              <a:avLst/>
            </a:prstGeom>
            <a:solidFill>
              <a:srgbClr val="6F40A8">
                <a:alpha val="58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" name="Google Shape;146;p19"/>
            <p:cNvGrpSpPr/>
            <p:nvPr/>
          </p:nvGrpSpPr>
          <p:grpSpPr>
            <a:xfrm>
              <a:off x="4399396" y="2620656"/>
              <a:ext cx="345205" cy="346800"/>
              <a:chOff x="-1333975" y="2365850"/>
              <a:chExt cx="292225" cy="293575"/>
            </a:xfrm>
          </p:grpSpPr>
          <p:sp>
            <p:nvSpPr>
              <p:cNvPr id="147" name="Google Shape;147;p19"/>
              <p:cNvSpPr/>
              <p:nvPr/>
            </p:nvSpPr>
            <p:spPr>
              <a:xfrm>
                <a:off x="-1285150" y="2365850"/>
                <a:ext cx="191225" cy="293575"/>
              </a:xfrm>
              <a:custGeom>
                <a:rect b="b" l="l" r="r" t="t"/>
                <a:pathLst>
                  <a:path extrusionOk="0" h="11743" w="7649">
                    <a:moveTo>
                      <a:pt x="3813" y="684"/>
                    </a:moveTo>
                    <a:cubicBezTo>
                      <a:pt x="5545" y="684"/>
                      <a:pt x="6900" y="2039"/>
                      <a:pt x="6900" y="3740"/>
                    </a:cubicBezTo>
                    <a:cubicBezTo>
                      <a:pt x="6931" y="4780"/>
                      <a:pt x="6553" y="5347"/>
                      <a:pt x="6270" y="5788"/>
                    </a:cubicBezTo>
                    <a:cubicBezTo>
                      <a:pt x="5797" y="6544"/>
                      <a:pt x="5608" y="6922"/>
                      <a:pt x="5608" y="7930"/>
                    </a:cubicBezTo>
                    <a:cubicBezTo>
                      <a:pt x="5608" y="8119"/>
                      <a:pt x="5451" y="8277"/>
                      <a:pt x="5230" y="8277"/>
                    </a:cubicBezTo>
                    <a:lnTo>
                      <a:pt x="2489" y="8277"/>
                    </a:lnTo>
                    <a:cubicBezTo>
                      <a:pt x="2300" y="8277"/>
                      <a:pt x="2143" y="8119"/>
                      <a:pt x="2143" y="7930"/>
                    </a:cubicBezTo>
                    <a:cubicBezTo>
                      <a:pt x="2143" y="6922"/>
                      <a:pt x="1922" y="6576"/>
                      <a:pt x="1450" y="5820"/>
                    </a:cubicBezTo>
                    <a:cubicBezTo>
                      <a:pt x="1198" y="5347"/>
                      <a:pt x="567" y="4528"/>
                      <a:pt x="788" y="3205"/>
                    </a:cubicBezTo>
                    <a:cubicBezTo>
                      <a:pt x="1040" y="1819"/>
                      <a:pt x="2237" y="684"/>
                      <a:pt x="3813" y="684"/>
                    </a:cubicBezTo>
                    <a:close/>
                    <a:moveTo>
                      <a:pt x="4852" y="8907"/>
                    </a:moveTo>
                    <a:lnTo>
                      <a:pt x="4852" y="9569"/>
                    </a:lnTo>
                    <a:lnTo>
                      <a:pt x="4506" y="9569"/>
                    </a:lnTo>
                    <a:cubicBezTo>
                      <a:pt x="4285" y="9569"/>
                      <a:pt x="4128" y="9726"/>
                      <a:pt x="4128" y="9915"/>
                    </a:cubicBezTo>
                    <a:cubicBezTo>
                      <a:pt x="4128" y="10136"/>
                      <a:pt x="4285" y="10293"/>
                      <a:pt x="4506" y="10293"/>
                    </a:cubicBezTo>
                    <a:lnTo>
                      <a:pt x="4852" y="10293"/>
                    </a:lnTo>
                    <a:lnTo>
                      <a:pt x="4852" y="10640"/>
                    </a:lnTo>
                    <a:cubicBezTo>
                      <a:pt x="4884" y="10829"/>
                      <a:pt x="4726" y="10986"/>
                      <a:pt x="4537" y="10986"/>
                    </a:cubicBezTo>
                    <a:lnTo>
                      <a:pt x="3151" y="10986"/>
                    </a:lnTo>
                    <a:cubicBezTo>
                      <a:pt x="2962" y="10986"/>
                      <a:pt x="2804" y="10829"/>
                      <a:pt x="2804" y="10640"/>
                    </a:cubicBezTo>
                    <a:lnTo>
                      <a:pt x="2804" y="10293"/>
                    </a:lnTo>
                    <a:lnTo>
                      <a:pt x="3151" y="10293"/>
                    </a:lnTo>
                    <a:cubicBezTo>
                      <a:pt x="3371" y="10293"/>
                      <a:pt x="3529" y="10136"/>
                      <a:pt x="3529" y="9915"/>
                    </a:cubicBezTo>
                    <a:cubicBezTo>
                      <a:pt x="3529" y="9726"/>
                      <a:pt x="3371" y="9569"/>
                      <a:pt x="3151" y="9569"/>
                    </a:cubicBezTo>
                    <a:lnTo>
                      <a:pt x="2804" y="9569"/>
                    </a:lnTo>
                    <a:lnTo>
                      <a:pt x="2804" y="8907"/>
                    </a:lnTo>
                    <a:close/>
                    <a:moveTo>
                      <a:pt x="3897" y="1"/>
                    </a:moveTo>
                    <a:cubicBezTo>
                      <a:pt x="3632" y="1"/>
                      <a:pt x="3361" y="28"/>
                      <a:pt x="3088" y="86"/>
                    </a:cubicBezTo>
                    <a:cubicBezTo>
                      <a:pt x="1607" y="401"/>
                      <a:pt x="441" y="1566"/>
                      <a:pt x="158" y="3079"/>
                    </a:cubicBezTo>
                    <a:cubicBezTo>
                      <a:pt x="0" y="3992"/>
                      <a:pt x="158" y="4969"/>
                      <a:pt x="631" y="5757"/>
                    </a:cubicBezTo>
                    <a:cubicBezTo>
                      <a:pt x="757" y="5914"/>
                      <a:pt x="820" y="6072"/>
                      <a:pt x="914" y="6229"/>
                    </a:cubicBezTo>
                    <a:cubicBezTo>
                      <a:pt x="1355" y="6891"/>
                      <a:pt x="1450" y="7143"/>
                      <a:pt x="1450" y="7962"/>
                    </a:cubicBezTo>
                    <a:cubicBezTo>
                      <a:pt x="1450" y="8403"/>
                      <a:pt x="1733" y="8781"/>
                      <a:pt x="2143" y="8939"/>
                    </a:cubicBezTo>
                    <a:lnTo>
                      <a:pt x="2143" y="10703"/>
                    </a:lnTo>
                    <a:cubicBezTo>
                      <a:pt x="2143" y="11270"/>
                      <a:pt x="2615" y="11743"/>
                      <a:pt x="3151" y="11743"/>
                    </a:cubicBezTo>
                    <a:lnTo>
                      <a:pt x="4537" y="11743"/>
                    </a:lnTo>
                    <a:cubicBezTo>
                      <a:pt x="5073" y="11743"/>
                      <a:pt x="5545" y="11270"/>
                      <a:pt x="5545" y="10703"/>
                    </a:cubicBezTo>
                    <a:lnTo>
                      <a:pt x="5545" y="8939"/>
                    </a:lnTo>
                    <a:cubicBezTo>
                      <a:pt x="5955" y="8781"/>
                      <a:pt x="6238" y="8435"/>
                      <a:pt x="6238" y="7962"/>
                    </a:cubicBezTo>
                    <a:lnTo>
                      <a:pt x="6238" y="7930"/>
                    </a:lnTo>
                    <a:cubicBezTo>
                      <a:pt x="6238" y="7143"/>
                      <a:pt x="6427" y="6828"/>
                      <a:pt x="6805" y="6229"/>
                    </a:cubicBezTo>
                    <a:cubicBezTo>
                      <a:pt x="7089" y="5788"/>
                      <a:pt x="7593" y="5032"/>
                      <a:pt x="7593" y="3835"/>
                    </a:cubicBezTo>
                    <a:cubicBezTo>
                      <a:pt x="7649" y="1658"/>
                      <a:pt x="5950" y="1"/>
                      <a:pt x="3897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19"/>
              <p:cNvSpPr/>
              <p:nvPr/>
            </p:nvSpPr>
            <p:spPr>
              <a:xfrm>
                <a:off x="-1076425" y="2452250"/>
                <a:ext cx="34675" cy="18150"/>
              </a:xfrm>
              <a:custGeom>
                <a:rect b="b" l="l" r="r" t="t"/>
                <a:pathLst>
                  <a:path extrusionOk="0" h="726" w="1387"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cubicBezTo>
                      <a:pt x="0" y="568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29" y="725"/>
                      <a:pt x="1386" y="568"/>
                      <a:pt x="1386" y="379"/>
                    </a:cubicBezTo>
                    <a:cubicBezTo>
                      <a:pt x="1386" y="158"/>
                      <a:pt x="1229" y="1"/>
                      <a:pt x="1040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19"/>
              <p:cNvSpPr/>
              <p:nvPr/>
            </p:nvSpPr>
            <p:spPr>
              <a:xfrm>
                <a:off x="-1333975" y="2452250"/>
                <a:ext cx="34675" cy="18150"/>
              </a:xfrm>
              <a:custGeom>
                <a:rect b="b" l="l" r="r" t="t"/>
                <a:pathLst>
                  <a:path extrusionOk="0" h="726" w="1387"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cubicBezTo>
                      <a:pt x="0" y="568"/>
                      <a:pt x="158" y="725"/>
                      <a:pt x="347" y="725"/>
                    </a:cubicBezTo>
                    <a:lnTo>
                      <a:pt x="1008" y="725"/>
                    </a:lnTo>
                    <a:cubicBezTo>
                      <a:pt x="1197" y="694"/>
                      <a:pt x="1386" y="536"/>
                      <a:pt x="1386" y="379"/>
                    </a:cubicBezTo>
                    <a:cubicBezTo>
                      <a:pt x="1386" y="158"/>
                      <a:pt x="1197" y="1"/>
                      <a:pt x="1008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19"/>
              <p:cNvSpPr/>
              <p:nvPr/>
            </p:nvSpPr>
            <p:spPr>
              <a:xfrm>
                <a:off x="-1093750" y="2383050"/>
                <a:ext cx="35450" cy="26575"/>
              </a:xfrm>
              <a:custGeom>
                <a:rect b="b" l="l" r="r" t="t"/>
                <a:pathLst>
                  <a:path extrusionOk="0" h="1063" w="1418">
                    <a:moveTo>
                      <a:pt x="992" y="1"/>
                    </a:moveTo>
                    <a:cubicBezTo>
                      <a:pt x="931" y="1"/>
                      <a:pt x="870" y="19"/>
                      <a:pt x="819" y="59"/>
                    </a:cubicBezTo>
                    <a:lnTo>
                      <a:pt x="221" y="406"/>
                    </a:lnTo>
                    <a:cubicBezTo>
                      <a:pt x="63" y="500"/>
                      <a:pt x="0" y="721"/>
                      <a:pt x="95" y="878"/>
                    </a:cubicBezTo>
                    <a:cubicBezTo>
                      <a:pt x="159" y="985"/>
                      <a:pt x="295" y="1063"/>
                      <a:pt x="415" y="1063"/>
                    </a:cubicBezTo>
                    <a:cubicBezTo>
                      <a:pt x="473" y="1063"/>
                      <a:pt x="527" y="1045"/>
                      <a:pt x="567" y="1005"/>
                    </a:cubicBezTo>
                    <a:lnTo>
                      <a:pt x="1166" y="658"/>
                    </a:lnTo>
                    <a:cubicBezTo>
                      <a:pt x="1323" y="563"/>
                      <a:pt x="1418" y="343"/>
                      <a:pt x="1292" y="185"/>
                    </a:cubicBezTo>
                    <a:cubicBezTo>
                      <a:pt x="1249" y="79"/>
                      <a:pt x="1120" y="1"/>
                      <a:pt x="992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19"/>
              <p:cNvSpPr/>
              <p:nvPr/>
            </p:nvSpPr>
            <p:spPr>
              <a:xfrm>
                <a:off x="-1317450" y="2512575"/>
                <a:ext cx="35475" cy="26225"/>
              </a:xfrm>
              <a:custGeom>
                <a:rect b="b" l="l" r="r" t="t"/>
                <a:pathLst>
                  <a:path extrusionOk="0" h="1049" w="1419">
                    <a:moveTo>
                      <a:pt x="1005" y="1"/>
                    </a:moveTo>
                    <a:cubicBezTo>
                      <a:pt x="944" y="1"/>
                      <a:pt x="880" y="15"/>
                      <a:pt x="820" y="45"/>
                    </a:cubicBezTo>
                    <a:lnTo>
                      <a:pt x="221" y="392"/>
                    </a:lnTo>
                    <a:cubicBezTo>
                      <a:pt x="64" y="486"/>
                      <a:pt x="1" y="707"/>
                      <a:pt x="127" y="864"/>
                    </a:cubicBezTo>
                    <a:cubicBezTo>
                      <a:pt x="169" y="971"/>
                      <a:pt x="299" y="1049"/>
                      <a:pt x="427" y="1049"/>
                    </a:cubicBezTo>
                    <a:cubicBezTo>
                      <a:pt x="488" y="1049"/>
                      <a:pt x="548" y="1031"/>
                      <a:pt x="599" y="990"/>
                    </a:cubicBezTo>
                    <a:lnTo>
                      <a:pt x="1166" y="644"/>
                    </a:lnTo>
                    <a:cubicBezTo>
                      <a:pt x="1324" y="549"/>
                      <a:pt x="1418" y="329"/>
                      <a:pt x="1292" y="171"/>
                    </a:cubicBezTo>
                    <a:cubicBezTo>
                      <a:pt x="1250" y="64"/>
                      <a:pt x="1134" y="1"/>
                      <a:pt x="1005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19"/>
              <p:cNvSpPr/>
              <p:nvPr/>
            </p:nvSpPr>
            <p:spPr>
              <a:xfrm>
                <a:off x="-1092975" y="2512575"/>
                <a:ext cx="34675" cy="25525"/>
              </a:xfrm>
              <a:custGeom>
                <a:rect b="b" l="l" r="r" t="t"/>
                <a:pathLst>
                  <a:path extrusionOk="0" h="1021" w="1387">
                    <a:moveTo>
                      <a:pt x="378" y="1"/>
                    </a:moveTo>
                    <a:cubicBezTo>
                      <a:pt x="264" y="1"/>
                      <a:pt x="149" y="64"/>
                      <a:pt x="64" y="171"/>
                    </a:cubicBezTo>
                    <a:cubicBezTo>
                      <a:pt x="1" y="329"/>
                      <a:pt x="32" y="518"/>
                      <a:pt x="190" y="644"/>
                    </a:cubicBezTo>
                    <a:lnTo>
                      <a:pt x="788" y="990"/>
                    </a:lnTo>
                    <a:cubicBezTo>
                      <a:pt x="838" y="1010"/>
                      <a:pt x="891" y="1021"/>
                      <a:pt x="944" y="1021"/>
                    </a:cubicBezTo>
                    <a:cubicBezTo>
                      <a:pt x="1059" y="1021"/>
                      <a:pt x="1175" y="972"/>
                      <a:pt x="1261" y="864"/>
                    </a:cubicBezTo>
                    <a:cubicBezTo>
                      <a:pt x="1387" y="675"/>
                      <a:pt x="1292" y="486"/>
                      <a:pt x="1135" y="392"/>
                    </a:cubicBezTo>
                    <a:lnTo>
                      <a:pt x="536" y="45"/>
                    </a:lnTo>
                    <a:cubicBezTo>
                      <a:pt x="486" y="15"/>
                      <a:pt x="432" y="1"/>
                      <a:pt x="378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19"/>
              <p:cNvSpPr/>
              <p:nvPr/>
            </p:nvSpPr>
            <p:spPr>
              <a:xfrm>
                <a:off x="-1316650" y="2383750"/>
                <a:ext cx="34675" cy="25525"/>
              </a:xfrm>
              <a:custGeom>
                <a:rect b="b" l="l" r="r" t="t"/>
                <a:pathLst>
                  <a:path extrusionOk="0" h="1021" w="1387">
                    <a:moveTo>
                      <a:pt x="405" y="1"/>
                    </a:moveTo>
                    <a:cubicBezTo>
                      <a:pt x="283" y="1"/>
                      <a:pt x="159" y="50"/>
                      <a:pt x="95" y="157"/>
                    </a:cubicBezTo>
                    <a:cubicBezTo>
                      <a:pt x="0" y="315"/>
                      <a:pt x="63" y="504"/>
                      <a:pt x="221" y="630"/>
                    </a:cubicBezTo>
                    <a:lnTo>
                      <a:pt x="788" y="977"/>
                    </a:lnTo>
                    <a:cubicBezTo>
                      <a:pt x="838" y="1007"/>
                      <a:pt x="895" y="1021"/>
                      <a:pt x="953" y="1021"/>
                    </a:cubicBezTo>
                    <a:cubicBezTo>
                      <a:pt x="1074" y="1021"/>
                      <a:pt x="1196" y="958"/>
                      <a:pt x="1260" y="850"/>
                    </a:cubicBezTo>
                    <a:cubicBezTo>
                      <a:pt x="1386" y="693"/>
                      <a:pt x="1292" y="504"/>
                      <a:pt x="1134" y="378"/>
                    </a:cubicBezTo>
                    <a:lnTo>
                      <a:pt x="567" y="31"/>
                    </a:lnTo>
                    <a:cubicBezTo>
                      <a:pt x="517" y="11"/>
                      <a:pt x="461" y="1"/>
                      <a:pt x="405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19"/>
              <p:cNvSpPr/>
              <p:nvPr/>
            </p:nvSpPr>
            <p:spPr>
              <a:xfrm>
                <a:off x="-1239475" y="2401575"/>
                <a:ext cx="102425" cy="153100"/>
              </a:xfrm>
              <a:custGeom>
                <a:rect b="b" l="l" r="r" t="t"/>
                <a:pathLst>
                  <a:path extrusionOk="0" h="6124" w="4097">
                    <a:moveTo>
                      <a:pt x="1733" y="1492"/>
                    </a:moveTo>
                    <a:lnTo>
                      <a:pt x="1733" y="2343"/>
                    </a:lnTo>
                    <a:cubicBezTo>
                      <a:pt x="1733" y="2500"/>
                      <a:pt x="1796" y="2626"/>
                      <a:pt x="1922" y="2658"/>
                    </a:cubicBezTo>
                    <a:lnTo>
                      <a:pt x="3246" y="3225"/>
                    </a:lnTo>
                    <a:lnTo>
                      <a:pt x="2395" y="4611"/>
                    </a:lnTo>
                    <a:lnTo>
                      <a:pt x="2395" y="3729"/>
                    </a:lnTo>
                    <a:cubicBezTo>
                      <a:pt x="2395" y="3572"/>
                      <a:pt x="2332" y="3445"/>
                      <a:pt x="2206" y="3414"/>
                    </a:cubicBezTo>
                    <a:lnTo>
                      <a:pt x="851" y="2878"/>
                    </a:lnTo>
                    <a:lnTo>
                      <a:pt x="1733" y="1492"/>
                    </a:lnTo>
                    <a:close/>
                    <a:moveTo>
                      <a:pt x="2038" y="0"/>
                    </a:moveTo>
                    <a:cubicBezTo>
                      <a:pt x="1919" y="0"/>
                      <a:pt x="1814" y="47"/>
                      <a:pt x="1765" y="169"/>
                    </a:cubicBezTo>
                    <a:lnTo>
                      <a:pt x="64" y="2941"/>
                    </a:lnTo>
                    <a:cubicBezTo>
                      <a:pt x="32" y="3004"/>
                      <a:pt x="1" y="3130"/>
                      <a:pt x="32" y="3225"/>
                    </a:cubicBezTo>
                    <a:cubicBezTo>
                      <a:pt x="64" y="3288"/>
                      <a:pt x="158" y="3382"/>
                      <a:pt x="221" y="3414"/>
                    </a:cubicBezTo>
                    <a:lnTo>
                      <a:pt x="1733" y="4013"/>
                    </a:lnTo>
                    <a:lnTo>
                      <a:pt x="1733" y="5808"/>
                    </a:lnTo>
                    <a:cubicBezTo>
                      <a:pt x="1733" y="5966"/>
                      <a:pt x="1859" y="6092"/>
                      <a:pt x="1954" y="6123"/>
                    </a:cubicBezTo>
                    <a:lnTo>
                      <a:pt x="2049" y="6123"/>
                    </a:lnTo>
                    <a:cubicBezTo>
                      <a:pt x="2143" y="6123"/>
                      <a:pt x="2269" y="6092"/>
                      <a:pt x="2301" y="5966"/>
                    </a:cubicBezTo>
                    <a:lnTo>
                      <a:pt x="4002" y="3225"/>
                    </a:lnTo>
                    <a:cubicBezTo>
                      <a:pt x="4033" y="3130"/>
                      <a:pt x="4096" y="3004"/>
                      <a:pt x="4033" y="2941"/>
                    </a:cubicBezTo>
                    <a:cubicBezTo>
                      <a:pt x="4033" y="2878"/>
                      <a:pt x="3970" y="2784"/>
                      <a:pt x="3907" y="2752"/>
                    </a:cubicBezTo>
                    <a:lnTo>
                      <a:pt x="2395" y="2154"/>
                    </a:lnTo>
                    <a:lnTo>
                      <a:pt x="2395" y="358"/>
                    </a:lnTo>
                    <a:cubicBezTo>
                      <a:pt x="2395" y="169"/>
                      <a:pt x="2269" y="74"/>
                      <a:pt x="2143" y="11"/>
                    </a:cubicBezTo>
                    <a:cubicBezTo>
                      <a:pt x="2108" y="4"/>
                      <a:pt x="2072" y="0"/>
                      <a:pt x="2038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" name="Google Shape;155;p19"/>
          <p:cNvGrpSpPr/>
          <p:nvPr/>
        </p:nvGrpSpPr>
        <p:grpSpPr>
          <a:xfrm>
            <a:off x="4297650" y="1092538"/>
            <a:ext cx="548700" cy="548700"/>
            <a:chOff x="4297650" y="1092538"/>
            <a:chExt cx="548700" cy="548700"/>
          </a:xfrm>
        </p:grpSpPr>
        <p:sp>
          <p:nvSpPr>
            <p:cNvPr id="156" name="Google Shape;156;p19"/>
            <p:cNvSpPr/>
            <p:nvPr/>
          </p:nvSpPr>
          <p:spPr>
            <a:xfrm>
              <a:off x="4297650" y="1092538"/>
              <a:ext cx="548700" cy="5487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9"/>
            <p:cNvSpPr/>
            <p:nvPr/>
          </p:nvSpPr>
          <p:spPr>
            <a:xfrm>
              <a:off x="4389408" y="1184310"/>
              <a:ext cx="365183" cy="365154"/>
            </a:xfrm>
            <a:custGeom>
              <a:rect b="b" l="l" r="r" t="t"/>
              <a:pathLst>
                <a:path extrusionOk="0" h="12634" w="12635">
                  <a:moveTo>
                    <a:pt x="6302" y="2741"/>
                  </a:moveTo>
                  <a:cubicBezTo>
                    <a:pt x="6774" y="2741"/>
                    <a:pt x="7152" y="3087"/>
                    <a:pt x="7152" y="3560"/>
                  </a:cubicBezTo>
                  <a:cubicBezTo>
                    <a:pt x="7152" y="4033"/>
                    <a:pt x="6774" y="4411"/>
                    <a:pt x="6302" y="4411"/>
                  </a:cubicBezTo>
                  <a:cubicBezTo>
                    <a:pt x="5861" y="4411"/>
                    <a:pt x="5483" y="4033"/>
                    <a:pt x="5483" y="3560"/>
                  </a:cubicBezTo>
                  <a:cubicBezTo>
                    <a:pt x="5483" y="3087"/>
                    <a:pt x="5829" y="2741"/>
                    <a:pt x="6302" y="2741"/>
                  </a:cubicBezTo>
                  <a:close/>
                  <a:moveTo>
                    <a:pt x="11910" y="819"/>
                  </a:moveTo>
                  <a:lnTo>
                    <a:pt x="11910" y="5230"/>
                  </a:lnTo>
                  <a:lnTo>
                    <a:pt x="8161" y="5230"/>
                  </a:lnTo>
                  <a:cubicBezTo>
                    <a:pt x="7972" y="5041"/>
                    <a:pt x="7751" y="4820"/>
                    <a:pt x="7530" y="4726"/>
                  </a:cubicBezTo>
                  <a:cubicBezTo>
                    <a:pt x="7814" y="4411"/>
                    <a:pt x="8003" y="4001"/>
                    <a:pt x="8003" y="3560"/>
                  </a:cubicBezTo>
                  <a:cubicBezTo>
                    <a:pt x="8003" y="2678"/>
                    <a:pt x="7247" y="1922"/>
                    <a:pt x="6333" y="1922"/>
                  </a:cubicBezTo>
                  <a:cubicBezTo>
                    <a:pt x="5451" y="1922"/>
                    <a:pt x="4695" y="2678"/>
                    <a:pt x="4695" y="3560"/>
                  </a:cubicBezTo>
                  <a:cubicBezTo>
                    <a:pt x="4695" y="4001"/>
                    <a:pt x="4853" y="4411"/>
                    <a:pt x="5168" y="4726"/>
                  </a:cubicBezTo>
                  <a:cubicBezTo>
                    <a:pt x="4916" y="4820"/>
                    <a:pt x="4695" y="5041"/>
                    <a:pt x="4537" y="5230"/>
                  </a:cubicBezTo>
                  <a:lnTo>
                    <a:pt x="883" y="5230"/>
                  </a:lnTo>
                  <a:lnTo>
                    <a:pt x="883" y="819"/>
                  </a:lnTo>
                  <a:close/>
                  <a:moveTo>
                    <a:pt x="6302" y="5230"/>
                  </a:moveTo>
                  <a:cubicBezTo>
                    <a:pt x="7215" y="5230"/>
                    <a:pt x="7972" y="5986"/>
                    <a:pt x="7972" y="6868"/>
                  </a:cubicBezTo>
                  <a:lnTo>
                    <a:pt x="4664" y="6868"/>
                  </a:lnTo>
                  <a:cubicBezTo>
                    <a:pt x="4664" y="5986"/>
                    <a:pt x="5388" y="5230"/>
                    <a:pt x="6302" y="5230"/>
                  </a:cubicBezTo>
                  <a:close/>
                  <a:moveTo>
                    <a:pt x="8287" y="7719"/>
                  </a:moveTo>
                  <a:lnTo>
                    <a:pt x="7593" y="11846"/>
                  </a:lnTo>
                  <a:lnTo>
                    <a:pt x="5010" y="11846"/>
                  </a:lnTo>
                  <a:lnTo>
                    <a:pt x="4285" y="77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5608"/>
                  </a:lnTo>
                  <a:cubicBezTo>
                    <a:pt x="1" y="5860"/>
                    <a:pt x="190" y="6017"/>
                    <a:pt x="410" y="6017"/>
                  </a:cubicBezTo>
                  <a:lnTo>
                    <a:pt x="3970" y="6017"/>
                  </a:lnTo>
                  <a:cubicBezTo>
                    <a:pt x="3907" y="6301"/>
                    <a:pt x="3813" y="6553"/>
                    <a:pt x="3813" y="6837"/>
                  </a:cubicBezTo>
                  <a:lnTo>
                    <a:pt x="2994" y="6837"/>
                  </a:lnTo>
                  <a:cubicBezTo>
                    <a:pt x="2773" y="6837"/>
                    <a:pt x="2616" y="7026"/>
                    <a:pt x="2616" y="7246"/>
                  </a:cubicBezTo>
                  <a:cubicBezTo>
                    <a:pt x="2616" y="7467"/>
                    <a:pt x="2805" y="7656"/>
                    <a:pt x="2994" y="7656"/>
                  </a:cubicBezTo>
                  <a:lnTo>
                    <a:pt x="3466" y="7656"/>
                  </a:lnTo>
                  <a:lnTo>
                    <a:pt x="4254" y="12255"/>
                  </a:lnTo>
                  <a:cubicBezTo>
                    <a:pt x="4285" y="12476"/>
                    <a:pt x="4443" y="12633"/>
                    <a:pt x="4664" y="12633"/>
                  </a:cubicBezTo>
                  <a:lnTo>
                    <a:pt x="7972" y="12633"/>
                  </a:lnTo>
                  <a:cubicBezTo>
                    <a:pt x="8161" y="12633"/>
                    <a:pt x="8350" y="12476"/>
                    <a:pt x="8350" y="12255"/>
                  </a:cubicBezTo>
                  <a:lnTo>
                    <a:pt x="9137" y="7656"/>
                  </a:lnTo>
                  <a:lnTo>
                    <a:pt x="9610" y="7656"/>
                  </a:lnTo>
                  <a:cubicBezTo>
                    <a:pt x="9862" y="7656"/>
                    <a:pt x="10019" y="7467"/>
                    <a:pt x="10019" y="7215"/>
                  </a:cubicBezTo>
                  <a:cubicBezTo>
                    <a:pt x="10019" y="6994"/>
                    <a:pt x="9799" y="6837"/>
                    <a:pt x="9610" y="6837"/>
                  </a:cubicBezTo>
                  <a:lnTo>
                    <a:pt x="8791" y="6837"/>
                  </a:lnTo>
                  <a:cubicBezTo>
                    <a:pt x="8791" y="6553"/>
                    <a:pt x="8759" y="6269"/>
                    <a:pt x="8633" y="6017"/>
                  </a:cubicBezTo>
                  <a:lnTo>
                    <a:pt x="12225" y="6017"/>
                  </a:lnTo>
                  <a:cubicBezTo>
                    <a:pt x="12445" y="6017"/>
                    <a:pt x="12603" y="5797"/>
                    <a:pt x="12603" y="5608"/>
                  </a:cubicBezTo>
                  <a:lnTo>
                    <a:pt x="12603" y="378"/>
                  </a:lnTo>
                  <a:cubicBezTo>
                    <a:pt x="12634" y="189"/>
                    <a:pt x="12445" y="0"/>
                    <a:pt x="12256" y="0"/>
                  </a:cubicBezTo>
                  <a:close/>
                </a:path>
              </a:pathLst>
            </a:custGeom>
            <a:solidFill>
              <a:srgbClr val="ED7C4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" name="Google Shape;158;p19"/>
          <p:cNvSpPr txBox="1"/>
          <p:nvPr>
            <p:ph idx="4" type="subTitle"/>
          </p:nvPr>
        </p:nvSpPr>
        <p:spPr>
          <a:xfrm>
            <a:off x="3736500" y="1865388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</a:t>
            </a:r>
            <a:endParaRPr/>
          </a:p>
        </p:txBody>
      </p:sp>
      <p:sp>
        <p:nvSpPr>
          <p:cNvPr id="159" name="Google Shape;159;p19"/>
          <p:cNvSpPr txBox="1"/>
          <p:nvPr>
            <p:ph idx="2" type="subTitle"/>
          </p:nvPr>
        </p:nvSpPr>
        <p:spPr>
          <a:xfrm>
            <a:off x="1303150" y="1865388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sp>
        <p:nvSpPr>
          <p:cNvPr id="160" name="Google Shape;160;p19"/>
          <p:cNvSpPr txBox="1"/>
          <p:nvPr>
            <p:ph idx="5" type="subTitle"/>
          </p:nvPr>
        </p:nvSpPr>
        <p:spPr>
          <a:xfrm flipH="1">
            <a:off x="1302950" y="3059664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61" name="Google Shape;161;p19"/>
          <p:cNvSpPr txBox="1"/>
          <p:nvPr>
            <p:ph idx="7" type="subTitle"/>
          </p:nvPr>
        </p:nvSpPr>
        <p:spPr>
          <a:xfrm flipH="1">
            <a:off x="3736225" y="3059664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162" name="Google Shape;162;p19"/>
          <p:cNvSpPr txBox="1"/>
          <p:nvPr>
            <p:ph idx="1" type="subTitle"/>
          </p:nvPr>
        </p:nvSpPr>
        <p:spPr>
          <a:xfrm flipH="1">
            <a:off x="1302950" y="1610789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63" name="Google Shape;163;p19"/>
          <p:cNvSpPr txBox="1"/>
          <p:nvPr>
            <p:ph idx="3" type="subTitle"/>
          </p:nvPr>
        </p:nvSpPr>
        <p:spPr>
          <a:xfrm flipH="1">
            <a:off x="3736225" y="1610789"/>
            <a:ext cx="16713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64" name="Google Shape;164;p19"/>
          <p:cNvSpPr txBox="1"/>
          <p:nvPr>
            <p:ph type="ctrTitle"/>
          </p:nvPr>
        </p:nvSpPr>
        <p:spPr>
          <a:xfrm>
            <a:off x="6105025" y="1739250"/>
            <a:ext cx="21993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Meeting Objectives</a:t>
            </a:r>
            <a:endParaRPr/>
          </a:p>
        </p:txBody>
      </p:sp>
      <p:sp>
        <p:nvSpPr>
          <p:cNvPr id="165" name="Google Shape;165;p19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6" name="Google Shape;166;p19"/>
          <p:cNvSpPr txBox="1"/>
          <p:nvPr>
            <p:ph idx="6" type="subTitle"/>
          </p:nvPr>
        </p:nvSpPr>
        <p:spPr>
          <a:xfrm>
            <a:off x="1303150" y="3314263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167" name="Google Shape;167;p19"/>
          <p:cNvSpPr txBox="1"/>
          <p:nvPr>
            <p:ph idx="8" type="subTitle"/>
          </p:nvPr>
        </p:nvSpPr>
        <p:spPr>
          <a:xfrm>
            <a:off x="3736500" y="3314263"/>
            <a:ext cx="16710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composed mostly of hydrogen and helium</a:t>
            </a:r>
            <a:endParaRPr/>
          </a:p>
        </p:txBody>
      </p:sp>
      <p:grpSp>
        <p:nvGrpSpPr>
          <p:cNvPr id="168" name="Google Shape;168;p19"/>
          <p:cNvGrpSpPr/>
          <p:nvPr/>
        </p:nvGrpSpPr>
        <p:grpSpPr>
          <a:xfrm>
            <a:off x="1864300" y="1092538"/>
            <a:ext cx="548700" cy="548700"/>
            <a:chOff x="1864300" y="1092538"/>
            <a:chExt cx="548700" cy="548700"/>
          </a:xfrm>
        </p:grpSpPr>
        <p:sp>
          <p:nvSpPr>
            <p:cNvPr id="169" name="Google Shape;169;p19"/>
            <p:cNvSpPr/>
            <p:nvPr/>
          </p:nvSpPr>
          <p:spPr>
            <a:xfrm>
              <a:off x="1864300" y="1092538"/>
              <a:ext cx="548700" cy="548700"/>
            </a:xfrm>
            <a:prstGeom prst="rect">
              <a:avLst/>
            </a:prstGeom>
            <a:solidFill>
              <a:srgbClr val="6F40A8">
                <a:alpha val="58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0" name="Google Shape;170;p19"/>
            <p:cNvGrpSpPr/>
            <p:nvPr/>
          </p:nvGrpSpPr>
          <p:grpSpPr>
            <a:xfrm>
              <a:off x="1964360" y="1192626"/>
              <a:ext cx="348568" cy="348541"/>
              <a:chOff x="-65131525" y="1914325"/>
              <a:chExt cx="316650" cy="316625"/>
            </a:xfrm>
          </p:grpSpPr>
          <p:sp>
            <p:nvSpPr>
              <p:cNvPr id="171" name="Google Shape;171;p19"/>
              <p:cNvSpPr/>
              <p:nvPr/>
            </p:nvSpPr>
            <p:spPr>
              <a:xfrm>
                <a:off x="-65024400" y="1949750"/>
                <a:ext cx="103175" cy="247350"/>
              </a:xfrm>
              <a:custGeom>
                <a:rect b="b" l="l" r="r" t="t"/>
                <a:pathLst>
                  <a:path extrusionOk="0" h="9894" w="4127">
                    <a:moveTo>
                      <a:pt x="2048" y="1"/>
                    </a:moveTo>
                    <a:cubicBezTo>
                      <a:pt x="1859" y="1"/>
                      <a:pt x="1638" y="190"/>
                      <a:pt x="1638" y="379"/>
                    </a:cubicBezTo>
                    <a:lnTo>
                      <a:pt x="1638" y="851"/>
                    </a:lnTo>
                    <a:cubicBezTo>
                      <a:pt x="725" y="1040"/>
                      <a:pt x="0" y="1891"/>
                      <a:pt x="0" y="2868"/>
                    </a:cubicBezTo>
                    <a:cubicBezTo>
                      <a:pt x="0" y="3970"/>
                      <a:pt x="977" y="4632"/>
                      <a:pt x="1827" y="5262"/>
                    </a:cubicBezTo>
                    <a:cubicBezTo>
                      <a:pt x="2552" y="5829"/>
                      <a:pt x="3308" y="6333"/>
                      <a:pt x="3308" y="6995"/>
                    </a:cubicBezTo>
                    <a:cubicBezTo>
                      <a:pt x="3308" y="7656"/>
                      <a:pt x="2772" y="8255"/>
                      <a:pt x="2079" y="8255"/>
                    </a:cubicBezTo>
                    <a:cubicBezTo>
                      <a:pt x="1418" y="8255"/>
                      <a:pt x="851" y="7688"/>
                      <a:pt x="851" y="6995"/>
                    </a:cubicBezTo>
                    <a:cubicBezTo>
                      <a:pt x="851" y="6774"/>
                      <a:pt x="662" y="6617"/>
                      <a:pt x="441" y="6617"/>
                    </a:cubicBezTo>
                    <a:cubicBezTo>
                      <a:pt x="189" y="6617"/>
                      <a:pt x="32" y="6806"/>
                      <a:pt x="32" y="6995"/>
                    </a:cubicBezTo>
                    <a:cubicBezTo>
                      <a:pt x="32" y="7971"/>
                      <a:pt x="756" y="8854"/>
                      <a:pt x="1701" y="9011"/>
                    </a:cubicBezTo>
                    <a:lnTo>
                      <a:pt x="1701" y="9484"/>
                    </a:lnTo>
                    <a:cubicBezTo>
                      <a:pt x="1701" y="9704"/>
                      <a:pt x="1890" y="9893"/>
                      <a:pt x="2079" y="9893"/>
                    </a:cubicBezTo>
                    <a:cubicBezTo>
                      <a:pt x="2268" y="9893"/>
                      <a:pt x="2489" y="9704"/>
                      <a:pt x="2489" y="9484"/>
                    </a:cubicBezTo>
                    <a:lnTo>
                      <a:pt x="2489" y="9011"/>
                    </a:lnTo>
                    <a:cubicBezTo>
                      <a:pt x="3434" y="8791"/>
                      <a:pt x="4127" y="7971"/>
                      <a:pt x="4127" y="6995"/>
                    </a:cubicBezTo>
                    <a:cubicBezTo>
                      <a:pt x="4127" y="5892"/>
                      <a:pt x="3151" y="5231"/>
                      <a:pt x="2331" y="4600"/>
                    </a:cubicBezTo>
                    <a:cubicBezTo>
                      <a:pt x="1575" y="4033"/>
                      <a:pt x="819" y="3529"/>
                      <a:pt x="819" y="2868"/>
                    </a:cubicBezTo>
                    <a:cubicBezTo>
                      <a:pt x="788" y="2143"/>
                      <a:pt x="1386" y="1607"/>
                      <a:pt x="2048" y="1607"/>
                    </a:cubicBezTo>
                    <a:cubicBezTo>
                      <a:pt x="2709" y="1607"/>
                      <a:pt x="3277" y="2143"/>
                      <a:pt x="3277" y="2868"/>
                    </a:cubicBezTo>
                    <a:cubicBezTo>
                      <a:pt x="3277" y="3088"/>
                      <a:pt x="3466" y="3246"/>
                      <a:pt x="3686" y="3246"/>
                    </a:cubicBezTo>
                    <a:cubicBezTo>
                      <a:pt x="3938" y="3246"/>
                      <a:pt x="4096" y="3057"/>
                      <a:pt x="4096" y="2868"/>
                    </a:cubicBezTo>
                    <a:cubicBezTo>
                      <a:pt x="4096" y="1891"/>
                      <a:pt x="3371" y="1009"/>
                      <a:pt x="2426" y="851"/>
                    </a:cubicBezTo>
                    <a:lnTo>
                      <a:pt x="2426" y="379"/>
                    </a:lnTo>
                    <a:cubicBezTo>
                      <a:pt x="2426" y="158"/>
                      <a:pt x="2237" y="1"/>
                      <a:pt x="2048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19"/>
              <p:cNvSpPr/>
              <p:nvPr/>
            </p:nvSpPr>
            <p:spPr>
              <a:xfrm>
                <a:off x="-65131525" y="1914325"/>
                <a:ext cx="316650" cy="316625"/>
              </a:xfrm>
              <a:custGeom>
                <a:rect b="b" l="l" r="r" t="t"/>
                <a:pathLst>
                  <a:path extrusionOk="0" h="12665" w="12666">
                    <a:moveTo>
                      <a:pt x="6333" y="819"/>
                    </a:moveTo>
                    <a:cubicBezTo>
                      <a:pt x="9357" y="819"/>
                      <a:pt x="11846" y="3308"/>
                      <a:pt x="11846" y="6332"/>
                    </a:cubicBezTo>
                    <a:cubicBezTo>
                      <a:pt x="11846" y="9357"/>
                      <a:pt x="9357" y="11846"/>
                      <a:pt x="6333" y="11846"/>
                    </a:cubicBezTo>
                    <a:cubicBezTo>
                      <a:pt x="3308" y="11846"/>
                      <a:pt x="819" y="9357"/>
                      <a:pt x="819" y="6332"/>
                    </a:cubicBezTo>
                    <a:cubicBezTo>
                      <a:pt x="819" y="3308"/>
                      <a:pt x="3308" y="819"/>
                      <a:pt x="6333" y="819"/>
                    </a:cubicBezTo>
                    <a:close/>
                    <a:moveTo>
                      <a:pt x="6333" y="0"/>
                    </a:moveTo>
                    <a:cubicBezTo>
                      <a:pt x="2836" y="0"/>
                      <a:pt x="0" y="2835"/>
                      <a:pt x="0" y="6332"/>
                    </a:cubicBezTo>
                    <a:cubicBezTo>
                      <a:pt x="0" y="9830"/>
                      <a:pt x="2836" y="12665"/>
                      <a:pt x="6333" y="12665"/>
                    </a:cubicBezTo>
                    <a:cubicBezTo>
                      <a:pt x="9830" y="12665"/>
                      <a:pt x="12665" y="9830"/>
                      <a:pt x="12665" y="6332"/>
                    </a:cubicBezTo>
                    <a:cubicBezTo>
                      <a:pt x="12665" y="2835"/>
                      <a:pt x="9830" y="0"/>
                      <a:pt x="6333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0"/>
          <p:cNvSpPr txBox="1"/>
          <p:nvPr>
            <p:ph idx="1" type="subTitle"/>
          </p:nvPr>
        </p:nvSpPr>
        <p:spPr>
          <a:xfrm>
            <a:off x="4548074" y="2303100"/>
            <a:ext cx="2564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This</a:t>
            </a:r>
            <a:r>
              <a:rPr lang="es">
                <a:solidFill>
                  <a:srgbClr val="666666"/>
                </a:solidFill>
              </a:rPr>
              <a:t> could be the part of the presentation where you can introduce your project. Keep it short and go straight to the point. Your audience will appreciate that 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78" name="Google Shape;178;p20"/>
          <p:cNvSpPr txBox="1"/>
          <p:nvPr>
            <p:ph type="ctrTitle"/>
          </p:nvPr>
        </p:nvSpPr>
        <p:spPr>
          <a:xfrm>
            <a:off x="610142" y="1545450"/>
            <a:ext cx="3717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A</a:t>
            </a:r>
            <a:r>
              <a:rPr lang="es">
                <a:solidFill>
                  <a:srgbClr val="666666"/>
                </a:solidFill>
              </a:rPr>
              <a:t>bout the Project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79" name="Google Shape;179;p20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21"/>
          <p:cNvSpPr txBox="1"/>
          <p:nvPr>
            <p:ph idx="1" type="subTitle"/>
          </p:nvPr>
        </p:nvSpPr>
        <p:spPr>
          <a:xfrm flipH="1">
            <a:off x="2437659" y="3209600"/>
            <a:ext cx="4268700" cy="39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—S</a:t>
            </a:r>
            <a:r>
              <a:rPr lang="es" sz="1100"/>
              <a:t>omeone famous</a:t>
            </a:r>
            <a:endParaRPr sz="1100"/>
          </a:p>
        </p:txBody>
      </p:sp>
      <p:sp>
        <p:nvSpPr>
          <p:cNvPr id="185" name="Google Shape;185;p21"/>
          <p:cNvSpPr txBox="1"/>
          <p:nvPr>
            <p:ph idx="2" type="subTitle"/>
          </p:nvPr>
        </p:nvSpPr>
        <p:spPr>
          <a:xfrm>
            <a:off x="2189450" y="2303050"/>
            <a:ext cx="47652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“This is a quote. Words full of wisdom that someone important said and can make the reader get inspired.”</a:t>
            </a:r>
            <a:endParaRPr sz="1600"/>
          </a:p>
        </p:txBody>
      </p:sp>
      <p:sp>
        <p:nvSpPr>
          <p:cNvPr id="186" name="Google Shape;186;p21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2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2" name="Google Shape;192;p22"/>
          <p:cNvSpPr txBox="1"/>
          <p:nvPr>
            <p:ph type="ctrTitle"/>
          </p:nvPr>
        </p:nvSpPr>
        <p:spPr>
          <a:xfrm>
            <a:off x="7057050" y="1739250"/>
            <a:ext cx="12477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 Schedule</a:t>
            </a:r>
            <a:endParaRPr/>
          </a:p>
        </p:txBody>
      </p:sp>
      <p:sp>
        <p:nvSpPr>
          <p:cNvPr id="193" name="Google Shape;193;p22"/>
          <p:cNvSpPr txBox="1"/>
          <p:nvPr>
            <p:ph idx="4294967295" type="subTitle"/>
          </p:nvPr>
        </p:nvSpPr>
        <p:spPr>
          <a:xfrm flipH="1">
            <a:off x="1582060" y="989550"/>
            <a:ext cx="3201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30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194" name="Google Shape;194;p22"/>
          <p:cNvGrpSpPr/>
          <p:nvPr/>
        </p:nvGrpSpPr>
        <p:grpSpPr>
          <a:xfrm>
            <a:off x="1139500" y="995850"/>
            <a:ext cx="5747823" cy="3151800"/>
            <a:chOff x="1139500" y="995850"/>
            <a:chExt cx="5747823" cy="3151800"/>
          </a:xfrm>
        </p:grpSpPr>
        <p:sp>
          <p:nvSpPr>
            <p:cNvPr id="195" name="Google Shape;195;p22"/>
            <p:cNvSpPr/>
            <p:nvPr/>
          </p:nvSpPr>
          <p:spPr>
            <a:xfrm>
              <a:off x="1139500" y="995850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2"/>
            <p:cNvSpPr/>
            <p:nvPr/>
          </p:nvSpPr>
          <p:spPr>
            <a:xfrm>
              <a:off x="1970371" y="9958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2"/>
            <p:cNvSpPr/>
            <p:nvPr/>
          </p:nvSpPr>
          <p:spPr>
            <a:xfrm>
              <a:off x="2801241" y="9958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2"/>
            <p:cNvSpPr/>
            <p:nvPr/>
          </p:nvSpPr>
          <p:spPr>
            <a:xfrm>
              <a:off x="3632112" y="9958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2"/>
            <p:cNvSpPr/>
            <p:nvPr/>
          </p:nvSpPr>
          <p:spPr>
            <a:xfrm>
              <a:off x="4462982" y="9958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2"/>
            <p:cNvSpPr/>
            <p:nvPr/>
          </p:nvSpPr>
          <p:spPr>
            <a:xfrm>
              <a:off x="5293853" y="9958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2"/>
            <p:cNvSpPr/>
            <p:nvPr/>
          </p:nvSpPr>
          <p:spPr>
            <a:xfrm>
              <a:off x="6124723" y="9958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2"/>
            <p:cNvSpPr/>
            <p:nvPr/>
          </p:nvSpPr>
          <p:spPr>
            <a:xfrm>
              <a:off x="1139500" y="1637925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2"/>
            <p:cNvSpPr/>
            <p:nvPr/>
          </p:nvSpPr>
          <p:spPr>
            <a:xfrm>
              <a:off x="1970371" y="163792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2"/>
            <p:cNvSpPr/>
            <p:nvPr/>
          </p:nvSpPr>
          <p:spPr>
            <a:xfrm>
              <a:off x="2801241" y="163792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2"/>
            <p:cNvSpPr/>
            <p:nvPr/>
          </p:nvSpPr>
          <p:spPr>
            <a:xfrm>
              <a:off x="3632112" y="163792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2"/>
            <p:cNvSpPr/>
            <p:nvPr/>
          </p:nvSpPr>
          <p:spPr>
            <a:xfrm>
              <a:off x="4462982" y="163792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2"/>
            <p:cNvSpPr/>
            <p:nvPr/>
          </p:nvSpPr>
          <p:spPr>
            <a:xfrm>
              <a:off x="5293853" y="163792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2"/>
            <p:cNvSpPr/>
            <p:nvPr/>
          </p:nvSpPr>
          <p:spPr>
            <a:xfrm>
              <a:off x="6124723" y="163792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2"/>
            <p:cNvSpPr/>
            <p:nvPr/>
          </p:nvSpPr>
          <p:spPr>
            <a:xfrm>
              <a:off x="1139500" y="2280000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2"/>
            <p:cNvSpPr/>
            <p:nvPr/>
          </p:nvSpPr>
          <p:spPr>
            <a:xfrm>
              <a:off x="1970371" y="228000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2"/>
            <p:cNvSpPr/>
            <p:nvPr/>
          </p:nvSpPr>
          <p:spPr>
            <a:xfrm>
              <a:off x="2801241" y="228000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2"/>
            <p:cNvSpPr/>
            <p:nvPr/>
          </p:nvSpPr>
          <p:spPr>
            <a:xfrm>
              <a:off x="3632112" y="228000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2"/>
            <p:cNvSpPr/>
            <p:nvPr/>
          </p:nvSpPr>
          <p:spPr>
            <a:xfrm>
              <a:off x="4462982" y="228000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2"/>
            <p:cNvSpPr/>
            <p:nvPr/>
          </p:nvSpPr>
          <p:spPr>
            <a:xfrm>
              <a:off x="5293853" y="228000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2"/>
            <p:cNvSpPr/>
            <p:nvPr/>
          </p:nvSpPr>
          <p:spPr>
            <a:xfrm>
              <a:off x="6124723" y="228000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2"/>
            <p:cNvSpPr/>
            <p:nvPr/>
          </p:nvSpPr>
          <p:spPr>
            <a:xfrm>
              <a:off x="1139500" y="2922075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2"/>
            <p:cNvSpPr/>
            <p:nvPr/>
          </p:nvSpPr>
          <p:spPr>
            <a:xfrm>
              <a:off x="1970371" y="292207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2"/>
            <p:cNvSpPr/>
            <p:nvPr/>
          </p:nvSpPr>
          <p:spPr>
            <a:xfrm>
              <a:off x="2801241" y="292207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2"/>
            <p:cNvSpPr/>
            <p:nvPr/>
          </p:nvSpPr>
          <p:spPr>
            <a:xfrm>
              <a:off x="3632112" y="292207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2"/>
            <p:cNvSpPr/>
            <p:nvPr/>
          </p:nvSpPr>
          <p:spPr>
            <a:xfrm>
              <a:off x="4462982" y="292207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2"/>
            <p:cNvSpPr/>
            <p:nvPr/>
          </p:nvSpPr>
          <p:spPr>
            <a:xfrm>
              <a:off x="5293853" y="292207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2"/>
            <p:cNvSpPr/>
            <p:nvPr/>
          </p:nvSpPr>
          <p:spPr>
            <a:xfrm>
              <a:off x="6124723" y="2922075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2"/>
            <p:cNvSpPr/>
            <p:nvPr/>
          </p:nvSpPr>
          <p:spPr>
            <a:xfrm>
              <a:off x="1139500" y="3564150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2"/>
            <p:cNvSpPr/>
            <p:nvPr/>
          </p:nvSpPr>
          <p:spPr>
            <a:xfrm>
              <a:off x="1970371" y="35641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2"/>
            <p:cNvSpPr/>
            <p:nvPr/>
          </p:nvSpPr>
          <p:spPr>
            <a:xfrm>
              <a:off x="2801241" y="35641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2"/>
            <p:cNvSpPr/>
            <p:nvPr/>
          </p:nvSpPr>
          <p:spPr>
            <a:xfrm>
              <a:off x="3632112" y="35641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2"/>
            <p:cNvSpPr/>
            <p:nvPr/>
          </p:nvSpPr>
          <p:spPr>
            <a:xfrm>
              <a:off x="4462982" y="3564150"/>
              <a:ext cx="762600" cy="5835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2"/>
            <p:cNvSpPr/>
            <p:nvPr/>
          </p:nvSpPr>
          <p:spPr>
            <a:xfrm>
              <a:off x="5293853" y="3564150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2"/>
            <p:cNvSpPr/>
            <p:nvPr/>
          </p:nvSpPr>
          <p:spPr>
            <a:xfrm>
              <a:off x="6124723" y="3564150"/>
              <a:ext cx="762600" cy="5835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" name="Google Shape;230;p22"/>
          <p:cNvSpPr txBox="1"/>
          <p:nvPr>
            <p:ph idx="4294967295" type="subTitle"/>
          </p:nvPr>
        </p:nvSpPr>
        <p:spPr>
          <a:xfrm flipH="1">
            <a:off x="2060403" y="9895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31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1" name="Google Shape;231;p22"/>
          <p:cNvSpPr txBox="1"/>
          <p:nvPr>
            <p:ph idx="4294967295" type="subTitle"/>
          </p:nvPr>
        </p:nvSpPr>
        <p:spPr>
          <a:xfrm flipH="1">
            <a:off x="2891246" y="9895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2" name="Google Shape;232;p22"/>
          <p:cNvSpPr txBox="1"/>
          <p:nvPr>
            <p:ph idx="4294967295" type="subTitle"/>
          </p:nvPr>
        </p:nvSpPr>
        <p:spPr>
          <a:xfrm flipH="1">
            <a:off x="3722065" y="9895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3" name="Google Shape;233;p22"/>
          <p:cNvSpPr txBox="1"/>
          <p:nvPr>
            <p:ph idx="4294967295" type="subTitle"/>
          </p:nvPr>
        </p:nvSpPr>
        <p:spPr>
          <a:xfrm flipH="1">
            <a:off x="4552837" y="9895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3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4" name="Google Shape;234;p22"/>
          <p:cNvSpPr txBox="1"/>
          <p:nvPr>
            <p:ph idx="4294967295" type="subTitle"/>
          </p:nvPr>
        </p:nvSpPr>
        <p:spPr>
          <a:xfrm flipH="1">
            <a:off x="5383491" y="9895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4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5" name="Google Shape;235;p22"/>
          <p:cNvSpPr txBox="1"/>
          <p:nvPr>
            <p:ph idx="4294967295" type="subTitle"/>
          </p:nvPr>
        </p:nvSpPr>
        <p:spPr>
          <a:xfrm flipH="1">
            <a:off x="6213932" y="9895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5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6" name="Google Shape;236;p22"/>
          <p:cNvSpPr txBox="1"/>
          <p:nvPr>
            <p:ph idx="4294967295" type="subTitle"/>
          </p:nvPr>
        </p:nvSpPr>
        <p:spPr>
          <a:xfrm flipH="1">
            <a:off x="2060403" y="16347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7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7" name="Google Shape;237;p22"/>
          <p:cNvSpPr txBox="1"/>
          <p:nvPr>
            <p:ph idx="4294967295" type="subTitle"/>
          </p:nvPr>
        </p:nvSpPr>
        <p:spPr>
          <a:xfrm flipH="1">
            <a:off x="2891246" y="16347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8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8" name="Google Shape;238;p22"/>
          <p:cNvSpPr txBox="1"/>
          <p:nvPr>
            <p:ph idx="4294967295" type="subTitle"/>
          </p:nvPr>
        </p:nvSpPr>
        <p:spPr>
          <a:xfrm flipH="1">
            <a:off x="3722065" y="16347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9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9" name="Google Shape;239;p22"/>
          <p:cNvSpPr txBox="1"/>
          <p:nvPr>
            <p:ph idx="4294967295" type="subTitle"/>
          </p:nvPr>
        </p:nvSpPr>
        <p:spPr>
          <a:xfrm flipH="1">
            <a:off x="4552837" y="16347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10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0" name="Google Shape;240;p22"/>
          <p:cNvSpPr txBox="1"/>
          <p:nvPr>
            <p:ph idx="4294967295" type="subTitle"/>
          </p:nvPr>
        </p:nvSpPr>
        <p:spPr>
          <a:xfrm flipH="1">
            <a:off x="5383491" y="16347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11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1" name="Google Shape;241;p22"/>
          <p:cNvSpPr txBox="1"/>
          <p:nvPr>
            <p:ph idx="4294967295" type="subTitle"/>
          </p:nvPr>
        </p:nvSpPr>
        <p:spPr>
          <a:xfrm flipH="1">
            <a:off x="6213932" y="16347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12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2" name="Google Shape;242;p22"/>
          <p:cNvSpPr txBox="1"/>
          <p:nvPr>
            <p:ph idx="4294967295" type="subTitle"/>
          </p:nvPr>
        </p:nvSpPr>
        <p:spPr>
          <a:xfrm flipH="1">
            <a:off x="2060403" y="228000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13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3" name="Google Shape;243;p22"/>
          <p:cNvSpPr txBox="1"/>
          <p:nvPr>
            <p:ph idx="4294967295" type="subTitle"/>
          </p:nvPr>
        </p:nvSpPr>
        <p:spPr>
          <a:xfrm flipH="1">
            <a:off x="2891246" y="228000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14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4" name="Google Shape;244;p22"/>
          <p:cNvSpPr txBox="1"/>
          <p:nvPr>
            <p:ph idx="4294967295" type="subTitle"/>
          </p:nvPr>
        </p:nvSpPr>
        <p:spPr>
          <a:xfrm flipH="1">
            <a:off x="3722065" y="228000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15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5" name="Google Shape;245;p22"/>
          <p:cNvSpPr txBox="1"/>
          <p:nvPr>
            <p:ph idx="4294967295" type="subTitle"/>
          </p:nvPr>
        </p:nvSpPr>
        <p:spPr>
          <a:xfrm flipH="1">
            <a:off x="4552837" y="228000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16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6" name="Google Shape;246;p22"/>
          <p:cNvSpPr txBox="1"/>
          <p:nvPr>
            <p:ph idx="4294967295" type="subTitle"/>
          </p:nvPr>
        </p:nvSpPr>
        <p:spPr>
          <a:xfrm flipH="1">
            <a:off x="5383491" y="228000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17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7" name="Google Shape;247;p22"/>
          <p:cNvSpPr txBox="1"/>
          <p:nvPr>
            <p:ph idx="4294967295" type="subTitle"/>
          </p:nvPr>
        </p:nvSpPr>
        <p:spPr>
          <a:xfrm flipH="1">
            <a:off x="6213932" y="228000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18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8" name="Google Shape;248;p22"/>
          <p:cNvSpPr txBox="1"/>
          <p:nvPr>
            <p:ph idx="4294967295" type="subTitle"/>
          </p:nvPr>
        </p:nvSpPr>
        <p:spPr>
          <a:xfrm flipH="1">
            <a:off x="2060403" y="29220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20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49" name="Google Shape;249;p22"/>
          <p:cNvSpPr txBox="1"/>
          <p:nvPr>
            <p:ph idx="4294967295" type="subTitle"/>
          </p:nvPr>
        </p:nvSpPr>
        <p:spPr>
          <a:xfrm flipH="1">
            <a:off x="2891246" y="29220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21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0" name="Google Shape;250;p22"/>
          <p:cNvSpPr txBox="1"/>
          <p:nvPr>
            <p:ph idx="4294967295" type="subTitle"/>
          </p:nvPr>
        </p:nvSpPr>
        <p:spPr>
          <a:xfrm flipH="1">
            <a:off x="3722065" y="29220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22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1" name="Google Shape;251;p22"/>
          <p:cNvSpPr txBox="1"/>
          <p:nvPr>
            <p:ph idx="4294967295" type="subTitle"/>
          </p:nvPr>
        </p:nvSpPr>
        <p:spPr>
          <a:xfrm flipH="1">
            <a:off x="4552837" y="29220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23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2" name="Google Shape;252;p22"/>
          <p:cNvSpPr txBox="1"/>
          <p:nvPr>
            <p:ph idx="4294967295" type="subTitle"/>
          </p:nvPr>
        </p:nvSpPr>
        <p:spPr>
          <a:xfrm flipH="1">
            <a:off x="5383491" y="29220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24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3" name="Google Shape;253;p22"/>
          <p:cNvSpPr txBox="1"/>
          <p:nvPr>
            <p:ph idx="4294967295" type="subTitle"/>
          </p:nvPr>
        </p:nvSpPr>
        <p:spPr>
          <a:xfrm flipH="1">
            <a:off x="6213932" y="2922075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25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4" name="Google Shape;254;p22"/>
          <p:cNvSpPr txBox="1"/>
          <p:nvPr>
            <p:ph idx="4294967295" type="subTitle"/>
          </p:nvPr>
        </p:nvSpPr>
        <p:spPr>
          <a:xfrm flipH="1">
            <a:off x="2060403" y="35641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27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5" name="Google Shape;255;p22"/>
          <p:cNvSpPr txBox="1"/>
          <p:nvPr>
            <p:ph idx="4294967295" type="subTitle"/>
          </p:nvPr>
        </p:nvSpPr>
        <p:spPr>
          <a:xfrm flipH="1">
            <a:off x="2891246" y="35641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28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6" name="Google Shape;256;p22"/>
          <p:cNvSpPr txBox="1"/>
          <p:nvPr>
            <p:ph idx="4294967295" type="subTitle"/>
          </p:nvPr>
        </p:nvSpPr>
        <p:spPr>
          <a:xfrm flipH="1">
            <a:off x="3722065" y="35641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29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7" name="Google Shape;257;p22"/>
          <p:cNvSpPr txBox="1"/>
          <p:nvPr>
            <p:ph idx="4294967295" type="subTitle"/>
          </p:nvPr>
        </p:nvSpPr>
        <p:spPr>
          <a:xfrm flipH="1">
            <a:off x="4552837" y="35641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6F40A8"/>
                </a:solidFill>
                <a:latin typeface="Josefin Sans"/>
                <a:ea typeface="Josefin Sans"/>
                <a:cs typeface="Josefin Sans"/>
                <a:sym typeface="Josefin Sans"/>
              </a:rPr>
              <a:t>30</a:t>
            </a:r>
            <a:endParaRPr b="1" sz="900">
              <a:solidFill>
                <a:srgbClr val="6F40A8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8" name="Google Shape;258;p22"/>
          <p:cNvSpPr txBox="1"/>
          <p:nvPr>
            <p:ph idx="4294967295" type="subTitle"/>
          </p:nvPr>
        </p:nvSpPr>
        <p:spPr>
          <a:xfrm flipH="1">
            <a:off x="5383491" y="35641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1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9" name="Google Shape;259;p22"/>
          <p:cNvSpPr txBox="1"/>
          <p:nvPr>
            <p:ph idx="4294967295" type="subTitle"/>
          </p:nvPr>
        </p:nvSpPr>
        <p:spPr>
          <a:xfrm flipH="1">
            <a:off x="6213932" y="3564150"/>
            <a:ext cx="6726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2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60" name="Google Shape;260;p22"/>
          <p:cNvSpPr txBox="1"/>
          <p:nvPr>
            <p:ph idx="4294967295" type="subTitle"/>
          </p:nvPr>
        </p:nvSpPr>
        <p:spPr>
          <a:xfrm flipH="1">
            <a:off x="1582060" y="1637925"/>
            <a:ext cx="3201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6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61" name="Google Shape;261;p22"/>
          <p:cNvSpPr txBox="1"/>
          <p:nvPr>
            <p:ph idx="4294967295" type="subTitle"/>
          </p:nvPr>
        </p:nvSpPr>
        <p:spPr>
          <a:xfrm flipH="1">
            <a:off x="1582060" y="2276850"/>
            <a:ext cx="3201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30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62" name="Google Shape;262;p22"/>
          <p:cNvSpPr txBox="1"/>
          <p:nvPr>
            <p:ph idx="4294967295" type="subTitle"/>
          </p:nvPr>
        </p:nvSpPr>
        <p:spPr>
          <a:xfrm flipH="1">
            <a:off x="1582060" y="2925225"/>
            <a:ext cx="3201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19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63" name="Google Shape;263;p22"/>
          <p:cNvSpPr txBox="1"/>
          <p:nvPr>
            <p:ph idx="4294967295" type="subTitle"/>
          </p:nvPr>
        </p:nvSpPr>
        <p:spPr>
          <a:xfrm flipH="1">
            <a:off x="1582060" y="3570450"/>
            <a:ext cx="320100" cy="583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900">
                <a:solidFill>
                  <a:srgbClr val="ED7C43"/>
                </a:solidFill>
                <a:latin typeface="Josefin Sans"/>
                <a:ea typeface="Josefin Sans"/>
                <a:cs typeface="Josefin Sans"/>
                <a:sym typeface="Josefin Sans"/>
              </a:rPr>
              <a:t>26</a:t>
            </a:r>
            <a:endParaRPr b="1" sz="900">
              <a:solidFill>
                <a:srgbClr val="ED7C43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64" name="Google Shape;264;p22"/>
          <p:cNvSpPr/>
          <p:nvPr/>
        </p:nvSpPr>
        <p:spPr>
          <a:xfrm>
            <a:off x="2801233" y="1370550"/>
            <a:ext cx="4086000" cy="2025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2"/>
          <p:cNvSpPr/>
          <p:nvPr/>
        </p:nvSpPr>
        <p:spPr>
          <a:xfrm>
            <a:off x="5293855" y="2661000"/>
            <a:ext cx="1593600" cy="2025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2"/>
          <p:cNvSpPr/>
          <p:nvPr/>
        </p:nvSpPr>
        <p:spPr>
          <a:xfrm>
            <a:off x="3632123" y="3306225"/>
            <a:ext cx="2424300" cy="2025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2"/>
          <p:cNvSpPr/>
          <p:nvPr/>
        </p:nvSpPr>
        <p:spPr>
          <a:xfrm>
            <a:off x="1970343" y="2661000"/>
            <a:ext cx="1593600" cy="2025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22"/>
          <p:cNvSpPr/>
          <p:nvPr/>
        </p:nvSpPr>
        <p:spPr>
          <a:xfrm>
            <a:off x="2801233" y="3945150"/>
            <a:ext cx="762600" cy="2025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22"/>
          <p:cNvSpPr txBox="1"/>
          <p:nvPr>
            <p:ph idx="4294967295" type="subTitle"/>
          </p:nvPr>
        </p:nvSpPr>
        <p:spPr>
          <a:xfrm flipH="1">
            <a:off x="4008575" y="1276939"/>
            <a:ext cx="1671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Meeting</a:t>
            </a:r>
            <a:endParaRPr sz="1100">
              <a:solidFill>
                <a:srgbClr val="FFFFFF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270" name="Google Shape;270;p22"/>
          <p:cNvSpPr txBox="1"/>
          <p:nvPr>
            <p:ph idx="4294967295" type="subTitle"/>
          </p:nvPr>
        </p:nvSpPr>
        <p:spPr>
          <a:xfrm flipH="1">
            <a:off x="1941071" y="2567389"/>
            <a:ext cx="1671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Meeting</a:t>
            </a:r>
            <a:endParaRPr sz="1100">
              <a:solidFill>
                <a:srgbClr val="FFFFFF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271" name="Google Shape;271;p22"/>
          <p:cNvSpPr txBox="1"/>
          <p:nvPr>
            <p:ph idx="4294967295" type="subTitle"/>
          </p:nvPr>
        </p:nvSpPr>
        <p:spPr>
          <a:xfrm flipH="1">
            <a:off x="2346871" y="3851539"/>
            <a:ext cx="1671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Meeting</a:t>
            </a:r>
            <a:endParaRPr sz="1100">
              <a:solidFill>
                <a:srgbClr val="FFFFFF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272" name="Google Shape;272;p22"/>
          <p:cNvSpPr txBox="1"/>
          <p:nvPr>
            <p:ph idx="4294967295" type="subTitle"/>
          </p:nvPr>
        </p:nvSpPr>
        <p:spPr>
          <a:xfrm flipH="1">
            <a:off x="5254127" y="2567389"/>
            <a:ext cx="1671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Meeting</a:t>
            </a:r>
            <a:endParaRPr sz="1100">
              <a:solidFill>
                <a:srgbClr val="FFFFFF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273" name="Google Shape;273;p22"/>
          <p:cNvSpPr txBox="1"/>
          <p:nvPr>
            <p:ph idx="4294967295" type="subTitle"/>
          </p:nvPr>
        </p:nvSpPr>
        <p:spPr>
          <a:xfrm flipH="1">
            <a:off x="4008575" y="3209464"/>
            <a:ext cx="16713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Meeting</a:t>
            </a:r>
            <a:endParaRPr sz="1100">
              <a:solidFill>
                <a:srgbClr val="FFFFFF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" name="Google Shape;278;p23"/>
          <p:cNvGrpSpPr/>
          <p:nvPr/>
        </p:nvGrpSpPr>
        <p:grpSpPr>
          <a:xfrm>
            <a:off x="2564300" y="893734"/>
            <a:ext cx="4015350" cy="3551429"/>
            <a:chOff x="2564300" y="893734"/>
            <a:chExt cx="4015350" cy="3551429"/>
          </a:xfrm>
        </p:grpSpPr>
        <p:grpSp>
          <p:nvGrpSpPr>
            <p:cNvPr id="279" name="Google Shape;279;p23"/>
            <p:cNvGrpSpPr/>
            <p:nvPr/>
          </p:nvGrpSpPr>
          <p:grpSpPr>
            <a:xfrm>
              <a:off x="2564300" y="893734"/>
              <a:ext cx="861900" cy="3551429"/>
              <a:chOff x="2654225" y="1250475"/>
              <a:chExt cx="861900" cy="3662400"/>
            </a:xfrm>
          </p:grpSpPr>
          <p:cxnSp>
            <p:nvCxnSpPr>
              <p:cNvPr id="280" name="Google Shape;280;p23"/>
              <p:cNvCxnSpPr/>
              <p:nvPr/>
            </p:nvCxnSpPr>
            <p:spPr>
              <a:xfrm>
                <a:off x="3085200" y="1722375"/>
                <a:ext cx="0" cy="31905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F40A8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281" name="Google Shape;281;p23"/>
              <p:cNvSpPr/>
              <p:nvPr/>
            </p:nvSpPr>
            <p:spPr>
              <a:xfrm>
                <a:off x="2654225" y="1250475"/>
                <a:ext cx="861900" cy="471900"/>
              </a:xfrm>
              <a:prstGeom prst="rect">
                <a:avLst/>
              </a:prstGeom>
              <a:solidFill>
                <a:srgbClr val="6F40A8">
                  <a:alpha val="58850"/>
                </a:srgbClr>
              </a:solidFill>
              <a:ln cap="flat" cmpd="sng" w="19050">
                <a:solidFill>
                  <a:srgbClr val="6F40A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" name="Google Shape;282;p23"/>
            <p:cNvGrpSpPr/>
            <p:nvPr/>
          </p:nvGrpSpPr>
          <p:grpSpPr>
            <a:xfrm>
              <a:off x="3615450" y="893734"/>
              <a:ext cx="861900" cy="3551429"/>
              <a:chOff x="2654225" y="1250475"/>
              <a:chExt cx="861900" cy="3662400"/>
            </a:xfrm>
          </p:grpSpPr>
          <p:cxnSp>
            <p:nvCxnSpPr>
              <p:cNvPr id="283" name="Google Shape;283;p23"/>
              <p:cNvCxnSpPr/>
              <p:nvPr/>
            </p:nvCxnSpPr>
            <p:spPr>
              <a:xfrm>
                <a:off x="3085200" y="1722375"/>
                <a:ext cx="0" cy="31905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F40A8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284" name="Google Shape;284;p23"/>
              <p:cNvSpPr/>
              <p:nvPr/>
            </p:nvSpPr>
            <p:spPr>
              <a:xfrm>
                <a:off x="2654225" y="1250475"/>
                <a:ext cx="861900" cy="471900"/>
              </a:xfrm>
              <a:prstGeom prst="rect">
                <a:avLst/>
              </a:prstGeom>
              <a:solidFill>
                <a:srgbClr val="6F40A8">
                  <a:alpha val="58850"/>
                </a:srgbClr>
              </a:solidFill>
              <a:ln cap="flat" cmpd="sng" w="19050">
                <a:solidFill>
                  <a:srgbClr val="6F40A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" name="Google Shape;285;p23"/>
            <p:cNvGrpSpPr/>
            <p:nvPr/>
          </p:nvGrpSpPr>
          <p:grpSpPr>
            <a:xfrm>
              <a:off x="4666600" y="893734"/>
              <a:ext cx="861900" cy="3551429"/>
              <a:chOff x="2654225" y="1250475"/>
              <a:chExt cx="861900" cy="3662400"/>
            </a:xfrm>
          </p:grpSpPr>
          <p:cxnSp>
            <p:nvCxnSpPr>
              <p:cNvPr id="286" name="Google Shape;286;p23"/>
              <p:cNvCxnSpPr/>
              <p:nvPr/>
            </p:nvCxnSpPr>
            <p:spPr>
              <a:xfrm>
                <a:off x="3085200" y="1722375"/>
                <a:ext cx="0" cy="31905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F40A8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287" name="Google Shape;287;p23"/>
              <p:cNvSpPr/>
              <p:nvPr/>
            </p:nvSpPr>
            <p:spPr>
              <a:xfrm>
                <a:off x="2654225" y="1250475"/>
                <a:ext cx="861900" cy="471900"/>
              </a:xfrm>
              <a:prstGeom prst="rect">
                <a:avLst/>
              </a:prstGeom>
              <a:solidFill>
                <a:srgbClr val="6F40A8">
                  <a:alpha val="58850"/>
                </a:srgbClr>
              </a:solidFill>
              <a:ln cap="flat" cmpd="sng" w="19050">
                <a:solidFill>
                  <a:srgbClr val="6F40A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" name="Google Shape;288;p23"/>
            <p:cNvGrpSpPr/>
            <p:nvPr/>
          </p:nvGrpSpPr>
          <p:grpSpPr>
            <a:xfrm>
              <a:off x="5717750" y="893734"/>
              <a:ext cx="861900" cy="3551429"/>
              <a:chOff x="2654225" y="1250475"/>
              <a:chExt cx="861900" cy="3662400"/>
            </a:xfrm>
          </p:grpSpPr>
          <p:cxnSp>
            <p:nvCxnSpPr>
              <p:cNvPr id="289" name="Google Shape;289;p23"/>
              <p:cNvCxnSpPr/>
              <p:nvPr/>
            </p:nvCxnSpPr>
            <p:spPr>
              <a:xfrm>
                <a:off x="3085200" y="1722375"/>
                <a:ext cx="0" cy="31905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F40A8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290" name="Google Shape;290;p23"/>
              <p:cNvSpPr/>
              <p:nvPr/>
            </p:nvSpPr>
            <p:spPr>
              <a:xfrm>
                <a:off x="2654225" y="1250475"/>
                <a:ext cx="861900" cy="471900"/>
              </a:xfrm>
              <a:prstGeom prst="rect">
                <a:avLst/>
              </a:prstGeom>
              <a:solidFill>
                <a:srgbClr val="6F40A8">
                  <a:alpha val="58850"/>
                </a:srgbClr>
              </a:solidFill>
              <a:ln cap="flat" cmpd="sng" w="19050">
                <a:solidFill>
                  <a:srgbClr val="6F40A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91" name="Google Shape;291;p23"/>
          <p:cNvSpPr txBox="1"/>
          <p:nvPr>
            <p:ph idx="4294967295" type="subTitle"/>
          </p:nvPr>
        </p:nvSpPr>
        <p:spPr>
          <a:xfrm flipH="1">
            <a:off x="1116550" y="1512175"/>
            <a:ext cx="12585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1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92" name="Google Shape;292;p23"/>
          <p:cNvSpPr txBox="1"/>
          <p:nvPr>
            <p:ph idx="4294967295" type="subTitle"/>
          </p:nvPr>
        </p:nvSpPr>
        <p:spPr>
          <a:xfrm flipH="1">
            <a:off x="1116550" y="2100380"/>
            <a:ext cx="12585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2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93" name="Google Shape;293;p23"/>
          <p:cNvSpPr txBox="1"/>
          <p:nvPr>
            <p:ph idx="4294967295" type="subTitle"/>
          </p:nvPr>
        </p:nvSpPr>
        <p:spPr>
          <a:xfrm flipH="1">
            <a:off x="1116550" y="2680898"/>
            <a:ext cx="12585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3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94" name="Google Shape;294;p23"/>
          <p:cNvSpPr txBox="1"/>
          <p:nvPr>
            <p:ph idx="4294967295" type="subTitle"/>
          </p:nvPr>
        </p:nvSpPr>
        <p:spPr>
          <a:xfrm flipH="1">
            <a:off x="1116550" y="3267578"/>
            <a:ext cx="12585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4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95" name="Google Shape;295;p23"/>
          <p:cNvSpPr txBox="1"/>
          <p:nvPr>
            <p:ph idx="4294967295" type="subTitle"/>
          </p:nvPr>
        </p:nvSpPr>
        <p:spPr>
          <a:xfrm flipH="1">
            <a:off x="1116550" y="3888176"/>
            <a:ext cx="12585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Describe here your task 5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296" name="Google Shape;296;p23"/>
          <p:cNvSpPr txBox="1"/>
          <p:nvPr>
            <p:ph idx="4294967295" type="subTitle"/>
          </p:nvPr>
        </p:nvSpPr>
        <p:spPr>
          <a:xfrm flipH="1">
            <a:off x="2511525" y="938813"/>
            <a:ext cx="967500" cy="326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rPr>
              <a:t>S</a:t>
            </a:r>
            <a:r>
              <a:rPr b="1" lang="es" sz="10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rPr>
              <a:t>trategy </a:t>
            </a:r>
            <a:r>
              <a:rPr b="1" lang="es" sz="10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rPr>
              <a:t>1</a:t>
            </a:r>
            <a:endParaRPr b="1" sz="1000">
              <a:solidFill>
                <a:srgbClr val="FFFFFF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97" name="Google Shape;297;p23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8" name="Google Shape;298;p23"/>
          <p:cNvSpPr txBox="1"/>
          <p:nvPr>
            <p:ph type="ctrTitle"/>
          </p:nvPr>
        </p:nvSpPr>
        <p:spPr>
          <a:xfrm>
            <a:off x="6381625" y="173925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Checklist</a:t>
            </a:r>
            <a:endParaRPr/>
          </a:p>
        </p:txBody>
      </p:sp>
      <p:sp>
        <p:nvSpPr>
          <p:cNvPr id="299" name="Google Shape;299;p23"/>
          <p:cNvSpPr txBox="1"/>
          <p:nvPr>
            <p:ph idx="4294967295" type="subTitle"/>
          </p:nvPr>
        </p:nvSpPr>
        <p:spPr>
          <a:xfrm flipH="1">
            <a:off x="3562675" y="938813"/>
            <a:ext cx="967500" cy="326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rPr>
              <a:t>Strategy 2</a:t>
            </a:r>
            <a:endParaRPr b="1" sz="1000">
              <a:solidFill>
                <a:srgbClr val="FFFFFF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00" name="Google Shape;300;p23"/>
          <p:cNvSpPr txBox="1"/>
          <p:nvPr>
            <p:ph idx="4294967295" type="subTitle"/>
          </p:nvPr>
        </p:nvSpPr>
        <p:spPr>
          <a:xfrm flipH="1">
            <a:off x="4613825" y="938813"/>
            <a:ext cx="967500" cy="326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rPr>
              <a:t>Strategy 3</a:t>
            </a:r>
            <a:endParaRPr b="1" sz="1000">
              <a:solidFill>
                <a:srgbClr val="FFFFFF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01" name="Google Shape;301;p23"/>
          <p:cNvSpPr txBox="1"/>
          <p:nvPr>
            <p:ph idx="4294967295" type="subTitle"/>
          </p:nvPr>
        </p:nvSpPr>
        <p:spPr>
          <a:xfrm flipH="1">
            <a:off x="5664975" y="938813"/>
            <a:ext cx="967500" cy="326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FFFFF"/>
                </a:solidFill>
                <a:latin typeface="Josefin Sans"/>
                <a:ea typeface="Josefin Sans"/>
                <a:cs typeface="Josefin Sans"/>
                <a:sym typeface="Josefin Sans"/>
              </a:rPr>
              <a:t>Strategy 4</a:t>
            </a:r>
            <a:endParaRPr b="1" sz="1000">
              <a:solidFill>
                <a:srgbClr val="FFFFFF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grpSp>
        <p:nvGrpSpPr>
          <p:cNvPr id="302" name="Google Shape;302;p23"/>
          <p:cNvGrpSpPr/>
          <p:nvPr/>
        </p:nvGrpSpPr>
        <p:grpSpPr>
          <a:xfrm>
            <a:off x="2926550" y="1670838"/>
            <a:ext cx="3290850" cy="2565700"/>
            <a:chOff x="2926550" y="1670838"/>
            <a:chExt cx="3290850" cy="2565700"/>
          </a:xfrm>
        </p:grpSpPr>
        <p:sp>
          <p:nvSpPr>
            <p:cNvPr id="303" name="Google Shape;303;p23"/>
            <p:cNvSpPr/>
            <p:nvPr/>
          </p:nvSpPr>
          <p:spPr>
            <a:xfrm>
              <a:off x="2926550" y="1670838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3"/>
            <p:cNvSpPr/>
            <p:nvPr/>
          </p:nvSpPr>
          <p:spPr>
            <a:xfrm>
              <a:off x="2926550" y="2291300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3"/>
            <p:cNvSpPr/>
            <p:nvPr/>
          </p:nvSpPr>
          <p:spPr>
            <a:xfrm>
              <a:off x="2926550" y="2874900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3"/>
            <p:cNvSpPr/>
            <p:nvPr/>
          </p:nvSpPr>
          <p:spPr>
            <a:xfrm>
              <a:off x="2926550" y="34785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3"/>
            <p:cNvSpPr/>
            <p:nvPr/>
          </p:nvSpPr>
          <p:spPr>
            <a:xfrm>
              <a:off x="2926550" y="40991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3"/>
            <p:cNvSpPr/>
            <p:nvPr/>
          </p:nvSpPr>
          <p:spPr>
            <a:xfrm>
              <a:off x="3977700" y="16708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3"/>
            <p:cNvSpPr/>
            <p:nvPr/>
          </p:nvSpPr>
          <p:spPr>
            <a:xfrm>
              <a:off x="3977700" y="2291300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3"/>
            <p:cNvSpPr/>
            <p:nvPr/>
          </p:nvSpPr>
          <p:spPr>
            <a:xfrm>
              <a:off x="3977700" y="2874900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3"/>
            <p:cNvSpPr/>
            <p:nvPr/>
          </p:nvSpPr>
          <p:spPr>
            <a:xfrm>
              <a:off x="3977700" y="3478538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3"/>
            <p:cNvSpPr/>
            <p:nvPr/>
          </p:nvSpPr>
          <p:spPr>
            <a:xfrm>
              <a:off x="3977700" y="40991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3"/>
            <p:cNvSpPr/>
            <p:nvPr/>
          </p:nvSpPr>
          <p:spPr>
            <a:xfrm>
              <a:off x="5028850" y="16708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3"/>
            <p:cNvSpPr/>
            <p:nvPr/>
          </p:nvSpPr>
          <p:spPr>
            <a:xfrm>
              <a:off x="5028850" y="2291300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3"/>
            <p:cNvSpPr/>
            <p:nvPr/>
          </p:nvSpPr>
          <p:spPr>
            <a:xfrm>
              <a:off x="5028850" y="2874900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3"/>
            <p:cNvSpPr/>
            <p:nvPr/>
          </p:nvSpPr>
          <p:spPr>
            <a:xfrm>
              <a:off x="5028850" y="34785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3"/>
            <p:cNvSpPr/>
            <p:nvPr/>
          </p:nvSpPr>
          <p:spPr>
            <a:xfrm>
              <a:off x="5028850" y="40991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3"/>
            <p:cNvSpPr/>
            <p:nvPr/>
          </p:nvSpPr>
          <p:spPr>
            <a:xfrm>
              <a:off x="6080000" y="1670838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3"/>
            <p:cNvSpPr/>
            <p:nvPr/>
          </p:nvSpPr>
          <p:spPr>
            <a:xfrm>
              <a:off x="6080000" y="2291300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3"/>
            <p:cNvSpPr/>
            <p:nvPr/>
          </p:nvSpPr>
          <p:spPr>
            <a:xfrm>
              <a:off x="6080000" y="2874900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3"/>
            <p:cNvSpPr/>
            <p:nvPr/>
          </p:nvSpPr>
          <p:spPr>
            <a:xfrm>
              <a:off x="6080000" y="3478538"/>
              <a:ext cx="137400" cy="137400"/>
            </a:xfrm>
            <a:prstGeom prst="ellipse">
              <a:avLst/>
            </a:pr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3"/>
            <p:cNvSpPr/>
            <p:nvPr/>
          </p:nvSpPr>
          <p:spPr>
            <a:xfrm>
              <a:off x="6080000" y="4099138"/>
              <a:ext cx="137400" cy="137400"/>
            </a:xfrm>
            <a:prstGeom prst="ellipse">
              <a:avLst/>
            </a:pr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p24"/>
          <p:cNvSpPr txBox="1"/>
          <p:nvPr>
            <p:ph idx="4294967295" type="subTitle"/>
          </p:nvPr>
        </p:nvSpPr>
        <p:spPr>
          <a:xfrm>
            <a:off x="4197549" y="1235916"/>
            <a:ext cx="14658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Josefin Sans"/>
                <a:ea typeface="Josefin Sans"/>
                <a:cs typeface="Josefin Sans"/>
                <a:sym typeface="Josefin Sans"/>
              </a:rPr>
              <a:t>Phase 2</a:t>
            </a:r>
            <a:br>
              <a:rPr lang="es" sz="1200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</a:b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328" name="Google Shape;328;p24"/>
          <p:cNvSpPr txBox="1"/>
          <p:nvPr>
            <p:ph idx="4294967295" type="subTitle"/>
          </p:nvPr>
        </p:nvSpPr>
        <p:spPr>
          <a:xfrm>
            <a:off x="2001600" y="1235916"/>
            <a:ext cx="18000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Josefin Sans"/>
                <a:ea typeface="Josefin Sans"/>
                <a:cs typeface="Josefin Sans"/>
                <a:sym typeface="Josefin Sans"/>
              </a:rPr>
              <a:t>Phase 1</a:t>
            </a:r>
            <a:br>
              <a:rPr lang="es" sz="1000"/>
            </a:b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329" name="Google Shape;329;p24"/>
          <p:cNvSpPr txBox="1"/>
          <p:nvPr>
            <p:ph idx="4294967295" type="subTitle"/>
          </p:nvPr>
        </p:nvSpPr>
        <p:spPr>
          <a:xfrm>
            <a:off x="3357329" y="2529663"/>
            <a:ext cx="15330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Josefin Sans"/>
                <a:ea typeface="Josefin Sans"/>
                <a:cs typeface="Josefin Sans"/>
                <a:sym typeface="Josefin Sans"/>
              </a:rPr>
              <a:t>Phase 3</a:t>
            </a:r>
            <a:br>
              <a:rPr lang="es" sz="1200"/>
            </a:b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330" name="Google Shape;330;p24"/>
          <p:cNvSpPr txBox="1"/>
          <p:nvPr>
            <p:ph idx="4294967295" type="subTitle"/>
          </p:nvPr>
        </p:nvSpPr>
        <p:spPr>
          <a:xfrm>
            <a:off x="5093401" y="3943016"/>
            <a:ext cx="2049000" cy="6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200">
                <a:latin typeface="Josefin Sans"/>
                <a:ea typeface="Josefin Sans"/>
                <a:cs typeface="Josefin Sans"/>
                <a:sym typeface="Josefin Sans"/>
              </a:rPr>
              <a:t>Phase 4</a:t>
            </a:r>
            <a:br>
              <a:rPr lang="es" sz="1400"/>
            </a:br>
            <a:r>
              <a:rPr lang="es" sz="1000"/>
              <a:t>Jupiter is a gas giant and the biggest planet in our Solar System</a:t>
            </a:r>
            <a:endParaRPr sz="1000"/>
          </a:p>
        </p:txBody>
      </p:sp>
      <p:sp>
        <p:nvSpPr>
          <p:cNvPr id="331" name="Google Shape;331;p24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32" name="Google Shape;332;p24"/>
          <p:cNvSpPr txBox="1"/>
          <p:nvPr>
            <p:ph type="ctrTitle"/>
          </p:nvPr>
        </p:nvSpPr>
        <p:spPr>
          <a:xfrm>
            <a:off x="6629550" y="1739250"/>
            <a:ext cx="16752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</a:t>
            </a:r>
            <a:r>
              <a:rPr lang="es"/>
              <a:t>roject Timeline</a:t>
            </a:r>
            <a:endParaRPr/>
          </a:p>
        </p:txBody>
      </p:sp>
      <p:sp>
        <p:nvSpPr>
          <p:cNvPr id="333" name="Google Shape;333;p24"/>
          <p:cNvSpPr/>
          <p:nvPr/>
        </p:nvSpPr>
        <p:spPr>
          <a:xfrm>
            <a:off x="2905569" y="841006"/>
            <a:ext cx="3218795" cy="2729585"/>
          </a:xfrm>
          <a:custGeom>
            <a:rect b="b" l="l" r="r" t="t"/>
            <a:pathLst>
              <a:path extrusionOk="0" h="36217" w="42708">
                <a:moveTo>
                  <a:pt x="0" y="0"/>
                </a:moveTo>
                <a:lnTo>
                  <a:pt x="0" y="101"/>
                </a:lnTo>
                <a:lnTo>
                  <a:pt x="38747" y="101"/>
                </a:lnTo>
                <a:cubicBezTo>
                  <a:pt x="40828" y="101"/>
                  <a:pt x="42607" y="1755"/>
                  <a:pt x="42607" y="3960"/>
                </a:cubicBezTo>
                <a:lnTo>
                  <a:pt x="42607" y="14186"/>
                </a:lnTo>
                <a:cubicBezTo>
                  <a:pt x="42607" y="16291"/>
                  <a:pt x="40828" y="18045"/>
                  <a:pt x="38747" y="18045"/>
                </a:cubicBezTo>
                <a:lnTo>
                  <a:pt x="3960" y="18045"/>
                </a:lnTo>
                <a:cubicBezTo>
                  <a:pt x="1780" y="18045"/>
                  <a:pt x="0" y="19825"/>
                  <a:pt x="0" y="22030"/>
                </a:cubicBezTo>
                <a:lnTo>
                  <a:pt x="0" y="32256"/>
                </a:lnTo>
                <a:cubicBezTo>
                  <a:pt x="0" y="34462"/>
                  <a:pt x="1780" y="36216"/>
                  <a:pt x="3960" y="36216"/>
                </a:cubicBezTo>
                <a:lnTo>
                  <a:pt x="42607" y="36216"/>
                </a:lnTo>
                <a:lnTo>
                  <a:pt x="42607" y="36116"/>
                </a:lnTo>
                <a:lnTo>
                  <a:pt x="3960" y="36116"/>
                </a:lnTo>
                <a:cubicBezTo>
                  <a:pt x="1880" y="36116"/>
                  <a:pt x="100" y="34336"/>
                  <a:pt x="100" y="32256"/>
                </a:cubicBezTo>
                <a:lnTo>
                  <a:pt x="100" y="22030"/>
                </a:lnTo>
                <a:cubicBezTo>
                  <a:pt x="100" y="19825"/>
                  <a:pt x="1880" y="18171"/>
                  <a:pt x="3960" y="18171"/>
                </a:cubicBezTo>
                <a:lnTo>
                  <a:pt x="38747" y="18171"/>
                </a:lnTo>
                <a:cubicBezTo>
                  <a:pt x="40928" y="18171"/>
                  <a:pt x="42707" y="16391"/>
                  <a:pt x="42707" y="14186"/>
                </a:cubicBezTo>
                <a:lnTo>
                  <a:pt x="42707" y="3960"/>
                </a:lnTo>
                <a:cubicBezTo>
                  <a:pt x="42707" y="1755"/>
                  <a:pt x="40928" y="0"/>
                  <a:pt x="38747" y="0"/>
                </a:cubicBezTo>
                <a:close/>
              </a:path>
            </a:pathLst>
          </a:custGeom>
          <a:solidFill>
            <a:srgbClr val="1D1D1B"/>
          </a:solidFill>
          <a:ln cap="flat" cmpd="sng" w="10650">
            <a:solidFill>
              <a:srgbClr val="666666"/>
            </a:solidFill>
            <a:prstDash val="solid"/>
            <a:miter lim="250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4" name="Google Shape;334;p24"/>
          <p:cNvGrpSpPr/>
          <p:nvPr/>
        </p:nvGrpSpPr>
        <p:grpSpPr>
          <a:xfrm>
            <a:off x="2589450" y="519288"/>
            <a:ext cx="624300" cy="624300"/>
            <a:chOff x="2589450" y="519288"/>
            <a:chExt cx="624300" cy="624300"/>
          </a:xfrm>
        </p:grpSpPr>
        <p:sp>
          <p:nvSpPr>
            <p:cNvPr id="335" name="Google Shape;335;p24"/>
            <p:cNvSpPr/>
            <p:nvPr/>
          </p:nvSpPr>
          <p:spPr>
            <a:xfrm>
              <a:off x="2589450" y="519288"/>
              <a:ext cx="624300" cy="624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4"/>
            <p:cNvSpPr/>
            <p:nvPr/>
          </p:nvSpPr>
          <p:spPr>
            <a:xfrm>
              <a:off x="2589450" y="519288"/>
              <a:ext cx="624300" cy="6243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4"/>
            <p:cNvSpPr/>
            <p:nvPr/>
          </p:nvSpPr>
          <p:spPr>
            <a:xfrm>
              <a:off x="2734433" y="666482"/>
              <a:ext cx="334346" cy="329934"/>
            </a:xfrm>
            <a:custGeom>
              <a:rect b="b" l="l" r="r" t="t"/>
              <a:pathLst>
                <a:path extrusionOk="0" h="11815" w="11973">
                  <a:moveTo>
                    <a:pt x="5986" y="631"/>
                  </a:moveTo>
                  <a:cubicBezTo>
                    <a:pt x="6396" y="631"/>
                    <a:pt x="6711" y="946"/>
                    <a:pt x="6711" y="1324"/>
                  </a:cubicBezTo>
                  <a:cubicBezTo>
                    <a:pt x="6711" y="1733"/>
                    <a:pt x="6396" y="2048"/>
                    <a:pt x="5986" y="2048"/>
                  </a:cubicBezTo>
                  <a:cubicBezTo>
                    <a:pt x="5608" y="2048"/>
                    <a:pt x="5293" y="1733"/>
                    <a:pt x="5293" y="1324"/>
                  </a:cubicBezTo>
                  <a:cubicBezTo>
                    <a:pt x="5293" y="946"/>
                    <a:pt x="5608" y="631"/>
                    <a:pt x="5986" y="631"/>
                  </a:cubicBezTo>
                  <a:close/>
                  <a:moveTo>
                    <a:pt x="5986" y="2710"/>
                  </a:moveTo>
                  <a:cubicBezTo>
                    <a:pt x="6931" y="2710"/>
                    <a:pt x="7719" y="3498"/>
                    <a:pt x="7719" y="4443"/>
                  </a:cubicBezTo>
                  <a:lnTo>
                    <a:pt x="7719" y="4789"/>
                  </a:lnTo>
                  <a:lnTo>
                    <a:pt x="4253" y="4789"/>
                  </a:lnTo>
                  <a:lnTo>
                    <a:pt x="4253" y="4443"/>
                  </a:lnTo>
                  <a:cubicBezTo>
                    <a:pt x="4253" y="3498"/>
                    <a:pt x="5041" y="2710"/>
                    <a:pt x="5986" y="2710"/>
                  </a:cubicBezTo>
                  <a:close/>
                  <a:moveTo>
                    <a:pt x="3245" y="6900"/>
                  </a:moveTo>
                  <a:cubicBezTo>
                    <a:pt x="3623" y="6900"/>
                    <a:pt x="3938" y="7215"/>
                    <a:pt x="3938" y="7593"/>
                  </a:cubicBezTo>
                  <a:cubicBezTo>
                    <a:pt x="3938" y="8003"/>
                    <a:pt x="3623" y="8318"/>
                    <a:pt x="3245" y="8318"/>
                  </a:cubicBezTo>
                  <a:cubicBezTo>
                    <a:pt x="2836" y="8255"/>
                    <a:pt x="2521" y="7940"/>
                    <a:pt x="2521" y="7593"/>
                  </a:cubicBezTo>
                  <a:cubicBezTo>
                    <a:pt x="2521" y="7215"/>
                    <a:pt x="2836" y="6900"/>
                    <a:pt x="3245" y="6900"/>
                  </a:cubicBezTo>
                  <a:close/>
                  <a:moveTo>
                    <a:pt x="8759" y="6900"/>
                  </a:moveTo>
                  <a:cubicBezTo>
                    <a:pt x="9137" y="6900"/>
                    <a:pt x="9452" y="7215"/>
                    <a:pt x="9452" y="7593"/>
                  </a:cubicBezTo>
                  <a:cubicBezTo>
                    <a:pt x="9452" y="8003"/>
                    <a:pt x="9137" y="8318"/>
                    <a:pt x="8759" y="8318"/>
                  </a:cubicBezTo>
                  <a:cubicBezTo>
                    <a:pt x="8349" y="8318"/>
                    <a:pt x="8034" y="7940"/>
                    <a:pt x="8034" y="7593"/>
                  </a:cubicBezTo>
                  <a:cubicBezTo>
                    <a:pt x="8034" y="7215"/>
                    <a:pt x="8349" y="6900"/>
                    <a:pt x="8759" y="6900"/>
                  </a:cubicBezTo>
                  <a:close/>
                  <a:moveTo>
                    <a:pt x="10365" y="5545"/>
                  </a:moveTo>
                  <a:cubicBezTo>
                    <a:pt x="10523" y="5545"/>
                    <a:pt x="10680" y="5672"/>
                    <a:pt x="10712" y="5829"/>
                  </a:cubicBezTo>
                  <a:lnTo>
                    <a:pt x="11216" y="8570"/>
                  </a:lnTo>
                  <a:cubicBezTo>
                    <a:pt x="11247" y="8790"/>
                    <a:pt x="11027" y="8980"/>
                    <a:pt x="10838" y="8980"/>
                  </a:cubicBezTo>
                  <a:lnTo>
                    <a:pt x="10460" y="8980"/>
                  </a:lnTo>
                  <a:cubicBezTo>
                    <a:pt x="10239" y="8790"/>
                    <a:pt x="10019" y="8633"/>
                    <a:pt x="9767" y="8507"/>
                  </a:cubicBezTo>
                  <a:cubicBezTo>
                    <a:pt x="10019" y="8255"/>
                    <a:pt x="10145" y="7940"/>
                    <a:pt x="10145" y="7562"/>
                  </a:cubicBezTo>
                  <a:cubicBezTo>
                    <a:pt x="10145" y="6806"/>
                    <a:pt x="9515" y="6176"/>
                    <a:pt x="8759" y="6176"/>
                  </a:cubicBezTo>
                  <a:cubicBezTo>
                    <a:pt x="8002" y="6176"/>
                    <a:pt x="7372" y="6806"/>
                    <a:pt x="7372" y="7562"/>
                  </a:cubicBezTo>
                  <a:cubicBezTo>
                    <a:pt x="7372" y="7908"/>
                    <a:pt x="7498" y="8223"/>
                    <a:pt x="7719" y="8507"/>
                  </a:cubicBezTo>
                  <a:cubicBezTo>
                    <a:pt x="7498" y="8633"/>
                    <a:pt x="7246" y="8790"/>
                    <a:pt x="7057" y="8980"/>
                  </a:cubicBezTo>
                  <a:lnTo>
                    <a:pt x="4883" y="8980"/>
                  </a:lnTo>
                  <a:cubicBezTo>
                    <a:pt x="4694" y="8790"/>
                    <a:pt x="4442" y="8633"/>
                    <a:pt x="4222" y="8507"/>
                  </a:cubicBezTo>
                  <a:cubicBezTo>
                    <a:pt x="4474" y="8255"/>
                    <a:pt x="4568" y="7940"/>
                    <a:pt x="4568" y="7562"/>
                  </a:cubicBezTo>
                  <a:cubicBezTo>
                    <a:pt x="4568" y="6806"/>
                    <a:pt x="3938" y="6176"/>
                    <a:pt x="3214" y="6176"/>
                  </a:cubicBezTo>
                  <a:cubicBezTo>
                    <a:pt x="2458" y="6176"/>
                    <a:pt x="1828" y="6806"/>
                    <a:pt x="1828" y="7562"/>
                  </a:cubicBezTo>
                  <a:cubicBezTo>
                    <a:pt x="1828" y="7908"/>
                    <a:pt x="1954" y="8223"/>
                    <a:pt x="2174" y="8507"/>
                  </a:cubicBezTo>
                  <a:cubicBezTo>
                    <a:pt x="1922" y="8633"/>
                    <a:pt x="1701" y="8790"/>
                    <a:pt x="1512" y="8980"/>
                  </a:cubicBezTo>
                  <a:lnTo>
                    <a:pt x="1103" y="8980"/>
                  </a:lnTo>
                  <a:cubicBezTo>
                    <a:pt x="882" y="8980"/>
                    <a:pt x="725" y="8790"/>
                    <a:pt x="756" y="8570"/>
                  </a:cubicBezTo>
                  <a:lnTo>
                    <a:pt x="1260" y="5829"/>
                  </a:lnTo>
                  <a:cubicBezTo>
                    <a:pt x="1323" y="5672"/>
                    <a:pt x="1418" y="5545"/>
                    <a:pt x="1638" y="5545"/>
                  </a:cubicBezTo>
                  <a:close/>
                  <a:moveTo>
                    <a:pt x="3214" y="8948"/>
                  </a:moveTo>
                  <a:cubicBezTo>
                    <a:pt x="4127" y="8948"/>
                    <a:pt x="4915" y="9736"/>
                    <a:pt x="4915" y="10712"/>
                  </a:cubicBezTo>
                  <a:lnTo>
                    <a:pt x="4915" y="11059"/>
                  </a:lnTo>
                  <a:lnTo>
                    <a:pt x="1481" y="11059"/>
                  </a:lnTo>
                  <a:lnTo>
                    <a:pt x="1481" y="10712"/>
                  </a:lnTo>
                  <a:cubicBezTo>
                    <a:pt x="1481" y="9736"/>
                    <a:pt x="2269" y="8948"/>
                    <a:pt x="3214" y="8948"/>
                  </a:cubicBezTo>
                  <a:close/>
                  <a:moveTo>
                    <a:pt x="8759" y="8948"/>
                  </a:moveTo>
                  <a:cubicBezTo>
                    <a:pt x="9704" y="8948"/>
                    <a:pt x="10491" y="9736"/>
                    <a:pt x="10491" y="10712"/>
                  </a:cubicBezTo>
                  <a:lnTo>
                    <a:pt x="10491" y="11059"/>
                  </a:lnTo>
                  <a:lnTo>
                    <a:pt x="7026" y="11059"/>
                  </a:lnTo>
                  <a:lnTo>
                    <a:pt x="7026" y="10712"/>
                  </a:lnTo>
                  <a:cubicBezTo>
                    <a:pt x="7026" y="9736"/>
                    <a:pt x="7813" y="8948"/>
                    <a:pt x="8759" y="8948"/>
                  </a:cubicBezTo>
                  <a:close/>
                  <a:moveTo>
                    <a:pt x="5986" y="1"/>
                  </a:moveTo>
                  <a:cubicBezTo>
                    <a:pt x="5262" y="1"/>
                    <a:pt x="4631" y="631"/>
                    <a:pt x="4631" y="1387"/>
                  </a:cubicBezTo>
                  <a:cubicBezTo>
                    <a:pt x="4631" y="1733"/>
                    <a:pt x="4726" y="2048"/>
                    <a:pt x="4978" y="2269"/>
                  </a:cubicBezTo>
                  <a:cubicBezTo>
                    <a:pt x="4127" y="2679"/>
                    <a:pt x="3592" y="3498"/>
                    <a:pt x="3592" y="4474"/>
                  </a:cubicBezTo>
                  <a:lnTo>
                    <a:pt x="3592" y="4852"/>
                  </a:lnTo>
                  <a:lnTo>
                    <a:pt x="1670" y="4852"/>
                  </a:lnTo>
                  <a:cubicBezTo>
                    <a:pt x="1166" y="4852"/>
                    <a:pt x="725" y="5199"/>
                    <a:pt x="630" y="5703"/>
                  </a:cubicBezTo>
                  <a:lnTo>
                    <a:pt x="126" y="8475"/>
                  </a:lnTo>
                  <a:cubicBezTo>
                    <a:pt x="0" y="9043"/>
                    <a:pt x="473" y="9610"/>
                    <a:pt x="1071" y="9673"/>
                  </a:cubicBezTo>
                  <a:cubicBezTo>
                    <a:pt x="914" y="9988"/>
                    <a:pt x="819" y="10366"/>
                    <a:pt x="819" y="10744"/>
                  </a:cubicBezTo>
                  <a:lnTo>
                    <a:pt x="819" y="11468"/>
                  </a:lnTo>
                  <a:cubicBezTo>
                    <a:pt x="819" y="11657"/>
                    <a:pt x="977" y="11815"/>
                    <a:pt x="1197" y="11815"/>
                  </a:cubicBezTo>
                  <a:lnTo>
                    <a:pt x="5356" y="11815"/>
                  </a:lnTo>
                  <a:cubicBezTo>
                    <a:pt x="5545" y="11815"/>
                    <a:pt x="5703" y="11657"/>
                    <a:pt x="5703" y="11468"/>
                  </a:cubicBezTo>
                  <a:lnTo>
                    <a:pt x="5703" y="10744"/>
                  </a:lnTo>
                  <a:cubicBezTo>
                    <a:pt x="5703" y="10366"/>
                    <a:pt x="5640" y="9988"/>
                    <a:pt x="5482" y="9673"/>
                  </a:cubicBezTo>
                  <a:lnTo>
                    <a:pt x="6648" y="9673"/>
                  </a:lnTo>
                  <a:cubicBezTo>
                    <a:pt x="6490" y="9988"/>
                    <a:pt x="6427" y="10366"/>
                    <a:pt x="6427" y="10744"/>
                  </a:cubicBezTo>
                  <a:lnTo>
                    <a:pt x="6427" y="11468"/>
                  </a:lnTo>
                  <a:cubicBezTo>
                    <a:pt x="6427" y="11657"/>
                    <a:pt x="6585" y="11815"/>
                    <a:pt x="6774" y="11815"/>
                  </a:cubicBezTo>
                  <a:lnTo>
                    <a:pt x="10838" y="11815"/>
                  </a:lnTo>
                  <a:cubicBezTo>
                    <a:pt x="11027" y="11815"/>
                    <a:pt x="11184" y="11657"/>
                    <a:pt x="11184" y="11468"/>
                  </a:cubicBezTo>
                  <a:lnTo>
                    <a:pt x="11184" y="10744"/>
                  </a:lnTo>
                  <a:cubicBezTo>
                    <a:pt x="11184" y="10366"/>
                    <a:pt x="11121" y="9988"/>
                    <a:pt x="10964" y="9673"/>
                  </a:cubicBezTo>
                  <a:cubicBezTo>
                    <a:pt x="11563" y="9610"/>
                    <a:pt x="11972" y="9043"/>
                    <a:pt x="11878" y="8475"/>
                  </a:cubicBezTo>
                  <a:lnTo>
                    <a:pt x="11342" y="5703"/>
                  </a:lnTo>
                  <a:cubicBezTo>
                    <a:pt x="11279" y="5199"/>
                    <a:pt x="10838" y="4852"/>
                    <a:pt x="10334" y="4852"/>
                  </a:cubicBezTo>
                  <a:lnTo>
                    <a:pt x="8412" y="4852"/>
                  </a:lnTo>
                  <a:lnTo>
                    <a:pt x="8412" y="4474"/>
                  </a:lnTo>
                  <a:cubicBezTo>
                    <a:pt x="8412" y="3498"/>
                    <a:pt x="7845" y="2679"/>
                    <a:pt x="7026" y="2269"/>
                  </a:cubicBezTo>
                  <a:cubicBezTo>
                    <a:pt x="7246" y="2048"/>
                    <a:pt x="7372" y="1733"/>
                    <a:pt x="7372" y="1387"/>
                  </a:cubicBezTo>
                  <a:cubicBezTo>
                    <a:pt x="7372" y="631"/>
                    <a:pt x="6742" y="1"/>
                    <a:pt x="5986" y="1"/>
                  </a:cubicBezTo>
                  <a:close/>
                </a:path>
              </a:pathLst>
            </a:custGeom>
            <a:solidFill>
              <a:srgbClr val="ED7C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" name="Google Shape;338;p24"/>
          <p:cNvGrpSpPr/>
          <p:nvPr/>
        </p:nvGrpSpPr>
        <p:grpSpPr>
          <a:xfrm>
            <a:off x="2589450" y="2561763"/>
            <a:ext cx="624300" cy="624300"/>
            <a:chOff x="2589450" y="2561763"/>
            <a:chExt cx="624300" cy="624300"/>
          </a:xfrm>
        </p:grpSpPr>
        <p:sp>
          <p:nvSpPr>
            <p:cNvPr id="339" name="Google Shape;339;p24"/>
            <p:cNvSpPr/>
            <p:nvPr/>
          </p:nvSpPr>
          <p:spPr>
            <a:xfrm>
              <a:off x="2589450" y="2561763"/>
              <a:ext cx="624300" cy="624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4"/>
            <p:cNvSpPr/>
            <p:nvPr/>
          </p:nvSpPr>
          <p:spPr>
            <a:xfrm>
              <a:off x="2589450" y="2561763"/>
              <a:ext cx="624300" cy="624300"/>
            </a:xfrm>
            <a:prstGeom prst="rect">
              <a:avLst/>
            </a:prstGeom>
            <a:solidFill>
              <a:srgbClr val="6F40A8">
                <a:alpha val="58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" name="Google Shape;341;p24"/>
            <p:cNvGrpSpPr/>
            <p:nvPr/>
          </p:nvGrpSpPr>
          <p:grpSpPr>
            <a:xfrm>
              <a:off x="2735303" y="2707761"/>
              <a:ext cx="332587" cy="332335"/>
              <a:chOff x="1413250" y="2680675"/>
              <a:chExt cx="297750" cy="297525"/>
            </a:xfrm>
          </p:grpSpPr>
          <p:sp>
            <p:nvSpPr>
              <p:cNvPr id="342" name="Google Shape;342;p24"/>
              <p:cNvSpPr/>
              <p:nvPr/>
            </p:nvSpPr>
            <p:spPr>
              <a:xfrm>
                <a:off x="1413250" y="2680675"/>
                <a:ext cx="297750" cy="297525"/>
              </a:xfrm>
              <a:custGeom>
                <a:rect b="b" l="l" r="r" t="t"/>
                <a:pathLst>
                  <a:path extrusionOk="0" h="11901" w="11910">
                    <a:moveTo>
                      <a:pt x="10460" y="1418"/>
                    </a:moveTo>
                    <a:lnTo>
                      <a:pt x="10460" y="7719"/>
                    </a:lnTo>
                    <a:lnTo>
                      <a:pt x="1387" y="7719"/>
                    </a:lnTo>
                    <a:lnTo>
                      <a:pt x="1387" y="1418"/>
                    </a:lnTo>
                    <a:close/>
                    <a:moveTo>
                      <a:pt x="5577" y="8380"/>
                    </a:moveTo>
                    <a:lnTo>
                      <a:pt x="5577" y="9105"/>
                    </a:lnTo>
                    <a:lnTo>
                      <a:pt x="5167" y="9105"/>
                    </a:lnTo>
                    <a:lnTo>
                      <a:pt x="5451" y="8380"/>
                    </a:lnTo>
                    <a:close/>
                    <a:moveTo>
                      <a:pt x="6396" y="8380"/>
                    </a:moveTo>
                    <a:lnTo>
                      <a:pt x="6679" y="9105"/>
                    </a:lnTo>
                    <a:lnTo>
                      <a:pt x="6270" y="9105"/>
                    </a:lnTo>
                    <a:lnTo>
                      <a:pt x="6270" y="8380"/>
                    </a:lnTo>
                    <a:close/>
                    <a:moveTo>
                      <a:pt x="5955" y="0"/>
                    </a:moveTo>
                    <a:cubicBezTo>
                      <a:pt x="5766" y="0"/>
                      <a:pt x="5608" y="158"/>
                      <a:pt x="5608" y="347"/>
                    </a:cubicBezTo>
                    <a:lnTo>
                      <a:pt x="5608" y="725"/>
                    </a:lnTo>
                    <a:lnTo>
                      <a:pt x="378" y="725"/>
                    </a:lnTo>
                    <a:cubicBezTo>
                      <a:pt x="158" y="725"/>
                      <a:pt x="0" y="882"/>
                      <a:pt x="0" y="1071"/>
                    </a:cubicBezTo>
                    <a:cubicBezTo>
                      <a:pt x="0" y="1260"/>
                      <a:pt x="158" y="1418"/>
                      <a:pt x="378" y="1418"/>
                    </a:cubicBezTo>
                    <a:lnTo>
                      <a:pt x="725" y="1418"/>
                    </a:lnTo>
                    <a:lnTo>
                      <a:pt x="725" y="7719"/>
                    </a:lnTo>
                    <a:lnTo>
                      <a:pt x="378" y="7719"/>
                    </a:lnTo>
                    <a:cubicBezTo>
                      <a:pt x="189" y="7719"/>
                      <a:pt x="32" y="7876"/>
                      <a:pt x="32" y="8097"/>
                    </a:cubicBezTo>
                    <a:cubicBezTo>
                      <a:pt x="32" y="8286"/>
                      <a:pt x="189" y="8443"/>
                      <a:pt x="378" y="8443"/>
                    </a:cubicBezTo>
                    <a:lnTo>
                      <a:pt x="4758" y="8443"/>
                    </a:lnTo>
                    <a:lnTo>
                      <a:pt x="3560" y="11436"/>
                    </a:lnTo>
                    <a:cubicBezTo>
                      <a:pt x="3497" y="11625"/>
                      <a:pt x="3560" y="11814"/>
                      <a:pt x="3749" y="11877"/>
                    </a:cubicBezTo>
                    <a:cubicBezTo>
                      <a:pt x="3803" y="11893"/>
                      <a:pt x="3855" y="11901"/>
                      <a:pt x="3903" y="11901"/>
                    </a:cubicBezTo>
                    <a:cubicBezTo>
                      <a:pt x="4052" y="11901"/>
                      <a:pt x="4167" y="11824"/>
                      <a:pt x="4191" y="11657"/>
                    </a:cubicBezTo>
                    <a:lnTo>
                      <a:pt x="4947" y="9830"/>
                    </a:lnTo>
                    <a:lnTo>
                      <a:pt x="5608" y="9830"/>
                    </a:lnTo>
                    <a:lnTo>
                      <a:pt x="5608" y="10838"/>
                    </a:lnTo>
                    <a:cubicBezTo>
                      <a:pt x="5608" y="11027"/>
                      <a:pt x="5766" y="11184"/>
                      <a:pt x="5955" y="11184"/>
                    </a:cubicBezTo>
                    <a:cubicBezTo>
                      <a:pt x="6175" y="11184"/>
                      <a:pt x="6333" y="11027"/>
                      <a:pt x="6333" y="10838"/>
                    </a:cubicBezTo>
                    <a:lnTo>
                      <a:pt x="6333" y="9830"/>
                    </a:lnTo>
                    <a:lnTo>
                      <a:pt x="6995" y="9830"/>
                    </a:lnTo>
                    <a:lnTo>
                      <a:pt x="7751" y="11657"/>
                    </a:lnTo>
                    <a:cubicBezTo>
                      <a:pt x="7798" y="11824"/>
                      <a:pt x="7918" y="11901"/>
                      <a:pt x="8042" y="11901"/>
                    </a:cubicBezTo>
                    <a:cubicBezTo>
                      <a:pt x="8082" y="11901"/>
                      <a:pt x="8122" y="11893"/>
                      <a:pt x="8160" y="11877"/>
                    </a:cubicBezTo>
                    <a:cubicBezTo>
                      <a:pt x="8381" y="11783"/>
                      <a:pt x="8444" y="11594"/>
                      <a:pt x="8381" y="11436"/>
                    </a:cubicBezTo>
                    <a:lnTo>
                      <a:pt x="7184" y="8443"/>
                    </a:lnTo>
                    <a:lnTo>
                      <a:pt x="11563" y="8443"/>
                    </a:lnTo>
                    <a:cubicBezTo>
                      <a:pt x="11752" y="8443"/>
                      <a:pt x="11909" y="8286"/>
                      <a:pt x="11909" y="8097"/>
                    </a:cubicBezTo>
                    <a:cubicBezTo>
                      <a:pt x="11909" y="7876"/>
                      <a:pt x="11752" y="7719"/>
                      <a:pt x="11563" y="7719"/>
                    </a:cubicBezTo>
                    <a:lnTo>
                      <a:pt x="11185" y="7719"/>
                    </a:lnTo>
                    <a:lnTo>
                      <a:pt x="11185" y="1418"/>
                    </a:lnTo>
                    <a:lnTo>
                      <a:pt x="11563" y="1418"/>
                    </a:lnTo>
                    <a:cubicBezTo>
                      <a:pt x="11752" y="1418"/>
                      <a:pt x="11909" y="1260"/>
                      <a:pt x="11909" y="1071"/>
                    </a:cubicBezTo>
                    <a:cubicBezTo>
                      <a:pt x="11909" y="882"/>
                      <a:pt x="11752" y="725"/>
                      <a:pt x="11563" y="725"/>
                    </a:cubicBezTo>
                    <a:lnTo>
                      <a:pt x="6301" y="725"/>
                    </a:lnTo>
                    <a:lnTo>
                      <a:pt x="6301" y="347"/>
                    </a:lnTo>
                    <a:cubicBezTo>
                      <a:pt x="6301" y="158"/>
                      <a:pt x="6144" y="0"/>
                      <a:pt x="5955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4"/>
              <p:cNvSpPr/>
              <p:nvPr/>
            </p:nvSpPr>
            <p:spPr>
              <a:xfrm>
                <a:off x="1465225" y="2805100"/>
                <a:ext cx="52800" cy="52025"/>
              </a:xfrm>
              <a:custGeom>
                <a:rect b="b" l="l" r="r" t="t"/>
                <a:pathLst>
                  <a:path extrusionOk="0" h="2081" w="2112">
                    <a:moveTo>
                      <a:pt x="1387" y="663"/>
                    </a:moveTo>
                    <a:lnTo>
                      <a:pt x="1387" y="1387"/>
                    </a:lnTo>
                    <a:lnTo>
                      <a:pt x="694" y="1387"/>
                    </a:lnTo>
                    <a:lnTo>
                      <a:pt x="694" y="663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734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1765" y="2080"/>
                    </a:lnTo>
                    <a:cubicBezTo>
                      <a:pt x="1954" y="2080"/>
                      <a:pt x="2112" y="1923"/>
                      <a:pt x="2112" y="1734"/>
                    </a:cubicBezTo>
                    <a:lnTo>
                      <a:pt x="2112" y="347"/>
                    </a:lnTo>
                    <a:cubicBezTo>
                      <a:pt x="2112" y="158"/>
                      <a:pt x="1954" y="1"/>
                      <a:pt x="1765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4"/>
              <p:cNvSpPr/>
              <p:nvPr/>
            </p:nvSpPr>
            <p:spPr>
              <a:xfrm>
                <a:off x="1535325" y="2769675"/>
                <a:ext cx="52800" cy="87450"/>
              </a:xfrm>
              <a:custGeom>
                <a:rect b="b" l="l" r="r" t="t"/>
                <a:pathLst>
                  <a:path extrusionOk="0" h="3498" w="2112">
                    <a:moveTo>
                      <a:pt x="1387" y="662"/>
                    </a:moveTo>
                    <a:lnTo>
                      <a:pt x="1387" y="2741"/>
                    </a:lnTo>
                    <a:lnTo>
                      <a:pt x="694" y="2741"/>
                    </a:lnTo>
                    <a:lnTo>
                      <a:pt x="694" y="662"/>
                    </a:lnTo>
                    <a:close/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3151"/>
                    </a:lnTo>
                    <a:cubicBezTo>
                      <a:pt x="1" y="3340"/>
                      <a:pt x="158" y="3497"/>
                      <a:pt x="379" y="3497"/>
                    </a:cubicBezTo>
                    <a:lnTo>
                      <a:pt x="1733" y="3497"/>
                    </a:lnTo>
                    <a:lnTo>
                      <a:pt x="1733" y="3466"/>
                    </a:lnTo>
                    <a:cubicBezTo>
                      <a:pt x="1954" y="3466"/>
                      <a:pt x="2112" y="3308"/>
                      <a:pt x="2112" y="3119"/>
                    </a:cubicBezTo>
                    <a:lnTo>
                      <a:pt x="2112" y="347"/>
                    </a:lnTo>
                    <a:cubicBezTo>
                      <a:pt x="2112" y="158"/>
                      <a:pt x="1954" y="0"/>
                      <a:pt x="1733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4"/>
              <p:cNvSpPr/>
              <p:nvPr/>
            </p:nvSpPr>
            <p:spPr>
              <a:xfrm>
                <a:off x="1604650" y="2733425"/>
                <a:ext cx="52775" cy="122900"/>
              </a:xfrm>
              <a:custGeom>
                <a:rect b="b" l="l" r="r" t="t"/>
                <a:pathLst>
                  <a:path extrusionOk="0" h="4916" w="2111">
                    <a:moveTo>
                      <a:pt x="1418" y="726"/>
                    </a:moveTo>
                    <a:lnTo>
                      <a:pt x="1418" y="4254"/>
                    </a:lnTo>
                    <a:lnTo>
                      <a:pt x="725" y="4254"/>
                    </a:lnTo>
                    <a:lnTo>
                      <a:pt x="725" y="726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9"/>
                      <a:pt x="0" y="348"/>
                    </a:cubicBezTo>
                    <a:lnTo>
                      <a:pt x="0" y="4569"/>
                    </a:lnTo>
                    <a:cubicBezTo>
                      <a:pt x="0" y="4758"/>
                      <a:pt x="158" y="4916"/>
                      <a:pt x="347" y="4916"/>
                    </a:cubicBezTo>
                    <a:lnTo>
                      <a:pt x="1764" y="4916"/>
                    </a:lnTo>
                    <a:cubicBezTo>
                      <a:pt x="1953" y="4916"/>
                      <a:pt x="2111" y="4758"/>
                      <a:pt x="2111" y="4569"/>
                    </a:cubicBezTo>
                    <a:lnTo>
                      <a:pt x="2111" y="348"/>
                    </a:lnTo>
                    <a:cubicBezTo>
                      <a:pt x="2111" y="159"/>
                      <a:pt x="1953" y="1"/>
                      <a:pt x="1764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6" name="Google Shape;346;p24"/>
          <p:cNvGrpSpPr/>
          <p:nvPr/>
        </p:nvGrpSpPr>
        <p:grpSpPr>
          <a:xfrm>
            <a:off x="5805750" y="1209588"/>
            <a:ext cx="624300" cy="624300"/>
            <a:chOff x="5805750" y="1209588"/>
            <a:chExt cx="624300" cy="624300"/>
          </a:xfrm>
        </p:grpSpPr>
        <p:sp>
          <p:nvSpPr>
            <p:cNvPr id="347" name="Google Shape;347;p24"/>
            <p:cNvSpPr/>
            <p:nvPr/>
          </p:nvSpPr>
          <p:spPr>
            <a:xfrm>
              <a:off x="5805750" y="1209588"/>
              <a:ext cx="624300" cy="624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4"/>
            <p:cNvSpPr/>
            <p:nvPr/>
          </p:nvSpPr>
          <p:spPr>
            <a:xfrm>
              <a:off x="5805750" y="1209588"/>
              <a:ext cx="624300" cy="624300"/>
            </a:xfrm>
            <a:prstGeom prst="rect">
              <a:avLst/>
            </a:prstGeom>
            <a:solidFill>
              <a:srgbClr val="6F40A8">
                <a:alpha val="58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9" name="Google Shape;349;p24"/>
            <p:cNvGrpSpPr/>
            <p:nvPr/>
          </p:nvGrpSpPr>
          <p:grpSpPr>
            <a:xfrm>
              <a:off x="5951622" y="1367249"/>
              <a:ext cx="332559" cy="308990"/>
              <a:chOff x="6524150" y="1938725"/>
              <a:chExt cx="297725" cy="276625"/>
            </a:xfrm>
          </p:grpSpPr>
          <p:sp>
            <p:nvSpPr>
              <p:cNvPr id="350" name="Google Shape;350;p24"/>
              <p:cNvSpPr/>
              <p:nvPr/>
            </p:nvSpPr>
            <p:spPr>
              <a:xfrm>
                <a:off x="6524150" y="2025375"/>
                <a:ext cx="297725" cy="189975"/>
              </a:xfrm>
              <a:custGeom>
                <a:rect b="b" l="l" r="r" t="t"/>
                <a:pathLst>
                  <a:path extrusionOk="0" h="7599" w="11909">
                    <a:moveTo>
                      <a:pt x="9767" y="2079"/>
                    </a:moveTo>
                    <a:lnTo>
                      <a:pt x="9767" y="5198"/>
                    </a:lnTo>
                    <a:cubicBezTo>
                      <a:pt x="9735" y="5041"/>
                      <a:pt x="9672" y="4915"/>
                      <a:pt x="9546" y="4789"/>
                    </a:cubicBezTo>
                    <a:lnTo>
                      <a:pt x="7813" y="3056"/>
                    </a:lnTo>
                    <a:cubicBezTo>
                      <a:pt x="7624" y="2867"/>
                      <a:pt x="7341" y="2741"/>
                      <a:pt x="7057" y="2741"/>
                    </a:cubicBezTo>
                    <a:lnTo>
                      <a:pt x="6018" y="2741"/>
                    </a:lnTo>
                    <a:cubicBezTo>
                      <a:pt x="5923" y="2741"/>
                      <a:pt x="5797" y="2836"/>
                      <a:pt x="5734" y="2930"/>
                    </a:cubicBezTo>
                    <a:lnTo>
                      <a:pt x="5482" y="3403"/>
                    </a:lnTo>
                    <a:cubicBezTo>
                      <a:pt x="5293" y="3812"/>
                      <a:pt x="4883" y="4001"/>
                      <a:pt x="4505" y="4001"/>
                    </a:cubicBezTo>
                    <a:lnTo>
                      <a:pt x="5356" y="2269"/>
                    </a:lnTo>
                    <a:cubicBezTo>
                      <a:pt x="5419" y="2143"/>
                      <a:pt x="5576" y="2079"/>
                      <a:pt x="5671" y="2079"/>
                    </a:cubicBezTo>
                    <a:close/>
                    <a:moveTo>
                      <a:pt x="1418" y="2079"/>
                    </a:moveTo>
                    <a:lnTo>
                      <a:pt x="1418" y="5545"/>
                    </a:lnTo>
                    <a:lnTo>
                      <a:pt x="725" y="5545"/>
                    </a:lnTo>
                    <a:lnTo>
                      <a:pt x="725" y="2079"/>
                    </a:lnTo>
                    <a:close/>
                    <a:moveTo>
                      <a:pt x="11153" y="2079"/>
                    </a:moveTo>
                    <a:lnTo>
                      <a:pt x="11153" y="5545"/>
                    </a:lnTo>
                    <a:lnTo>
                      <a:pt x="10460" y="5545"/>
                    </a:lnTo>
                    <a:lnTo>
                      <a:pt x="10460" y="2079"/>
                    </a:lnTo>
                    <a:close/>
                    <a:moveTo>
                      <a:pt x="6931" y="630"/>
                    </a:moveTo>
                    <a:cubicBezTo>
                      <a:pt x="6774" y="1008"/>
                      <a:pt x="6427" y="1323"/>
                      <a:pt x="5955" y="1323"/>
                    </a:cubicBezTo>
                    <a:lnTo>
                      <a:pt x="5671" y="1323"/>
                    </a:lnTo>
                    <a:cubicBezTo>
                      <a:pt x="5293" y="1323"/>
                      <a:pt x="4946" y="1575"/>
                      <a:pt x="4726" y="1922"/>
                    </a:cubicBezTo>
                    <a:lnTo>
                      <a:pt x="3655" y="4064"/>
                    </a:lnTo>
                    <a:cubicBezTo>
                      <a:pt x="3623" y="4127"/>
                      <a:pt x="3623" y="4253"/>
                      <a:pt x="3655" y="4316"/>
                    </a:cubicBezTo>
                    <a:cubicBezTo>
                      <a:pt x="3718" y="4411"/>
                      <a:pt x="3781" y="4474"/>
                      <a:pt x="3875" y="4537"/>
                    </a:cubicBezTo>
                    <a:cubicBezTo>
                      <a:pt x="4088" y="4627"/>
                      <a:pt x="4310" y="4670"/>
                      <a:pt x="4532" y="4670"/>
                    </a:cubicBezTo>
                    <a:cubicBezTo>
                      <a:pt x="5165" y="4670"/>
                      <a:pt x="5785" y="4316"/>
                      <a:pt x="6112" y="3686"/>
                    </a:cubicBezTo>
                    <a:lnTo>
                      <a:pt x="6238" y="3434"/>
                    </a:lnTo>
                    <a:lnTo>
                      <a:pt x="7026" y="3434"/>
                    </a:lnTo>
                    <a:cubicBezTo>
                      <a:pt x="7089" y="3434"/>
                      <a:pt x="7215" y="3466"/>
                      <a:pt x="7246" y="3529"/>
                    </a:cubicBezTo>
                    <a:lnTo>
                      <a:pt x="8979" y="5261"/>
                    </a:lnTo>
                    <a:cubicBezTo>
                      <a:pt x="9137" y="5419"/>
                      <a:pt x="9137" y="5545"/>
                      <a:pt x="9105" y="5640"/>
                    </a:cubicBezTo>
                    <a:cubicBezTo>
                      <a:pt x="9105" y="5671"/>
                      <a:pt x="9042" y="5829"/>
                      <a:pt x="8885" y="5860"/>
                    </a:cubicBezTo>
                    <a:lnTo>
                      <a:pt x="5576" y="6805"/>
                    </a:lnTo>
                    <a:cubicBezTo>
                      <a:pt x="5543" y="6814"/>
                      <a:pt x="5507" y="6818"/>
                      <a:pt x="5470" y="6818"/>
                    </a:cubicBezTo>
                    <a:cubicBezTo>
                      <a:pt x="5371" y="6818"/>
                      <a:pt x="5268" y="6788"/>
                      <a:pt x="5198" y="6742"/>
                    </a:cubicBezTo>
                    <a:lnTo>
                      <a:pt x="4096" y="5640"/>
                    </a:lnTo>
                    <a:cubicBezTo>
                      <a:pt x="4033" y="5545"/>
                      <a:pt x="3938" y="5514"/>
                      <a:pt x="3875" y="5514"/>
                    </a:cubicBezTo>
                    <a:lnTo>
                      <a:pt x="2111" y="5514"/>
                    </a:lnTo>
                    <a:lnTo>
                      <a:pt x="2111" y="2048"/>
                    </a:lnTo>
                    <a:lnTo>
                      <a:pt x="2741" y="2048"/>
                    </a:lnTo>
                    <a:cubicBezTo>
                      <a:pt x="3119" y="2048"/>
                      <a:pt x="3466" y="1796"/>
                      <a:pt x="3686" y="1449"/>
                    </a:cubicBezTo>
                    <a:lnTo>
                      <a:pt x="4001" y="819"/>
                    </a:lnTo>
                    <a:cubicBezTo>
                      <a:pt x="4064" y="693"/>
                      <a:pt x="4190" y="630"/>
                      <a:pt x="4316" y="630"/>
                    </a:cubicBezTo>
                    <a:close/>
                    <a:moveTo>
                      <a:pt x="4316" y="0"/>
                    </a:moveTo>
                    <a:cubicBezTo>
                      <a:pt x="3907" y="0"/>
                      <a:pt x="3560" y="221"/>
                      <a:pt x="3371" y="599"/>
                    </a:cubicBezTo>
                    <a:lnTo>
                      <a:pt x="3056" y="1229"/>
                    </a:lnTo>
                    <a:cubicBezTo>
                      <a:pt x="2962" y="1323"/>
                      <a:pt x="2836" y="1418"/>
                      <a:pt x="2741" y="1418"/>
                    </a:cubicBezTo>
                    <a:lnTo>
                      <a:pt x="378" y="1418"/>
                    </a:lnTo>
                    <a:cubicBezTo>
                      <a:pt x="158" y="1418"/>
                      <a:pt x="0" y="1575"/>
                      <a:pt x="0" y="1764"/>
                    </a:cubicBezTo>
                    <a:lnTo>
                      <a:pt x="0" y="5955"/>
                    </a:lnTo>
                    <a:cubicBezTo>
                      <a:pt x="0" y="6144"/>
                      <a:pt x="158" y="6301"/>
                      <a:pt x="378" y="6301"/>
                    </a:cubicBezTo>
                    <a:lnTo>
                      <a:pt x="3718" y="6301"/>
                    </a:lnTo>
                    <a:lnTo>
                      <a:pt x="4694" y="7278"/>
                    </a:lnTo>
                    <a:cubicBezTo>
                      <a:pt x="4894" y="7477"/>
                      <a:pt x="5139" y="7598"/>
                      <a:pt x="5410" y="7598"/>
                    </a:cubicBezTo>
                    <a:cubicBezTo>
                      <a:pt x="5525" y="7598"/>
                      <a:pt x="5644" y="7577"/>
                      <a:pt x="5766" y="7530"/>
                    </a:cubicBezTo>
                    <a:lnTo>
                      <a:pt x="9074" y="6553"/>
                    </a:lnTo>
                    <a:cubicBezTo>
                      <a:pt x="9263" y="6522"/>
                      <a:pt x="9420" y="6396"/>
                      <a:pt x="9578" y="6238"/>
                    </a:cubicBezTo>
                    <a:lnTo>
                      <a:pt x="11562" y="6238"/>
                    </a:lnTo>
                    <a:cubicBezTo>
                      <a:pt x="11751" y="6238"/>
                      <a:pt x="11909" y="6081"/>
                      <a:pt x="11909" y="5892"/>
                    </a:cubicBezTo>
                    <a:lnTo>
                      <a:pt x="11909" y="1733"/>
                    </a:lnTo>
                    <a:cubicBezTo>
                      <a:pt x="11877" y="1544"/>
                      <a:pt x="11720" y="1386"/>
                      <a:pt x="11499" y="1386"/>
                    </a:cubicBezTo>
                    <a:lnTo>
                      <a:pt x="7341" y="1386"/>
                    </a:lnTo>
                    <a:cubicBezTo>
                      <a:pt x="7561" y="1103"/>
                      <a:pt x="7687" y="693"/>
                      <a:pt x="7687" y="347"/>
                    </a:cubicBezTo>
                    <a:cubicBezTo>
                      <a:pt x="7687" y="158"/>
                      <a:pt x="7530" y="0"/>
                      <a:pt x="7341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6664325" y="1938725"/>
                <a:ext cx="17375" cy="43350"/>
              </a:xfrm>
              <a:custGeom>
                <a:rect b="b" l="l" r="r" t="t"/>
                <a:pathLst>
                  <a:path extrusionOk="0" h="1734" w="695">
                    <a:moveTo>
                      <a:pt x="348" y="1"/>
                    </a:moveTo>
                    <a:cubicBezTo>
                      <a:pt x="159" y="1"/>
                      <a:pt x="1" y="158"/>
                      <a:pt x="1" y="347"/>
                    </a:cubicBezTo>
                    <a:lnTo>
                      <a:pt x="1" y="1355"/>
                    </a:lnTo>
                    <a:cubicBezTo>
                      <a:pt x="1" y="1576"/>
                      <a:pt x="159" y="1733"/>
                      <a:pt x="348" y="1733"/>
                    </a:cubicBezTo>
                    <a:cubicBezTo>
                      <a:pt x="537" y="1733"/>
                      <a:pt x="694" y="1576"/>
                      <a:pt x="694" y="1355"/>
                    </a:cubicBezTo>
                    <a:lnTo>
                      <a:pt x="694" y="347"/>
                    </a:lnTo>
                    <a:cubicBezTo>
                      <a:pt x="694" y="158"/>
                      <a:pt x="537" y="1"/>
                      <a:pt x="348" y="1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6594250" y="1972800"/>
                <a:ext cx="35450" cy="35275"/>
              </a:xfrm>
              <a:custGeom>
                <a:rect b="b" l="l" r="r" t="t"/>
                <a:pathLst>
                  <a:path extrusionOk="0" h="1411" w="1418">
                    <a:moveTo>
                      <a:pt x="374" y="0"/>
                    </a:moveTo>
                    <a:cubicBezTo>
                      <a:pt x="291" y="0"/>
                      <a:pt x="205" y="40"/>
                      <a:pt x="126" y="118"/>
                    </a:cubicBezTo>
                    <a:cubicBezTo>
                      <a:pt x="0" y="244"/>
                      <a:pt x="0" y="496"/>
                      <a:pt x="126" y="591"/>
                    </a:cubicBezTo>
                    <a:lnTo>
                      <a:pt x="819" y="1316"/>
                    </a:lnTo>
                    <a:cubicBezTo>
                      <a:pt x="882" y="1379"/>
                      <a:pt x="969" y="1410"/>
                      <a:pt x="1055" y="1410"/>
                    </a:cubicBezTo>
                    <a:cubicBezTo>
                      <a:pt x="1142" y="1410"/>
                      <a:pt x="1229" y="1379"/>
                      <a:pt x="1292" y="1316"/>
                    </a:cubicBezTo>
                    <a:cubicBezTo>
                      <a:pt x="1418" y="1190"/>
                      <a:pt x="1418" y="969"/>
                      <a:pt x="1292" y="843"/>
                    </a:cubicBezTo>
                    <a:lnTo>
                      <a:pt x="599" y="118"/>
                    </a:lnTo>
                    <a:cubicBezTo>
                      <a:pt x="536" y="40"/>
                      <a:pt x="457" y="0"/>
                      <a:pt x="374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6715525" y="1972800"/>
                <a:ext cx="35475" cy="35275"/>
              </a:xfrm>
              <a:custGeom>
                <a:rect b="b" l="l" r="r" t="t"/>
                <a:pathLst>
                  <a:path extrusionOk="0" h="1411" w="1419">
                    <a:moveTo>
                      <a:pt x="1056" y="0"/>
                    </a:moveTo>
                    <a:cubicBezTo>
                      <a:pt x="970" y="0"/>
                      <a:pt x="883" y="40"/>
                      <a:pt x="820" y="118"/>
                    </a:cubicBezTo>
                    <a:lnTo>
                      <a:pt x="127" y="843"/>
                    </a:lnTo>
                    <a:cubicBezTo>
                      <a:pt x="1" y="969"/>
                      <a:pt x="1" y="1190"/>
                      <a:pt x="127" y="1316"/>
                    </a:cubicBezTo>
                    <a:cubicBezTo>
                      <a:pt x="174" y="1379"/>
                      <a:pt x="261" y="1410"/>
                      <a:pt x="351" y="1410"/>
                    </a:cubicBezTo>
                    <a:cubicBezTo>
                      <a:pt x="442" y="1410"/>
                      <a:pt x="536" y="1379"/>
                      <a:pt x="599" y="1316"/>
                    </a:cubicBezTo>
                    <a:lnTo>
                      <a:pt x="1293" y="591"/>
                    </a:lnTo>
                    <a:cubicBezTo>
                      <a:pt x="1419" y="496"/>
                      <a:pt x="1419" y="244"/>
                      <a:pt x="1293" y="118"/>
                    </a:cubicBezTo>
                    <a:cubicBezTo>
                      <a:pt x="1230" y="40"/>
                      <a:pt x="1143" y="0"/>
                      <a:pt x="1056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4" name="Google Shape;354;p24"/>
          <p:cNvGrpSpPr/>
          <p:nvPr/>
        </p:nvGrpSpPr>
        <p:grpSpPr>
          <a:xfrm>
            <a:off x="5805750" y="3218163"/>
            <a:ext cx="624300" cy="624300"/>
            <a:chOff x="5805750" y="3218163"/>
            <a:chExt cx="624300" cy="624300"/>
          </a:xfrm>
        </p:grpSpPr>
        <p:sp>
          <p:nvSpPr>
            <p:cNvPr id="355" name="Google Shape;355;p24"/>
            <p:cNvSpPr/>
            <p:nvPr/>
          </p:nvSpPr>
          <p:spPr>
            <a:xfrm>
              <a:off x="5805750" y="3218163"/>
              <a:ext cx="624300" cy="624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4"/>
            <p:cNvSpPr/>
            <p:nvPr/>
          </p:nvSpPr>
          <p:spPr>
            <a:xfrm>
              <a:off x="5805750" y="3218163"/>
              <a:ext cx="624300" cy="6243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7" name="Google Shape;357;p24"/>
            <p:cNvGrpSpPr/>
            <p:nvPr/>
          </p:nvGrpSpPr>
          <p:grpSpPr>
            <a:xfrm>
              <a:off x="5962604" y="3364920"/>
              <a:ext cx="310582" cy="330800"/>
              <a:chOff x="5421475" y="1945825"/>
              <a:chExt cx="278050" cy="296150"/>
            </a:xfrm>
          </p:grpSpPr>
          <p:sp>
            <p:nvSpPr>
              <p:cNvPr id="358" name="Google Shape;358;p24"/>
              <p:cNvSpPr/>
              <p:nvPr/>
            </p:nvSpPr>
            <p:spPr>
              <a:xfrm>
                <a:off x="5472650" y="1999375"/>
                <a:ext cx="172525" cy="242600"/>
              </a:xfrm>
              <a:custGeom>
                <a:rect b="b" l="l" r="r" t="t"/>
                <a:pathLst>
                  <a:path extrusionOk="0" h="9704" w="6901">
                    <a:moveTo>
                      <a:pt x="1765" y="1355"/>
                    </a:moveTo>
                    <a:cubicBezTo>
                      <a:pt x="1986" y="1355"/>
                      <a:pt x="2143" y="1513"/>
                      <a:pt x="2143" y="1702"/>
                    </a:cubicBezTo>
                    <a:lnTo>
                      <a:pt x="2143" y="2048"/>
                    </a:lnTo>
                    <a:lnTo>
                      <a:pt x="1765" y="2048"/>
                    </a:lnTo>
                    <a:cubicBezTo>
                      <a:pt x="1671" y="2048"/>
                      <a:pt x="1545" y="2048"/>
                      <a:pt x="1419" y="2111"/>
                    </a:cubicBezTo>
                    <a:lnTo>
                      <a:pt x="1419" y="1702"/>
                    </a:lnTo>
                    <a:cubicBezTo>
                      <a:pt x="1419" y="1513"/>
                      <a:pt x="1576" y="1355"/>
                      <a:pt x="1765" y="1355"/>
                    </a:cubicBezTo>
                    <a:close/>
                    <a:moveTo>
                      <a:pt x="3151" y="631"/>
                    </a:moveTo>
                    <a:cubicBezTo>
                      <a:pt x="3341" y="631"/>
                      <a:pt x="3498" y="788"/>
                      <a:pt x="3498" y="1009"/>
                    </a:cubicBezTo>
                    <a:lnTo>
                      <a:pt x="3498" y="2111"/>
                    </a:lnTo>
                    <a:cubicBezTo>
                      <a:pt x="3404" y="2048"/>
                      <a:pt x="3277" y="2017"/>
                      <a:pt x="3151" y="2017"/>
                    </a:cubicBezTo>
                    <a:lnTo>
                      <a:pt x="2805" y="2017"/>
                    </a:lnTo>
                    <a:lnTo>
                      <a:pt x="2805" y="1009"/>
                    </a:lnTo>
                    <a:cubicBezTo>
                      <a:pt x="2805" y="788"/>
                      <a:pt x="2962" y="631"/>
                      <a:pt x="3151" y="631"/>
                    </a:cubicBezTo>
                    <a:close/>
                    <a:moveTo>
                      <a:pt x="4538" y="1355"/>
                    </a:moveTo>
                    <a:cubicBezTo>
                      <a:pt x="4727" y="1355"/>
                      <a:pt x="4884" y="1513"/>
                      <a:pt x="4884" y="1702"/>
                    </a:cubicBezTo>
                    <a:lnTo>
                      <a:pt x="4884" y="3088"/>
                    </a:lnTo>
                    <a:cubicBezTo>
                      <a:pt x="4884" y="3277"/>
                      <a:pt x="4727" y="3435"/>
                      <a:pt x="4538" y="3435"/>
                    </a:cubicBezTo>
                    <a:cubicBezTo>
                      <a:pt x="4349" y="3435"/>
                      <a:pt x="4191" y="3277"/>
                      <a:pt x="4191" y="3088"/>
                    </a:cubicBezTo>
                    <a:lnTo>
                      <a:pt x="4191" y="1702"/>
                    </a:lnTo>
                    <a:cubicBezTo>
                      <a:pt x="4191" y="1513"/>
                      <a:pt x="4349" y="1355"/>
                      <a:pt x="4538" y="1355"/>
                    </a:cubicBezTo>
                    <a:close/>
                    <a:moveTo>
                      <a:pt x="5924" y="2017"/>
                    </a:moveTo>
                    <a:cubicBezTo>
                      <a:pt x="6113" y="2017"/>
                      <a:pt x="6270" y="2174"/>
                      <a:pt x="6270" y="2363"/>
                    </a:cubicBezTo>
                    <a:lnTo>
                      <a:pt x="6270" y="3088"/>
                    </a:lnTo>
                    <a:cubicBezTo>
                      <a:pt x="6270" y="3277"/>
                      <a:pt x="6113" y="3435"/>
                      <a:pt x="5924" y="3435"/>
                    </a:cubicBezTo>
                    <a:cubicBezTo>
                      <a:pt x="5703" y="3435"/>
                      <a:pt x="5546" y="3277"/>
                      <a:pt x="5546" y="3088"/>
                    </a:cubicBezTo>
                    <a:lnTo>
                      <a:pt x="5546" y="2363"/>
                    </a:lnTo>
                    <a:cubicBezTo>
                      <a:pt x="5546" y="2174"/>
                      <a:pt x="5703" y="2017"/>
                      <a:pt x="5924" y="2017"/>
                    </a:cubicBezTo>
                    <a:close/>
                    <a:moveTo>
                      <a:pt x="3120" y="2741"/>
                    </a:moveTo>
                    <a:cubicBezTo>
                      <a:pt x="3309" y="2741"/>
                      <a:pt x="3467" y="2899"/>
                      <a:pt x="3467" y="3088"/>
                    </a:cubicBezTo>
                    <a:cubicBezTo>
                      <a:pt x="3467" y="3277"/>
                      <a:pt x="3309" y="3435"/>
                      <a:pt x="3120" y="3435"/>
                    </a:cubicBezTo>
                    <a:lnTo>
                      <a:pt x="1734" y="3435"/>
                    </a:lnTo>
                    <a:cubicBezTo>
                      <a:pt x="1545" y="3435"/>
                      <a:pt x="1387" y="3592"/>
                      <a:pt x="1387" y="3781"/>
                    </a:cubicBezTo>
                    <a:cubicBezTo>
                      <a:pt x="1387" y="4002"/>
                      <a:pt x="1545" y="4159"/>
                      <a:pt x="1734" y="4159"/>
                    </a:cubicBezTo>
                    <a:cubicBezTo>
                      <a:pt x="2679" y="4159"/>
                      <a:pt x="3467" y="4947"/>
                      <a:pt x="3467" y="5892"/>
                    </a:cubicBezTo>
                    <a:cubicBezTo>
                      <a:pt x="3467" y="6081"/>
                      <a:pt x="3624" y="6238"/>
                      <a:pt x="3845" y="6238"/>
                    </a:cubicBezTo>
                    <a:cubicBezTo>
                      <a:pt x="4034" y="6238"/>
                      <a:pt x="4191" y="6081"/>
                      <a:pt x="4191" y="5892"/>
                    </a:cubicBezTo>
                    <a:cubicBezTo>
                      <a:pt x="4191" y="5167"/>
                      <a:pt x="3876" y="4537"/>
                      <a:pt x="3435" y="4096"/>
                    </a:cubicBezTo>
                    <a:cubicBezTo>
                      <a:pt x="3593" y="4065"/>
                      <a:pt x="3750" y="4002"/>
                      <a:pt x="3876" y="3876"/>
                    </a:cubicBezTo>
                    <a:cubicBezTo>
                      <a:pt x="4065" y="4033"/>
                      <a:pt x="4317" y="4159"/>
                      <a:pt x="4569" y="4159"/>
                    </a:cubicBezTo>
                    <a:cubicBezTo>
                      <a:pt x="4853" y="4159"/>
                      <a:pt x="5073" y="4033"/>
                      <a:pt x="5294" y="3876"/>
                    </a:cubicBezTo>
                    <a:cubicBezTo>
                      <a:pt x="5483" y="4033"/>
                      <a:pt x="5703" y="4159"/>
                      <a:pt x="5987" y="4159"/>
                    </a:cubicBezTo>
                    <a:cubicBezTo>
                      <a:pt x="6113" y="4159"/>
                      <a:pt x="6239" y="4096"/>
                      <a:pt x="6333" y="4065"/>
                    </a:cubicBezTo>
                    <a:lnTo>
                      <a:pt x="6333" y="5167"/>
                    </a:lnTo>
                    <a:cubicBezTo>
                      <a:pt x="6333" y="5923"/>
                      <a:pt x="5861" y="6554"/>
                      <a:pt x="5199" y="6774"/>
                    </a:cubicBezTo>
                    <a:cubicBezTo>
                      <a:pt x="5042" y="6837"/>
                      <a:pt x="4979" y="6995"/>
                      <a:pt x="4979" y="7089"/>
                    </a:cubicBezTo>
                    <a:lnTo>
                      <a:pt x="4979" y="7562"/>
                    </a:lnTo>
                    <a:lnTo>
                      <a:pt x="2206" y="7562"/>
                    </a:lnTo>
                    <a:lnTo>
                      <a:pt x="2206" y="7089"/>
                    </a:lnTo>
                    <a:cubicBezTo>
                      <a:pt x="2206" y="6932"/>
                      <a:pt x="2143" y="6837"/>
                      <a:pt x="1986" y="6774"/>
                    </a:cubicBezTo>
                    <a:cubicBezTo>
                      <a:pt x="1261" y="6554"/>
                      <a:pt x="820" y="5892"/>
                      <a:pt x="820" y="5167"/>
                    </a:cubicBezTo>
                    <a:lnTo>
                      <a:pt x="820" y="3750"/>
                    </a:lnTo>
                    <a:lnTo>
                      <a:pt x="726" y="3750"/>
                    </a:lnTo>
                    <a:cubicBezTo>
                      <a:pt x="726" y="3151"/>
                      <a:pt x="1198" y="2741"/>
                      <a:pt x="1734" y="2741"/>
                    </a:cubicBezTo>
                    <a:close/>
                    <a:moveTo>
                      <a:pt x="5199" y="8286"/>
                    </a:moveTo>
                    <a:cubicBezTo>
                      <a:pt x="5388" y="8286"/>
                      <a:pt x="5546" y="8444"/>
                      <a:pt x="5546" y="8633"/>
                    </a:cubicBezTo>
                    <a:lnTo>
                      <a:pt x="5546" y="8979"/>
                    </a:lnTo>
                    <a:lnTo>
                      <a:pt x="1387" y="8979"/>
                    </a:lnTo>
                    <a:lnTo>
                      <a:pt x="1387" y="8633"/>
                    </a:lnTo>
                    <a:cubicBezTo>
                      <a:pt x="1387" y="8444"/>
                      <a:pt x="1545" y="8286"/>
                      <a:pt x="1734" y="8286"/>
                    </a:cubicBezTo>
                    <a:close/>
                    <a:moveTo>
                      <a:pt x="3120" y="1"/>
                    </a:moveTo>
                    <a:cubicBezTo>
                      <a:pt x="2647" y="1"/>
                      <a:pt x="2269" y="316"/>
                      <a:pt x="2143" y="757"/>
                    </a:cubicBezTo>
                    <a:cubicBezTo>
                      <a:pt x="2017" y="725"/>
                      <a:pt x="1891" y="694"/>
                      <a:pt x="1734" y="694"/>
                    </a:cubicBezTo>
                    <a:cubicBezTo>
                      <a:pt x="1167" y="694"/>
                      <a:pt x="726" y="1166"/>
                      <a:pt x="726" y="1702"/>
                    </a:cubicBezTo>
                    <a:lnTo>
                      <a:pt x="726" y="2426"/>
                    </a:lnTo>
                    <a:cubicBezTo>
                      <a:pt x="285" y="2678"/>
                      <a:pt x="1" y="3214"/>
                      <a:pt x="1" y="3750"/>
                    </a:cubicBezTo>
                    <a:lnTo>
                      <a:pt x="1" y="5136"/>
                    </a:lnTo>
                    <a:cubicBezTo>
                      <a:pt x="1" y="6081"/>
                      <a:pt x="568" y="6932"/>
                      <a:pt x="1387" y="7341"/>
                    </a:cubicBezTo>
                    <a:lnTo>
                      <a:pt x="1387" y="7656"/>
                    </a:lnTo>
                    <a:cubicBezTo>
                      <a:pt x="1009" y="7814"/>
                      <a:pt x="694" y="8160"/>
                      <a:pt x="694" y="8633"/>
                    </a:cubicBezTo>
                    <a:lnTo>
                      <a:pt x="694" y="9357"/>
                    </a:lnTo>
                    <a:cubicBezTo>
                      <a:pt x="694" y="9546"/>
                      <a:pt x="852" y="9704"/>
                      <a:pt x="1041" y="9704"/>
                    </a:cubicBezTo>
                    <a:lnTo>
                      <a:pt x="5892" y="9704"/>
                    </a:lnTo>
                    <a:cubicBezTo>
                      <a:pt x="6081" y="9704"/>
                      <a:pt x="6239" y="9546"/>
                      <a:pt x="6239" y="9357"/>
                    </a:cubicBezTo>
                    <a:lnTo>
                      <a:pt x="6239" y="8633"/>
                    </a:lnTo>
                    <a:cubicBezTo>
                      <a:pt x="6239" y="8192"/>
                      <a:pt x="5955" y="7814"/>
                      <a:pt x="5514" y="7656"/>
                    </a:cubicBezTo>
                    <a:lnTo>
                      <a:pt x="5514" y="7341"/>
                    </a:lnTo>
                    <a:cubicBezTo>
                      <a:pt x="6365" y="6932"/>
                      <a:pt x="6901" y="6081"/>
                      <a:pt x="6901" y="5136"/>
                    </a:cubicBezTo>
                    <a:lnTo>
                      <a:pt x="6901" y="2363"/>
                    </a:lnTo>
                    <a:cubicBezTo>
                      <a:pt x="6901" y="1796"/>
                      <a:pt x="6428" y="1355"/>
                      <a:pt x="5892" y="1355"/>
                    </a:cubicBezTo>
                    <a:cubicBezTo>
                      <a:pt x="5766" y="1355"/>
                      <a:pt x="5609" y="1387"/>
                      <a:pt x="5483" y="1418"/>
                    </a:cubicBezTo>
                    <a:cubicBezTo>
                      <a:pt x="5357" y="1009"/>
                      <a:pt x="4979" y="694"/>
                      <a:pt x="4506" y="694"/>
                    </a:cubicBezTo>
                    <a:cubicBezTo>
                      <a:pt x="4380" y="694"/>
                      <a:pt x="4223" y="725"/>
                      <a:pt x="4097" y="757"/>
                    </a:cubicBezTo>
                    <a:cubicBezTo>
                      <a:pt x="4002" y="316"/>
                      <a:pt x="3593" y="1"/>
                      <a:pt x="3120" y="1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59300" y="1945825"/>
                <a:ext cx="18150" cy="44125"/>
              </a:xfrm>
              <a:custGeom>
                <a:rect b="b" l="l" r="r" t="t"/>
                <a:pathLst>
                  <a:path extrusionOk="0" h="1765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1418"/>
                    </a:lnTo>
                    <a:cubicBezTo>
                      <a:pt x="1" y="1607"/>
                      <a:pt x="158" y="1764"/>
                      <a:pt x="379" y="1764"/>
                    </a:cubicBezTo>
                    <a:cubicBezTo>
                      <a:pt x="568" y="1764"/>
                      <a:pt x="725" y="1607"/>
                      <a:pt x="725" y="1418"/>
                    </a:cubicBezTo>
                    <a:lnTo>
                      <a:pt x="725" y="347"/>
                    </a:ln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611275" y="1963925"/>
                <a:ext cx="35475" cy="34500"/>
              </a:xfrm>
              <a:custGeom>
                <a:rect b="b" l="l" r="r" t="t"/>
                <a:pathLst>
                  <a:path extrusionOk="0" h="1380" w="1419">
                    <a:moveTo>
                      <a:pt x="1076" y="1"/>
                    </a:moveTo>
                    <a:cubicBezTo>
                      <a:pt x="985" y="1"/>
                      <a:pt x="899" y="32"/>
                      <a:pt x="851" y="95"/>
                    </a:cubicBezTo>
                    <a:lnTo>
                      <a:pt x="127" y="788"/>
                    </a:lnTo>
                    <a:cubicBezTo>
                      <a:pt x="1" y="914"/>
                      <a:pt x="1" y="1166"/>
                      <a:pt x="127" y="1261"/>
                    </a:cubicBezTo>
                    <a:cubicBezTo>
                      <a:pt x="190" y="1340"/>
                      <a:pt x="284" y="1379"/>
                      <a:pt x="375" y="1379"/>
                    </a:cubicBezTo>
                    <a:cubicBezTo>
                      <a:pt x="466" y="1379"/>
                      <a:pt x="552" y="1340"/>
                      <a:pt x="599" y="1261"/>
                    </a:cubicBezTo>
                    <a:lnTo>
                      <a:pt x="1324" y="568"/>
                    </a:lnTo>
                    <a:cubicBezTo>
                      <a:pt x="1419" y="442"/>
                      <a:pt x="1419" y="221"/>
                      <a:pt x="1324" y="95"/>
                    </a:cubicBezTo>
                    <a:cubicBezTo>
                      <a:pt x="1261" y="32"/>
                      <a:pt x="1167" y="1"/>
                      <a:pt x="1076" y="1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664050" y="2067900"/>
                <a:ext cx="35475" cy="17350"/>
              </a:xfrm>
              <a:custGeom>
                <a:rect b="b" l="l" r="r" t="t"/>
                <a:pathLst>
                  <a:path extrusionOk="0" h="694" w="1419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lnTo>
                      <a:pt x="1040" y="694"/>
                    </a:lnTo>
                    <a:cubicBezTo>
                      <a:pt x="1261" y="694"/>
                      <a:pt x="1418" y="536"/>
                      <a:pt x="1418" y="347"/>
                    </a:cubicBezTo>
                    <a:cubicBezTo>
                      <a:pt x="1418" y="158"/>
                      <a:pt x="1261" y="0"/>
                      <a:pt x="1040" y="0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421475" y="2067900"/>
                <a:ext cx="35450" cy="17350"/>
              </a:xfrm>
              <a:custGeom>
                <a:rect b="b" l="l" r="r" t="t"/>
                <a:pathLst>
                  <a:path extrusionOk="0" h="694" w="1418">
                    <a:moveTo>
                      <a:pt x="378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4"/>
                      <a:pt x="378" y="694"/>
                    </a:cubicBezTo>
                    <a:lnTo>
                      <a:pt x="1071" y="694"/>
                    </a:lnTo>
                    <a:cubicBezTo>
                      <a:pt x="1260" y="694"/>
                      <a:pt x="1418" y="536"/>
                      <a:pt x="1418" y="347"/>
                    </a:cubicBezTo>
                    <a:cubicBezTo>
                      <a:pt x="1418" y="158"/>
                      <a:pt x="1260" y="0"/>
                      <a:pt x="1071" y="0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490000" y="1963925"/>
                <a:ext cx="35450" cy="33900"/>
              </a:xfrm>
              <a:custGeom>
                <a:rect b="b" l="l" r="r" t="t"/>
                <a:pathLst>
                  <a:path extrusionOk="0" h="1356" w="1418">
                    <a:moveTo>
                      <a:pt x="343" y="1"/>
                    </a:moveTo>
                    <a:cubicBezTo>
                      <a:pt x="252" y="1"/>
                      <a:pt x="158" y="32"/>
                      <a:pt x="95" y="95"/>
                    </a:cubicBezTo>
                    <a:cubicBezTo>
                      <a:pt x="0" y="221"/>
                      <a:pt x="0" y="442"/>
                      <a:pt x="95" y="568"/>
                    </a:cubicBezTo>
                    <a:lnTo>
                      <a:pt x="819" y="1261"/>
                    </a:lnTo>
                    <a:cubicBezTo>
                      <a:pt x="866" y="1324"/>
                      <a:pt x="953" y="1356"/>
                      <a:pt x="1044" y="1356"/>
                    </a:cubicBezTo>
                    <a:cubicBezTo>
                      <a:pt x="1134" y="1356"/>
                      <a:pt x="1229" y="1324"/>
                      <a:pt x="1292" y="1261"/>
                    </a:cubicBezTo>
                    <a:cubicBezTo>
                      <a:pt x="1418" y="1166"/>
                      <a:pt x="1418" y="914"/>
                      <a:pt x="1292" y="788"/>
                    </a:cubicBezTo>
                    <a:lnTo>
                      <a:pt x="567" y="95"/>
                    </a:lnTo>
                    <a:cubicBezTo>
                      <a:pt x="520" y="32"/>
                      <a:pt x="433" y="1"/>
                      <a:pt x="343" y="1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437225" y="1997650"/>
                <a:ext cx="37825" cy="26325"/>
              </a:xfrm>
              <a:custGeom>
                <a:rect b="b" l="l" r="r" t="t"/>
                <a:pathLst>
                  <a:path extrusionOk="0" h="1053" w="1513">
                    <a:moveTo>
                      <a:pt x="422" y="0"/>
                    </a:moveTo>
                    <a:cubicBezTo>
                      <a:pt x="285" y="0"/>
                      <a:pt x="140" y="81"/>
                      <a:pt x="95" y="196"/>
                    </a:cubicBezTo>
                    <a:cubicBezTo>
                      <a:pt x="0" y="353"/>
                      <a:pt x="95" y="574"/>
                      <a:pt x="252" y="668"/>
                    </a:cubicBezTo>
                    <a:lnTo>
                      <a:pt x="945" y="1015"/>
                    </a:lnTo>
                    <a:cubicBezTo>
                      <a:pt x="989" y="1041"/>
                      <a:pt x="1039" y="1052"/>
                      <a:pt x="1091" y="1052"/>
                    </a:cubicBezTo>
                    <a:cubicBezTo>
                      <a:pt x="1227" y="1052"/>
                      <a:pt x="1372" y="971"/>
                      <a:pt x="1418" y="857"/>
                    </a:cubicBezTo>
                    <a:cubicBezTo>
                      <a:pt x="1512" y="700"/>
                      <a:pt x="1418" y="479"/>
                      <a:pt x="1260" y="385"/>
                    </a:cubicBezTo>
                    <a:lnTo>
                      <a:pt x="567" y="38"/>
                    </a:lnTo>
                    <a:cubicBezTo>
                      <a:pt x="524" y="12"/>
                      <a:pt x="473" y="0"/>
                      <a:pt x="422" y="0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645150" y="1998300"/>
                <a:ext cx="37825" cy="26900"/>
              </a:xfrm>
              <a:custGeom>
                <a:rect b="b" l="l" r="r" t="t"/>
                <a:pathLst>
                  <a:path extrusionOk="0" h="1076" w="1513">
                    <a:moveTo>
                      <a:pt x="1098" y="0"/>
                    </a:moveTo>
                    <a:cubicBezTo>
                      <a:pt x="1046" y="0"/>
                      <a:pt x="994" y="14"/>
                      <a:pt x="946" y="44"/>
                    </a:cubicBezTo>
                    <a:lnTo>
                      <a:pt x="253" y="422"/>
                    </a:lnTo>
                    <a:cubicBezTo>
                      <a:pt x="95" y="485"/>
                      <a:pt x="1" y="674"/>
                      <a:pt x="95" y="894"/>
                    </a:cubicBezTo>
                    <a:cubicBezTo>
                      <a:pt x="142" y="1011"/>
                      <a:pt x="258" y="1076"/>
                      <a:pt x="405" y="1076"/>
                    </a:cubicBezTo>
                    <a:cubicBezTo>
                      <a:pt x="456" y="1076"/>
                      <a:pt x="511" y="1068"/>
                      <a:pt x="568" y="1052"/>
                    </a:cubicBezTo>
                    <a:lnTo>
                      <a:pt x="1261" y="674"/>
                    </a:lnTo>
                    <a:cubicBezTo>
                      <a:pt x="1418" y="611"/>
                      <a:pt x="1513" y="422"/>
                      <a:pt x="1418" y="201"/>
                    </a:cubicBezTo>
                    <a:cubicBezTo>
                      <a:pt x="1331" y="71"/>
                      <a:pt x="1214" y="0"/>
                      <a:pt x="1098" y="0"/>
                    </a:cubicBezTo>
                    <a:close/>
                  </a:path>
                </a:pathLst>
              </a:custGeom>
              <a:solidFill>
                <a:srgbClr val="ED7C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25"/>
          <p:cNvSpPr txBox="1"/>
          <p:nvPr>
            <p:ph type="ctrTitle"/>
          </p:nvPr>
        </p:nvSpPr>
        <p:spPr>
          <a:xfrm>
            <a:off x="6751225" y="0"/>
            <a:ext cx="15534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</a:t>
            </a:r>
            <a:r>
              <a:rPr lang="es"/>
              <a:t> Dashboard</a:t>
            </a:r>
            <a:endParaRPr/>
          </a:p>
        </p:txBody>
      </p:sp>
      <p:sp>
        <p:nvSpPr>
          <p:cNvPr id="371" name="Google Shape;371;p25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72" name="Google Shape;372;p25"/>
          <p:cNvSpPr/>
          <p:nvPr/>
        </p:nvSpPr>
        <p:spPr>
          <a:xfrm>
            <a:off x="1111250" y="3052801"/>
            <a:ext cx="1413600" cy="6339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25"/>
          <p:cNvSpPr/>
          <p:nvPr/>
        </p:nvSpPr>
        <p:spPr>
          <a:xfrm>
            <a:off x="1111250" y="3926969"/>
            <a:ext cx="1413600" cy="6339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25"/>
          <p:cNvSpPr/>
          <p:nvPr/>
        </p:nvSpPr>
        <p:spPr>
          <a:xfrm>
            <a:off x="2777025" y="3052806"/>
            <a:ext cx="1413600" cy="6339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75" name="Google Shape;375;p25"/>
          <p:cNvSpPr/>
          <p:nvPr/>
        </p:nvSpPr>
        <p:spPr>
          <a:xfrm>
            <a:off x="2777025" y="3926993"/>
            <a:ext cx="1413600" cy="6339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25"/>
          <p:cNvSpPr txBox="1"/>
          <p:nvPr>
            <p:ph idx="4294967295" type="subTitle"/>
          </p:nvPr>
        </p:nvSpPr>
        <p:spPr>
          <a:xfrm>
            <a:off x="1200456" y="3103598"/>
            <a:ext cx="1235100" cy="2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>
                <a:solidFill>
                  <a:srgbClr val="6F40A8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$</a:t>
            </a:r>
            <a:r>
              <a:rPr lang="es">
                <a:solidFill>
                  <a:srgbClr val="6F40A8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 28.87</a:t>
            </a:r>
            <a:endParaRPr>
              <a:solidFill>
                <a:srgbClr val="6F40A8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377" name="Google Shape;377;p25"/>
          <p:cNvSpPr txBox="1"/>
          <p:nvPr>
            <p:ph idx="4294967295" type="subTitle"/>
          </p:nvPr>
        </p:nvSpPr>
        <p:spPr>
          <a:xfrm>
            <a:off x="2866231" y="3103613"/>
            <a:ext cx="1142100" cy="2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6F40A8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45 shops</a:t>
            </a:r>
            <a:endParaRPr>
              <a:solidFill>
                <a:srgbClr val="6F40A8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378" name="Google Shape;378;p25"/>
          <p:cNvSpPr txBox="1"/>
          <p:nvPr>
            <p:ph idx="4294967295" type="subTitle"/>
          </p:nvPr>
        </p:nvSpPr>
        <p:spPr>
          <a:xfrm>
            <a:off x="2866231" y="3977790"/>
            <a:ext cx="1203000" cy="2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6F40A8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77 units</a:t>
            </a:r>
            <a:endParaRPr>
              <a:solidFill>
                <a:srgbClr val="6F40A8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379" name="Google Shape;379;p25"/>
          <p:cNvSpPr txBox="1"/>
          <p:nvPr>
            <p:ph idx="4294967295" type="subTitle"/>
          </p:nvPr>
        </p:nvSpPr>
        <p:spPr>
          <a:xfrm>
            <a:off x="1200456" y="3977766"/>
            <a:ext cx="1184700" cy="2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6F40A8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30 days</a:t>
            </a:r>
            <a:endParaRPr>
              <a:solidFill>
                <a:srgbClr val="6F40A8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380" name="Google Shape;380;p25"/>
          <p:cNvSpPr txBox="1"/>
          <p:nvPr>
            <p:ph idx="4294967295" type="subTitle"/>
          </p:nvPr>
        </p:nvSpPr>
        <p:spPr>
          <a:xfrm flipH="1">
            <a:off x="1200539" y="3354438"/>
            <a:ext cx="1235100" cy="2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F40A8"/>
                </a:solidFill>
              </a:rPr>
              <a:t>avg. price per unit</a:t>
            </a:r>
            <a:endParaRPr sz="1000">
              <a:solidFill>
                <a:srgbClr val="6F40A8"/>
              </a:solidFill>
            </a:endParaRPr>
          </a:p>
        </p:txBody>
      </p:sp>
      <p:sp>
        <p:nvSpPr>
          <p:cNvPr id="381" name="Google Shape;381;p25"/>
          <p:cNvSpPr txBox="1"/>
          <p:nvPr>
            <p:ph idx="4294967295" type="subTitle"/>
          </p:nvPr>
        </p:nvSpPr>
        <p:spPr>
          <a:xfrm flipH="1">
            <a:off x="1200551" y="4228618"/>
            <a:ext cx="1413600" cy="2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F40A8"/>
                </a:solidFill>
              </a:rPr>
              <a:t>avg. days on market</a:t>
            </a:r>
            <a:endParaRPr sz="1000">
              <a:solidFill>
                <a:srgbClr val="6F40A8"/>
              </a:solidFill>
            </a:endParaRPr>
          </a:p>
        </p:txBody>
      </p:sp>
      <p:sp>
        <p:nvSpPr>
          <p:cNvPr id="382" name="Google Shape;382;p25"/>
          <p:cNvSpPr txBox="1"/>
          <p:nvPr>
            <p:ph idx="4294967295" type="subTitle"/>
          </p:nvPr>
        </p:nvSpPr>
        <p:spPr>
          <a:xfrm flipH="1">
            <a:off x="2866220" y="3354453"/>
            <a:ext cx="1162200" cy="24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F40A8"/>
                </a:solidFill>
              </a:rPr>
              <a:t>retailers</a:t>
            </a:r>
            <a:endParaRPr sz="1000">
              <a:solidFill>
                <a:srgbClr val="6F40A8"/>
              </a:solidFill>
            </a:endParaRPr>
          </a:p>
        </p:txBody>
      </p:sp>
      <p:sp>
        <p:nvSpPr>
          <p:cNvPr id="383" name="Google Shape;383;p25"/>
          <p:cNvSpPr txBox="1"/>
          <p:nvPr>
            <p:ph idx="4294967295" type="subTitle"/>
          </p:nvPr>
        </p:nvSpPr>
        <p:spPr>
          <a:xfrm flipH="1">
            <a:off x="2866150" y="4228631"/>
            <a:ext cx="1324500" cy="2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F40A8"/>
                </a:solidFill>
              </a:rPr>
              <a:t>remaining inventory</a:t>
            </a:r>
            <a:endParaRPr sz="1000">
              <a:solidFill>
                <a:srgbClr val="6F40A8"/>
              </a:solidFill>
            </a:endParaRPr>
          </a:p>
        </p:txBody>
      </p:sp>
      <p:sp>
        <p:nvSpPr>
          <p:cNvPr id="384" name="Google Shape;384;p25"/>
          <p:cNvSpPr txBox="1"/>
          <p:nvPr/>
        </p:nvSpPr>
        <p:spPr>
          <a:xfrm flipH="1">
            <a:off x="3134346" y="2403948"/>
            <a:ext cx="8691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Market</a:t>
            </a:r>
            <a:endParaRPr sz="1000">
              <a:solidFill>
                <a:srgbClr val="666666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grpSp>
        <p:nvGrpSpPr>
          <p:cNvPr id="385" name="Google Shape;385;p25"/>
          <p:cNvGrpSpPr/>
          <p:nvPr/>
        </p:nvGrpSpPr>
        <p:grpSpPr>
          <a:xfrm>
            <a:off x="1111239" y="569047"/>
            <a:ext cx="3124581" cy="1834976"/>
            <a:chOff x="1459375" y="636869"/>
            <a:chExt cx="2653572" cy="1561681"/>
          </a:xfrm>
        </p:grpSpPr>
        <p:grpSp>
          <p:nvGrpSpPr>
            <p:cNvPr id="386" name="Google Shape;386;p25"/>
            <p:cNvGrpSpPr/>
            <p:nvPr/>
          </p:nvGrpSpPr>
          <p:grpSpPr>
            <a:xfrm>
              <a:off x="1459375" y="1374477"/>
              <a:ext cx="2653572" cy="824073"/>
              <a:chOff x="1459375" y="1553027"/>
              <a:chExt cx="2653572" cy="824073"/>
            </a:xfrm>
          </p:grpSpPr>
          <p:grpSp>
            <p:nvGrpSpPr>
              <p:cNvPr id="387" name="Google Shape;387;p25"/>
              <p:cNvGrpSpPr/>
              <p:nvPr/>
            </p:nvGrpSpPr>
            <p:grpSpPr>
              <a:xfrm>
                <a:off x="1459375" y="1553027"/>
                <a:ext cx="2653572" cy="824073"/>
                <a:chOff x="4006585" y="2758886"/>
                <a:chExt cx="3942900" cy="1597970"/>
              </a:xfrm>
            </p:grpSpPr>
            <p:cxnSp>
              <p:nvCxnSpPr>
                <p:cNvPr id="388" name="Google Shape;388;p25"/>
                <p:cNvCxnSpPr/>
                <p:nvPr/>
              </p:nvCxnSpPr>
              <p:spPr>
                <a:xfrm>
                  <a:off x="4006585" y="4356856"/>
                  <a:ext cx="3942900" cy="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66666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389" name="Google Shape;389;p25"/>
                <p:cNvCxnSpPr/>
                <p:nvPr/>
              </p:nvCxnSpPr>
              <p:spPr>
                <a:xfrm>
                  <a:off x="6010512" y="2758886"/>
                  <a:ext cx="0" cy="15852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66666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cxnSp>
              <p:nvCxnSpPr>
                <p:cNvPr id="390" name="Google Shape;390;p25"/>
                <p:cNvCxnSpPr/>
                <p:nvPr/>
              </p:nvCxnSpPr>
              <p:spPr>
                <a:xfrm>
                  <a:off x="4915680" y="4131081"/>
                  <a:ext cx="0" cy="2130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66666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cxnSp>
            <p:nvCxnSpPr>
              <p:cNvPr id="391" name="Google Shape;391;p25"/>
              <p:cNvCxnSpPr/>
              <p:nvPr/>
            </p:nvCxnSpPr>
            <p:spPr>
              <a:xfrm>
                <a:off x="3546763" y="2260769"/>
                <a:ext cx="0" cy="10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392" name="Google Shape;392;p25"/>
            <p:cNvGrpSpPr/>
            <p:nvPr/>
          </p:nvGrpSpPr>
          <p:grpSpPr>
            <a:xfrm>
              <a:off x="1701943" y="636869"/>
              <a:ext cx="2213624" cy="1448915"/>
              <a:chOff x="1701943" y="636869"/>
              <a:chExt cx="2213624" cy="1448915"/>
            </a:xfrm>
          </p:grpSpPr>
          <p:grpSp>
            <p:nvGrpSpPr>
              <p:cNvPr id="393" name="Google Shape;393;p25"/>
              <p:cNvGrpSpPr/>
              <p:nvPr/>
            </p:nvGrpSpPr>
            <p:grpSpPr>
              <a:xfrm>
                <a:off x="1701943" y="1347989"/>
                <a:ext cx="737864" cy="737789"/>
                <a:chOff x="2543222" y="2802319"/>
                <a:chExt cx="492172" cy="492122"/>
              </a:xfrm>
            </p:grpSpPr>
            <p:sp>
              <p:nvSpPr>
                <p:cNvPr id="394" name="Google Shape;394;p25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25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" name="Google Shape;396;p25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" name="Google Shape;397;p25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" name="Google Shape;398;p25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" name="Google Shape;399;p25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" name="Google Shape;400;p25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" name="Google Shape;401;p25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" name="Google Shape;402;p25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" name="Google Shape;403;p25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" name="Google Shape;404;p25"/>
              <p:cNvGrpSpPr/>
              <p:nvPr/>
            </p:nvGrpSpPr>
            <p:grpSpPr>
              <a:xfrm>
                <a:off x="2439819" y="636869"/>
                <a:ext cx="737864" cy="737789"/>
                <a:chOff x="2543222" y="2802319"/>
                <a:chExt cx="492172" cy="492122"/>
              </a:xfrm>
            </p:grpSpPr>
            <p:sp>
              <p:nvSpPr>
                <p:cNvPr id="405" name="Google Shape;405;p25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06" name="Google Shape;406;p25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07" name="Google Shape;407;p25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08" name="Google Shape;408;p25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09" name="Google Shape;409;p25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10" name="Google Shape;410;p25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11" name="Google Shape;411;p25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12" name="Google Shape;412;p25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13" name="Google Shape;413;p25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  <p:sp>
              <p:nvSpPr>
                <p:cNvPr id="414" name="Google Shape;414;p25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9F4246"/>
                    </a:solidFill>
                  </a:endParaRPr>
                </a:p>
              </p:txBody>
            </p:sp>
          </p:grpSp>
          <p:grpSp>
            <p:nvGrpSpPr>
              <p:cNvPr id="415" name="Google Shape;415;p25"/>
              <p:cNvGrpSpPr/>
              <p:nvPr/>
            </p:nvGrpSpPr>
            <p:grpSpPr>
              <a:xfrm>
                <a:off x="3177702" y="1347994"/>
                <a:ext cx="737864" cy="737789"/>
                <a:chOff x="2543222" y="2802319"/>
                <a:chExt cx="492172" cy="492122"/>
              </a:xfrm>
            </p:grpSpPr>
            <p:sp>
              <p:nvSpPr>
                <p:cNvPr id="416" name="Google Shape;416;p25"/>
                <p:cNvSpPr/>
                <p:nvPr/>
              </p:nvSpPr>
              <p:spPr>
                <a:xfrm>
                  <a:off x="2712955" y="2802319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4725" y="0"/>
                      </a:moveTo>
                      <a:cubicBezTo>
                        <a:pt x="3131" y="0"/>
                        <a:pt x="1537" y="250"/>
                        <a:pt x="0" y="750"/>
                      </a:cubicBezTo>
                      <a:lnTo>
                        <a:pt x="620" y="2667"/>
                      </a:lnTo>
                      <a:cubicBezTo>
                        <a:pt x="1920" y="2253"/>
                        <a:pt x="3274" y="2024"/>
                        <a:pt x="4629" y="2024"/>
                      </a:cubicBezTo>
                      <a:cubicBezTo>
                        <a:pt x="4662" y="2024"/>
                        <a:pt x="4696" y="2024"/>
                        <a:pt x="4729" y="2024"/>
                      </a:cubicBezTo>
                      <a:cubicBezTo>
                        <a:pt x="4764" y="2024"/>
                        <a:pt x="4798" y="2024"/>
                        <a:pt x="4833" y="2024"/>
                      </a:cubicBezTo>
                      <a:cubicBezTo>
                        <a:pt x="6186" y="2024"/>
                        <a:pt x="7516" y="2242"/>
                        <a:pt x="8803" y="2656"/>
                      </a:cubicBezTo>
                      <a:lnTo>
                        <a:pt x="9423" y="739"/>
                      </a:lnTo>
                      <a:cubicBezTo>
                        <a:pt x="7895" y="247"/>
                        <a:pt x="6310" y="0"/>
                        <a:pt x="4725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" name="Google Shape;417;p25"/>
                <p:cNvSpPr/>
                <p:nvPr/>
              </p:nvSpPr>
              <p:spPr>
                <a:xfrm>
                  <a:off x="2854917" y="2814237"/>
                  <a:ext cx="133278" cy="108667"/>
                </a:xfrm>
                <a:custGeom>
                  <a:rect b="b" l="l" r="r" t="t"/>
                  <a:pathLst>
                    <a:path extrusionOk="0" h="6738" w="8264">
                      <a:moveTo>
                        <a:pt x="631" y="0"/>
                      </a:moveTo>
                      <a:lnTo>
                        <a:pt x="0" y="1928"/>
                      </a:lnTo>
                      <a:cubicBezTo>
                        <a:pt x="2663" y="2789"/>
                        <a:pt x="4981" y="4465"/>
                        <a:pt x="6634" y="6737"/>
                      </a:cubicBezTo>
                      <a:lnTo>
                        <a:pt x="8264" y="5544"/>
                      </a:lnTo>
                      <a:cubicBezTo>
                        <a:pt x="6370" y="2938"/>
                        <a:pt x="3696" y="999"/>
                        <a:pt x="631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" name="Google Shape;418;p25"/>
                <p:cNvSpPr/>
                <p:nvPr/>
              </p:nvSpPr>
              <p:spPr>
                <a:xfrm>
                  <a:off x="2961901" y="3048363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2537" y="1"/>
                      </a:moveTo>
                      <a:cubicBezTo>
                        <a:pt x="2537" y="2801"/>
                        <a:pt x="1653" y="5533"/>
                        <a:pt x="0" y="7794"/>
                      </a:cubicBezTo>
                      <a:lnTo>
                        <a:pt x="1630" y="8976"/>
                      </a:lnTo>
                      <a:cubicBezTo>
                        <a:pt x="3535" y="6371"/>
                        <a:pt x="4557" y="3226"/>
                        <a:pt x="4557" y="1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" name="Google Shape;419;p25"/>
                <p:cNvSpPr/>
                <p:nvPr/>
              </p:nvSpPr>
              <p:spPr>
                <a:xfrm>
                  <a:off x="2590054" y="2814414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7621" y="0"/>
                      </a:moveTo>
                      <a:cubicBezTo>
                        <a:pt x="4557" y="1010"/>
                        <a:pt x="1894" y="2950"/>
                        <a:pt x="0" y="5555"/>
                      </a:cubicBezTo>
                      <a:lnTo>
                        <a:pt x="1630" y="6738"/>
                      </a:lnTo>
                      <a:cubicBezTo>
                        <a:pt x="3271" y="4477"/>
                        <a:pt x="5590" y="2789"/>
                        <a:pt x="8241" y="1929"/>
                      </a:cubicBezTo>
                      <a:lnTo>
                        <a:pt x="7621" y="0"/>
                      </a:ln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" name="Google Shape;420;p25"/>
                <p:cNvSpPr/>
                <p:nvPr/>
              </p:nvSpPr>
              <p:spPr>
                <a:xfrm>
                  <a:off x="2961901" y="2903626"/>
                  <a:ext cx="73493" cy="144760"/>
                </a:xfrm>
                <a:custGeom>
                  <a:rect b="b" l="l" r="r" t="t"/>
                  <a:pathLst>
                    <a:path extrusionOk="0" h="8976" w="4557">
                      <a:moveTo>
                        <a:pt x="1630" y="1"/>
                      </a:moveTo>
                      <a:lnTo>
                        <a:pt x="0" y="1194"/>
                      </a:lnTo>
                      <a:cubicBezTo>
                        <a:pt x="1653" y="3455"/>
                        <a:pt x="2537" y="6175"/>
                        <a:pt x="2537" y="8976"/>
                      </a:cubicBezTo>
                      <a:lnTo>
                        <a:pt x="4545" y="8976"/>
                      </a:lnTo>
                      <a:cubicBezTo>
                        <a:pt x="4557" y="5751"/>
                        <a:pt x="3535" y="2606"/>
                        <a:pt x="1630" y="1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" name="Google Shape;421;p25"/>
                <p:cNvSpPr/>
                <p:nvPr/>
              </p:nvSpPr>
              <p:spPr>
                <a:xfrm>
                  <a:off x="2854917" y="3174037"/>
                  <a:ext cx="133278" cy="108490"/>
                </a:xfrm>
                <a:custGeom>
                  <a:rect b="b" l="l" r="r" t="t"/>
                  <a:pathLst>
                    <a:path extrusionOk="0" h="6727" w="8264">
                      <a:moveTo>
                        <a:pt x="6634" y="1"/>
                      </a:moveTo>
                      <a:cubicBezTo>
                        <a:pt x="4981" y="2262"/>
                        <a:pt x="2663" y="3949"/>
                        <a:pt x="0" y="4810"/>
                      </a:cubicBezTo>
                      <a:lnTo>
                        <a:pt x="620" y="6726"/>
                      </a:lnTo>
                      <a:cubicBezTo>
                        <a:pt x="3684" y="5728"/>
                        <a:pt x="6359" y="3788"/>
                        <a:pt x="8264" y="1183"/>
                      </a:cubicBezTo>
                      <a:lnTo>
                        <a:pt x="6634" y="1"/>
                      </a:ln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" name="Google Shape;422;p25"/>
                <p:cNvSpPr/>
                <p:nvPr/>
              </p:nvSpPr>
              <p:spPr>
                <a:xfrm>
                  <a:off x="2543222" y="2903997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2904" y="0"/>
                      </a:moveTo>
                      <a:cubicBezTo>
                        <a:pt x="1010" y="2594"/>
                        <a:pt x="0" y="5739"/>
                        <a:pt x="0" y="8953"/>
                      </a:cubicBezTo>
                      <a:lnTo>
                        <a:pt x="2020" y="8953"/>
                      </a:lnTo>
                      <a:cubicBezTo>
                        <a:pt x="2020" y="6164"/>
                        <a:pt x="2893" y="3444"/>
                        <a:pt x="4534" y="1183"/>
                      </a:cubicBezTo>
                      <a:lnTo>
                        <a:pt x="2904" y="0"/>
                      </a:ln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" name="Google Shape;423;p25"/>
                <p:cNvSpPr/>
                <p:nvPr/>
              </p:nvSpPr>
              <p:spPr>
                <a:xfrm>
                  <a:off x="2712955" y="3251413"/>
                  <a:ext cx="151969" cy="43028"/>
                </a:xfrm>
                <a:custGeom>
                  <a:rect b="b" l="l" r="r" t="t"/>
                  <a:pathLst>
                    <a:path extrusionOk="0" h="2668" w="9423">
                      <a:moveTo>
                        <a:pt x="620" y="0"/>
                      </a:moveTo>
                      <a:lnTo>
                        <a:pt x="0" y="1917"/>
                      </a:lnTo>
                      <a:cubicBezTo>
                        <a:pt x="1537" y="2418"/>
                        <a:pt x="3131" y="2667"/>
                        <a:pt x="4725" y="2667"/>
                      </a:cubicBezTo>
                      <a:cubicBezTo>
                        <a:pt x="6310" y="2667"/>
                        <a:pt x="7895" y="2421"/>
                        <a:pt x="9423" y="1928"/>
                      </a:cubicBezTo>
                      <a:lnTo>
                        <a:pt x="8803" y="12"/>
                      </a:lnTo>
                      <a:cubicBezTo>
                        <a:pt x="7483" y="436"/>
                        <a:pt x="6118" y="643"/>
                        <a:pt x="4729" y="643"/>
                      </a:cubicBezTo>
                      <a:cubicBezTo>
                        <a:pt x="3340" y="643"/>
                        <a:pt x="1951" y="425"/>
                        <a:pt x="620" y="0"/>
                      </a:cubicBezTo>
                      <a:close/>
                    </a:path>
                  </a:pathLst>
                </a:custGeom>
                <a:solidFill>
                  <a:srgbClr val="6F40A8">
                    <a:alpha val="58850"/>
                  </a:srgbClr>
                </a:solidFill>
                <a:ln cap="flat" cmpd="sng" w="952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" name="Google Shape;424;p25"/>
                <p:cNvSpPr/>
                <p:nvPr/>
              </p:nvSpPr>
              <p:spPr>
                <a:xfrm>
                  <a:off x="2590054" y="3173666"/>
                  <a:ext cx="132907" cy="108667"/>
                </a:xfrm>
                <a:custGeom>
                  <a:rect b="b" l="l" r="r" t="t"/>
                  <a:pathLst>
                    <a:path extrusionOk="0" h="6738" w="8241">
                      <a:moveTo>
                        <a:pt x="1630" y="1"/>
                      </a:moveTo>
                      <a:lnTo>
                        <a:pt x="0" y="1183"/>
                      </a:lnTo>
                      <a:cubicBezTo>
                        <a:pt x="1894" y="3788"/>
                        <a:pt x="4557" y="5728"/>
                        <a:pt x="7621" y="6738"/>
                      </a:cubicBezTo>
                      <a:lnTo>
                        <a:pt x="8241" y="4821"/>
                      </a:lnTo>
                      <a:cubicBezTo>
                        <a:pt x="5590" y="3949"/>
                        <a:pt x="3271" y="2262"/>
                        <a:pt x="1630" y="1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" name="Google Shape;425;p25"/>
                <p:cNvSpPr/>
                <p:nvPr/>
              </p:nvSpPr>
              <p:spPr>
                <a:xfrm>
                  <a:off x="2543222" y="3048363"/>
                  <a:ext cx="73122" cy="144390"/>
                </a:xfrm>
                <a:custGeom>
                  <a:rect b="b" l="l" r="r" t="t"/>
                  <a:pathLst>
                    <a:path extrusionOk="0" h="8953" w="4534">
                      <a:moveTo>
                        <a:pt x="0" y="1"/>
                      </a:moveTo>
                      <a:cubicBezTo>
                        <a:pt x="0" y="3214"/>
                        <a:pt x="1010" y="6359"/>
                        <a:pt x="2904" y="8953"/>
                      </a:cubicBezTo>
                      <a:lnTo>
                        <a:pt x="4534" y="7771"/>
                      </a:lnTo>
                      <a:cubicBezTo>
                        <a:pt x="2904" y="5510"/>
                        <a:pt x="2020" y="2790"/>
                        <a:pt x="2020" y="1"/>
                      </a:cubicBezTo>
                      <a:close/>
                    </a:path>
                  </a:pathLst>
                </a:custGeom>
                <a:solidFill>
                  <a:srgbClr val="ED7C43">
                    <a:alpha val="55000"/>
                  </a:srgbClr>
                </a:solidFill>
                <a:ln cap="flat" cmpd="sng" w="952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" name="Google Shape;426;p25"/>
              <p:cNvGrpSpPr/>
              <p:nvPr/>
            </p:nvGrpSpPr>
            <p:grpSpPr>
              <a:xfrm>
                <a:off x="1930334" y="1587134"/>
                <a:ext cx="281088" cy="279312"/>
                <a:chOff x="-61354075" y="1940500"/>
                <a:chExt cx="314275" cy="312325"/>
              </a:xfrm>
            </p:grpSpPr>
            <p:sp>
              <p:nvSpPr>
                <p:cNvPr id="427" name="Google Shape;427;p25"/>
                <p:cNvSpPr/>
                <p:nvPr/>
              </p:nvSpPr>
              <p:spPr>
                <a:xfrm>
                  <a:off x="-61354075" y="1940500"/>
                  <a:ext cx="314275" cy="312325"/>
                </a:xfrm>
                <a:custGeom>
                  <a:rect b="b" l="l" r="r" t="t"/>
                  <a:pathLst>
                    <a:path extrusionOk="0" h="12493" w="12571">
                      <a:moveTo>
                        <a:pt x="6270" y="1001"/>
                      </a:moveTo>
                      <a:lnTo>
                        <a:pt x="7687" y="2419"/>
                      </a:lnTo>
                      <a:cubicBezTo>
                        <a:pt x="7750" y="2482"/>
                        <a:pt x="7876" y="2513"/>
                        <a:pt x="7971" y="2513"/>
                      </a:cubicBezTo>
                      <a:lnTo>
                        <a:pt x="9956" y="2513"/>
                      </a:lnTo>
                      <a:lnTo>
                        <a:pt x="9956" y="4529"/>
                      </a:lnTo>
                      <a:cubicBezTo>
                        <a:pt x="9956" y="4655"/>
                        <a:pt x="10019" y="4718"/>
                        <a:pt x="10082" y="4813"/>
                      </a:cubicBezTo>
                      <a:lnTo>
                        <a:pt x="11499" y="6231"/>
                      </a:lnTo>
                      <a:lnTo>
                        <a:pt x="10082" y="7648"/>
                      </a:lnTo>
                      <a:cubicBezTo>
                        <a:pt x="10019" y="7711"/>
                        <a:pt x="9956" y="7837"/>
                        <a:pt x="9956" y="7900"/>
                      </a:cubicBezTo>
                      <a:lnTo>
                        <a:pt x="9956" y="9917"/>
                      </a:lnTo>
                      <a:lnTo>
                        <a:pt x="7971" y="9917"/>
                      </a:lnTo>
                      <a:cubicBezTo>
                        <a:pt x="7845" y="9917"/>
                        <a:pt x="7750" y="9948"/>
                        <a:pt x="7687" y="10043"/>
                      </a:cubicBezTo>
                      <a:lnTo>
                        <a:pt x="6270" y="11460"/>
                      </a:lnTo>
                      <a:lnTo>
                        <a:pt x="4852" y="10043"/>
                      </a:lnTo>
                      <a:cubicBezTo>
                        <a:pt x="4757" y="9948"/>
                        <a:pt x="4631" y="9917"/>
                        <a:pt x="4568" y="9917"/>
                      </a:cubicBezTo>
                      <a:lnTo>
                        <a:pt x="2552" y="9917"/>
                      </a:lnTo>
                      <a:lnTo>
                        <a:pt x="2552" y="7900"/>
                      </a:lnTo>
                      <a:cubicBezTo>
                        <a:pt x="2552" y="7806"/>
                        <a:pt x="2521" y="7711"/>
                        <a:pt x="2426" y="7648"/>
                      </a:cubicBezTo>
                      <a:lnTo>
                        <a:pt x="1008" y="6231"/>
                      </a:lnTo>
                      <a:lnTo>
                        <a:pt x="2426" y="4813"/>
                      </a:lnTo>
                      <a:cubicBezTo>
                        <a:pt x="2521" y="4718"/>
                        <a:pt x="2552" y="4624"/>
                        <a:pt x="2552" y="4529"/>
                      </a:cubicBezTo>
                      <a:lnTo>
                        <a:pt x="2552" y="2513"/>
                      </a:lnTo>
                      <a:lnTo>
                        <a:pt x="4568" y="2513"/>
                      </a:lnTo>
                      <a:cubicBezTo>
                        <a:pt x="4694" y="2513"/>
                        <a:pt x="4757" y="2482"/>
                        <a:pt x="4852" y="2419"/>
                      </a:cubicBezTo>
                      <a:lnTo>
                        <a:pt x="6270" y="1001"/>
                      </a:lnTo>
                      <a:close/>
                      <a:moveTo>
                        <a:pt x="6285" y="1"/>
                      </a:moveTo>
                      <a:cubicBezTo>
                        <a:pt x="6175" y="1"/>
                        <a:pt x="6065" y="40"/>
                        <a:pt x="5986" y="119"/>
                      </a:cubicBezTo>
                      <a:lnTo>
                        <a:pt x="4411" y="1694"/>
                      </a:lnTo>
                      <a:lnTo>
                        <a:pt x="2174" y="1694"/>
                      </a:lnTo>
                      <a:cubicBezTo>
                        <a:pt x="1922" y="1694"/>
                        <a:pt x="1733" y="1883"/>
                        <a:pt x="1733" y="2135"/>
                      </a:cubicBezTo>
                      <a:lnTo>
                        <a:pt x="1733" y="4372"/>
                      </a:lnTo>
                      <a:lnTo>
                        <a:pt x="158" y="5947"/>
                      </a:lnTo>
                      <a:cubicBezTo>
                        <a:pt x="0" y="6105"/>
                        <a:pt x="0" y="6388"/>
                        <a:pt x="158" y="6546"/>
                      </a:cubicBezTo>
                      <a:lnTo>
                        <a:pt x="1733" y="8121"/>
                      </a:lnTo>
                      <a:lnTo>
                        <a:pt x="1733" y="10358"/>
                      </a:lnTo>
                      <a:cubicBezTo>
                        <a:pt x="1733" y="10578"/>
                        <a:pt x="1922" y="10736"/>
                        <a:pt x="2174" y="10736"/>
                      </a:cubicBezTo>
                      <a:lnTo>
                        <a:pt x="4411" y="10736"/>
                      </a:lnTo>
                      <a:lnTo>
                        <a:pt x="5986" y="12374"/>
                      </a:lnTo>
                      <a:cubicBezTo>
                        <a:pt x="6065" y="12453"/>
                        <a:pt x="6175" y="12492"/>
                        <a:pt x="6285" y="12492"/>
                      </a:cubicBezTo>
                      <a:cubicBezTo>
                        <a:pt x="6396" y="12492"/>
                        <a:pt x="6506" y="12453"/>
                        <a:pt x="6585" y="12374"/>
                      </a:cubicBezTo>
                      <a:lnTo>
                        <a:pt x="8160" y="10736"/>
                      </a:lnTo>
                      <a:lnTo>
                        <a:pt x="10397" y="10736"/>
                      </a:lnTo>
                      <a:cubicBezTo>
                        <a:pt x="10617" y="10736"/>
                        <a:pt x="10775" y="10547"/>
                        <a:pt x="10775" y="10358"/>
                      </a:cubicBezTo>
                      <a:lnTo>
                        <a:pt x="10775" y="8121"/>
                      </a:lnTo>
                      <a:lnTo>
                        <a:pt x="12413" y="6546"/>
                      </a:lnTo>
                      <a:cubicBezTo>
                        <a:pt x="12571" y="6388"/>
                        <a:pt x="12571" y="6105"/>
                        <a:pt x="12413" y="5947"/>
                      </a:cubicBezTo>
                      <a:lnTo>
                        <a:pt x="10775" y="4372"/>
                      </a:lnTo>
                      <a:lnTo>
                        <a:pt x="10775" y="2135"/>
                      </a:lnTo>
                      <a:cubicBezTo>
                        <a:pt x="10775" y="1883"/>
                        <a:pt x="10586" y="1694"/>
                        <a:pt x="10397" y="1694"/>
                      </a:cubicBezTo>
                      <a:lnTo>
                        <a:pt x="8160" y="1694"/>
                      </a:lnTo>
                      <a:lnTo>
                        <a:pt x="6585" y="119"/>
                      </a:lnTo>
                      <a:cubicBezTo>
                        <a:pt x="6506" y="40"/>
                        <a:pt x="6396" y="1"/>
                        <a:pt x="6285" y="1"/>
                      </a:cubicBezTo>
                      <a:close/>
                    </a:path>
                  </a:pathLst>
                </a:custGeom>
                <a:solidFill>
                  <a:srgbClr val="6F40A8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" name="Google Shape;428;p25"/>
                <p:cNvSpPr/>
                <p:nvPr/>
              </p:nvSpPr>
              <p:spPr>
                <a:xfrm>
                  <a:off x="-61268225" y="2024575"/>
                  <a:ext cx="60650" cy="61475"/>
                </a:xfrm>
                <a:custGeom>
                  <a:rect b="b" l="l" r="r" t="t"/>
                  <a:pathLst>
                    <a:path extrusionOk="0" h="2459" w="2426">
                      <a:moveTo>
                        <a:pt x="1197" y="820"/>
                      </a:moveTo>
                      <a:cubicBezTo>
                        <a:pt x="1449" y="820"/>
                        <a:pt x="1607" y="1009"/>
                        <a:pt x="1607" y="1261"/>
                      </a:cubicBezTo>
                      <a:cubicBezTo>
                        <a:pt x="1607" y="1481"/>
                        <a:pt x="1418" y="1639"/>
                        <a:pt x="1197" y="1639"/>
                      </a:cubicBezTo>
                      <a:cubicBezTo>
                        <a:pt x="1008" y="1639"/>
                        <a:pt x="819" y="1450"/>
                        <a:pt x="819" y="1261"/>
                      </a:cubicBezTo>
                      <a:cubicBezTo>
                        <a:pt x="788" y="977"/>
                        <a:pt x="977" y="820"/>
                        <a:pt x="1197" y="820"/>
                      </a:cubicBezTo>
                      <a:close/>
                      <a:moveTo>
                        <a:pt x="1197" y="1"/>
                      </a:moveTo>
                      <a:cubicBezTo>
                        <a:pt x="536" y="1"/>
                        <a:pt x="0" y="536"/>
                        <a:pt x="0" y="1261"/>
                      </a:cubicBezTo>
                      <a:cubicBezTo>
                        <a:pt x="0" y="1954"/>
                        <a:pt x="504" y="2458"/>
                        <a:pt x="1197" y="2458"/>
                      </a:cubicBezTo>
                      <a:cubicBezTo>
                        <a:pt x="1890" y="2458"/>
                        <a:pt x="2426" y="1922"/>
                        <a:pt x="2426" y="1261"/>
                      </a:cubicBezTo>
                      <a:cubicBezTo>
                        <a:pt x="2426" y="568"/>
                        <a:pt x="1890" y="1"/>
                        <a:pt x="1197" y="1"/>
                      </a:cubicBezTo>
                      <a:close/>
                    </a:path>
                  </a:pathLst>
                </a:custGeom>
                <a:solidFill>
                  <a:srgbClr val="6F40A8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" name="Google Shape;429;p25"/>
                <p:cNvSpPr/>
                <p:nvPr/>
              </p:nvSpPr>
              <p:spPr>
                <a:xfrm>
                  <a:off x="-61187100" y="2107275"/>
                  <a:ext cx="61450" cy="61475"/>
                </a:xfrm>
                <a:custGeom>
                  <a:rect b="b" l="l" r="r" t="t"/>
                  <a:pathLst>
                    <a:path extrusionOk="0" h="2459" w="2458">
                      <a:moveTo>
                        <a:pt x="1229" y="788"/>
                      </a:moveTo>
                      <a:cubicBezTo>
                        <a:pt x="1512" y="820"/>
                        <a:pt x="1670" y="977"/>
                        <a:pt x="1670" y="1198"/>
                      </a:cubicBezTo>
                      <a:cubicBezTo>
                        <a:pt x="1670" y="1450"/>
                        <a:pt x="1481" y="1639"/>
                        <a:pt x="1229" y="1639"/>
                      </a:cubicBezTo>
                      <a:cubicBezTo>
                        <a:pt x="1008" y="1639"/>
                        <a:pt x="851" y="1450"/>
                        <a:pt x="851" y="1198"/>
                      </a:cubicBezTo>
                      <a:cubicBezTo>
                        <a:pt x="851" y="977"/>
                        <a:pt x="1040" y="788"/>
                        <a:pt x="1229" y="788"/>
                      </a:cubicBezTo>
                      <a:close/>
                      <a:moveTo>
                        <a:pt x="1229" y="1"/>
                      </a:moveTo>
                      <a:cubicBezTo>
                        <a:pt x="567" y="1"/>
                        <a:pt x="0" y="536"/>
                        <a:pt x="0" y="1198"/>
                      </a:cubicBezTo>
                      <a:cubicBezTo>
                        <a:pt x="0" y="1891"/>
                        <a:pt x="567" y="2458"/>
                        <a:pt x="1229" y="2458"/>
                      </a:cubicBezTo>
                      <a:cubicBezTo>
                        <a:pt x="1922" y="2458"/>
                        <a:pt x="2458" y="1922"/>
                        <a:pt x="2458" y="1198"/>
                      </a:cubicBezTo>
                      <a:cubicBezTo>
                        <a:pt x="2458" y="536"/>
                        <a:pt x="1922" y="1"/>
                        <a:pt x="1229" y="1"/>
                      </a:cubicBezTo>
                      <a:close/>
                    </a:path>
                  </a:pathLst>
                </a:custGeom>
                <a:solidFill>
                  <a:srgbClr val="6F40A8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" name="Google Shape;430;p25"/>
                <p:cNvSpPr/>
                <p:nvPr/>
              </p:nvSpPr>
              <p:spPr>
                <a:xfrm>
                  <a:off x="-61250125" y="2044475"/>
                  <a:ext cx="105575" cy="103600"/>
                </a:xfrm>
                <a:custGeom>
                  <a:rect b="b" l="l" r="r" t="t"/>
                  <a:pathLst>
                    <a:path extrusionOk="0" h="4144" w="4223">
                      <a:moveTo>
                        <a:pt x="3766" y="0"/>
                      </a:moveTo>
                      <a:cubicBezTo>
                        <a:pt x="3655" y="0"/>
                        <a:pt x="3545" y="40"/>
                        <a:pt x="3466" y="118"/>
                      </a:cubicBezTo>
                      <a:lnTo>
                        <a:pt x="158" y="3426"/>
                      </a:lnTo>
                      <a:cubicBezTo>
                        <a:pt x="1" y="3615"/>
                        <a:pt x="1" y="3836"/>
                        <a:pt x="158" y="4025"/>
                      </a:cubicBezTo>
                      <a:cubicBezTo>
                        <a:pt x="237" y="4104"/>
                        <a:pt x="347" y="4143"/>
                        <a:pt x="458" y="4143"/>
                      </a:cubicBezTo>
                      <a:cubicBezTo>
                        <a:pt x="568" y="4143"/>
                        <a:pt x="678" y="4104"/>
                        <a:pt x="757" y="4025"/>
                      </a:cubicBezTo>
                      <a:lnTo>
                        <a:pt x="4065" y="717"/>
                      </a:lnTo>
                      <a:cubicBezTo>
                        <a:pt x="4222" y="559"/>
                        <a:pt x="4222" y="276"/>
                        <a:pt x="4065" y="118"/>
                      </a:cubicBezTo>
                      <a:cubicBezTo>
                        <a:pt x="3986" y="40"/>
                        <a:pt x="3876" y="0"/>
                        <a:pt x="3766" y="0"/>
                      </a:cubicBezTo>
                      <a:close/>
                    </a:path>
                  </a:pathLst>
                </a:custGeom>
                <a:solidFill>
                  <a:srgbClr val="6F40A8"/>
                </a:solidFill>
                <a:ln>
                  <a:noFill/>
                </a:ln>
              </p:spPr>
              <p:txBody>
                <a:bodyPr anchorCtr="0" anchor="ctr" bIns="121900" lIns="121900" spcFirstLastPara="1" rIns="121900" wrap="square" tIns="1219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1" name="Google Shape;431;p25"/>
              <p:cNvSpPr/>
              <p:nvPr/>
            </p:nvSpPr>
            <p:spPr>
              <a:xfrm>
                <a:off x="3404472" y="1607425"/>
                <a:ext cx="281086" cy="239338"/>
              </a:xfrm>
              <a:custGeom>
                <a:rect b="b" l="l" r="r" t="t"/>
                <a:pathLst>
                  <a:path extrusionOk="0" h="16526" w="19412">
                    <a:moveTo>
                      <a:pt x="8421" y="4128"/>
                    </a:moveTo>
                    <a:lnTo>
                      <a:pt x="8421" y="6791"/>
                    </a:lnTo>
                    <a:lnTo>
                      <a:pt x="5302" y="6791"/>
                    </a:lnTo>
                    <a:lnTo>
                      <a:pt x="4511" y="4128"/>
                    </a:lnTo>
                    <a:close/>
                    <a:moveTo>
                      <a:pt x="12661" y="4131"/>
                    </a:moveTo>
                    <a:lnTo>
                      <a:pt x="12661" y="6791"/>
                    </a:lnTo>
                    <a:lnTo>
                      <a:pt x="9554" y="6791"/>
                    </a:lnTo>
                    <a:lnTo>
                      <a:pt x="9554" y="4131"/>
                    </a:lnTo>
                    <a:close/>
                    <a:moveTo>
                      <a:pt x="17999" y="4131"/>
                    </a:moveTo>
                    <a:lnTo>
                      <a:pt x="17208" y="6791"/>
                    </a:lnTo>
                    <a:lnTo>
                      <a:pt x="13793" y="6791"/>
                    </a:lnTo>
                    <a:lnTo>
                      <a:pt x="13793" y="4131"/>
                    </a:lnTo>
                    <a:close/>
                    <a:moveTo>
                      <a:pt x="8421" y="7923"/>
                    </a:moveTo>
                    <a:lnTo>
                      <a:pt x="8421" y="10583"/>
                    </a:lnTo>
                    <a:lnTo>
                      <a:pt x="6432" y="10583"/>
                    </a:lnTo>
                    <a:lnTo>
                      <a:pt x="5640" y="7923"/>
                    </a:lnTo>
                    <a:close/>
                    <a:moveTo>
                      <a:pt x="12661" y="7923"/>
                    </a:moveTo>
                    <a:lnTo>
                      <a:pt x="12661" y="10583"/>
                    </a:lnTo>
                    <a:lnTo>
                      <a:pt x="9554" y="10583"/>
                    </a:lnTo>
                    <a:lnTo>
                      <a:pt x="9554" y="7923"/>
                    </a:lnTo>
                    <a:close/>
                    <a:moveTo>
                      <a:pt x="16873" y="7923"/>
                    </a:moveTo>
                    <a:lnTo>
                      <a:pt x="16076" y="10583"/>
                    </a:lnTo>
                    <a:lnTo>
                      <a:pt x="13793" y="10583"/>
                    </a:lnTo>
                    <a:lnTo>
                      <a:pt x="13793" y="7923"/>
                    </a:lnTo>
                    <a:close/>
                    <a:moveTo>
                      <a:pt x="7935" y="13570"/>
                    </a:moveTo>
                    <a:cubicBezTo>
                      <a:pt x="8744" y="13570"/>
                      <a:pt x="9152" y="14551"/>
                      <a:pt x="8578" y="15125"/>
                    </a:cubicBezTo>
                    <a:cubicBezTo>
                      <a:pt x="8393" y="15310"/>
                      <a:pt x="8165" y="15393"/>
                      <a:pt x="7941" y="15393"/>
                    </a:cubicBezTo>
                    <a:cubicBezTo>
                      <a:pt x="7473" y="15393"/>
                      <a:pt x="7023" y="15029"/>
                      <a:pt x="7023" y="14482"/>
                    </a:cubicBezTo>
                    <a:cubicBezTo>
                      <a:pt x="7023" y="13977"/>
                      <a:pt x="7431" y="13573"/>
                      <a:pt x="7932" y="13570"/>
                    </a:cubicBezTo>
                    <a:close/>
                    <a:moveTo>
                      <a:pt x="14910" y="13570"/>
                    </a:moveTo>
                    <a:cubicBezTo>
                      <a:pt x="15719" y="13570"/>
                      <a:pt x="16127" y="14551"/>
                      <a:pt x="15553" y="15125"/>
                    </a:cubicBezTo>
                    <a:cubicBezTo>
                      <a:pt x="15368" y="15310"/>
                      <a:pt x="15140" y="15393"/>
                      <a:pt x="14916" y="15393"/>
                    </a:cubicBezTo>
                    <a:cubicBezTo>
                      <a:pt x="14448" y="15393"/>
                      <a:pt x="13998" y="15029"/>
                      <a:pt x="13998" y="14482"/>
                    </a:cubicBezTo>
                    <a:cubicBezTo>
                      <a:pt x="13998" y="13977"/>
                      <a:pt x="14406" y="13570"/>
                      <a:pt x="14910" y="13570"/>
                    </a:cubicBezTo>
                    <a:close/>
                    <a:moveTo>
                      <a:pt x="568" y="0"/>
                    </a:moveTo>
                    <a:cubicBezTo>
                      <a:pt x="254" y="0"/>
                      <a:pt x="0" y="254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lnTo>
                      <a:pt x="2437" y="1133"/>
                    </a:lnTo>
                    <a:lnTo>
                      <a:pt x="3204" y="3714"/>
                    </a:lnTo>
                    <a:cubicBezTo>
                      <a:pt x="3207" y="3720"/>
                      <a:pt x="3210" y="3729"/>
                      <a:pt x="3213" y="3738"/>
                    </a:cubicBezTo>
                    <a:lnTo>
                      <a:pt x="5251" y="10589"/>
                    </a:lnTo>
                    <a:cubicBezTo>
                      <a:pt x="4052" y="10671"/>
                      <a:pt x="3131" y="11685"/>
                      <a:pt x="3171" y="12887"/>
                    </a:cubicBezTo>
                    <a:cubicBezTo>
                      <a:pt x="3210" y="14089"/>
                      <a:pt x="4194" y="15043"/>
                      <a:pt x="5396" y="15046"/>
                    </a:cubicBezTo>
                    <a:lnTo>
                      <a:pt x="5970" y="15046"/>
                    </a:lnTo>
                    <a:cubicBezTo>
                      <a:pt x="6220" y="15922"/>
                      <a:pt x="7020" y="16526"/>
                      <a:pt x="7932" y="16526"/>
                    </a:cubicBezTo>
                    <a:cubicBezTo>
                      <a:pt x="8841" y="16526"/>
                      <a:pt x="9641" y="15922"/>
                      <a:pt x="9895" y="15046"/>
                    </a:cubicBezTo>
                    <a:lnTo>
                      <a:pt x="12947" y="15046"/>
                    </a:lnTo>
                    <a:cubicBezTo>
                      <a:pt x="13198" y="15922"/>
                      <a:pt x="13998" y="16523"/>
                      <a:pt x="14910" y="16523"/>
                    </a:cubicBezTo>
                    <a:cubicBezTo>
                      <a:pt x="15819" y="16523"/>
                      <a:pt x="16619" y="15922"/>
                      <a:pt x="16873" y="15046"/>
                    </a:cubicBezTo>
                    <a:lnTo>
                      <a:pt x="17616" y="15046"/>
                    </a:lnTo>
                    <a:cubicBezTo>
                      <a:pt x="17927" y="15046"/>
                      <a:pt x="18180" y="14793"/>
                      <a:pt x="18180" y="14482"/>
                    </a:cubicBezTo>
                    <a:cubicBezTo>
                      <a:pt x="18180" y="14167"/>
                      <a:pt x="17927" y="13914"/>
                      <a:pt x="17616" y="13914"/>
                    </a:cubicBezTo>
                    <a:lnTo>
                      <a:pt x="16873" y="13914"/>
                    </a:lnTo>
                    <a:cubicBezTo>
                      <a:pt x="16619" y="13041"/>
                      <a:pt x="15819" y="12437"/>
                      <a:pt x="14910" y="12437"/>
                    </a:cubicBezTo>
                    <a:cubicBezTo>
                      <a:pt x="13998" y="12437"/>
                      <a:pt x="13198" y="13041"/>
                      <a:pt x="12947" y="13914"/>
                    </a:cubicBezTo>
                    <a:lnTo>
                      <a:pt x="9895" y="13914"/>
                    </a:lnTo>
                    <a:cubicBezTo>
                      <a:pt x="9644" y="13038"/>
                      <a:pt x="8844" y="12437"/>
                      <a:pt x="7932" y="12437"/>
                    </a:cubicBezTo>
                    <a:cubicBezTo>
                      <a:pt x="7023" y="12437"/>
                      <a:pt x="6223" y="13038"/>
                      <a:pt x="5970" y="13914"/>
                    </a:cubicBezTo>
                    <a:lnTo>
                      <a:pt x="5399" y="13914"/>
                    </a:lnTo>
                    <a:cubicBezTo>
                      <a:pt x="4798" y="13905"/>
                      <a:pt x="4318" y="13416"/>
                      <a:pt x="4318" y="12815"/>
                    </a:cubicBezTo>
                    <a:cubicBezTo>
                      <a:pt x="4318" y="12217"/>
                      <a:pt x="4798" y="11728"/>
                      <a:pt x="5399" y="11716"/>
                    </a:cubicBezTo>
                    <a:lnTo>
                      <a:pt x="16501" y="11716"/>
                    </a:lnTo>
                    <a:cubicBezTo>
                      <a:pt x="16752" y="11716"/>
                      <a:pt x="16972" y="11553"/>
                      <a:pt x="17045" y="11311"/>
                    </a:cubicBezTo>
                    <a:lnTo>
                      <a:pt x="19303" y="3726"/>
                    </a:lnTo>
                    <a:cubicBezTo>
                      <a:pt x="19412" y="3362"/>
                      <a:pt x="19140" y="2999"/>
                      <a:pt x="18765" y="2999"/>
                    </a:cubicBezTo>
                    <a:cubicBezTo>
                      <a:pt x="18763" y="2999"/>
                      <a:pt x="18761" y="2999"/>
                      <a:pt x="18760" y="2999"/>
                    </a:cubicBezTo>
                    <a:lnTo>
                      <a:pt x="4173" y="2999"/>
                    </a:lnTo>
                    <a:lnTo>
                      <a:pt x="3400" y="405"/>
                    </a:lnTo>
                    <a:cubicBezTo>
                      <a:pt x="3328" y="163"/>
                      <a:pt x="3107" y="0"/>
                      <a:pt x="2856" y="0"/>
                    </a:cubicBezTo>
                    <a:close/>
                  </a:path>
                </a:pathLst>
              </a:custGeom>
              <a:solidFill>
                <a:srgbClr val="6F40A8"/>
              </a:solidFill>
              <a:ln>
                <a:noFill/>
              </a:ln>
            </p:spPr>
            <p:txBody>
              <a:bodyPr anchorCtr="0" anchor="ctr" bIns="121900" lIns="121900" spcFirstLastPara="1" rIns="121900" wrap="square" tIns="1219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900">
                  <a:solidFill>
                    <a:srgbClr val="435D74"/>
                  </a:solidFill>
                </a:endParaRPr>
              </a:p>
            </p:txBody>
          </p:sp>
          <p:grpSp>
            <p:nvGrpSpPr>
              <p:cNvPr id="432" name="Google Shape;432;p25"/>
              <p:cNvGrpSpPr/>
              <p:nvPr/>
            </p:nvGrpSpPr>
            <p:grpSpPr>
              <a:xfrm>
                <a:off x="2666462" y="901472"/>
                <a:ext cx="264193" cy="264910"/>
                <a:chOff x="6679825" y="2693700"/>
                <a:chExt cx="257875" cy="258575"/>
              </a:xfrm>
            </p:grpSpPr>
            <p:sp>
              <p:nvSpPr>
                <p:cNvPr id="433" name="Google Shape;433;p25"/>
                <p:cNvSpPr/>
                <p:nvPr/>
              </p:nvSpPr>
              <p:spPr>
                <a:xfrm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6F40A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" name="Google Shape;434;p25"/>
                <p:cNvSpPr/>
                <p:nvPr/>
              </p:nvSpPr>
              <p:spPr>
                <a:xfrm flipH="1">
                  <a:off x="6679825" y="2693700"/>
                  <a:ext cx="257875" cy="258575"/>
                </a:xfrm>
                <a:custGeom>
                  <a:rect b="b" l="l" r="r" t="t"/>
                  <a:pathLst>
                    <a:path extrusionOk="0" h="10343" w="10315">
                      <a:moveTo>
                        <a:pt x="5102" y="670"/>
                      </a:moveTo>
                      <a:cubicBezTo>
                        <a:pt x="5604" y="670"/>
                        <a:pt x="6022" y="1088"/>
                        <a:pt x="6022" y="1562"/>
                      </a:cubicBezTo>
                      <a:cubicBezTo>
                        <a:pt x="6022" y="2063"/>
                        <a:pt x="5604" y="2481"/>
                        <a:pt x="5102" y="2481"/>
                      </a:cubicBezTo>
                      <a:cubicBezTo>
                        <a:pt x="4600" y="2481"/>
                        <a:pt x="4182" y="2063"/>
                        <a:pt x="4182" y="1562"/>
                      </a:cubicBezTo>
                      <a:cubicBezTo>
                        <a:pt x="4182" y="1088"/>
                        <a:pt x="4600" y="670"/>
                        <a:pt x="5102" y="670"/>
                      </a:cubicBezTo>
                      <a:close/>
                      <a:moveTo>
                        <a:pt x="1757" y="1896"/>
                      </a:moveTo>
                      <a:cubicBezTo>
                        <a:pt x="2063" y="1896"/>
                        <a:pt x="2342" y="2175"/>
                        <a:pt x="2342" y="2481"/>
                      </a:cubicBezTo>
                      <a:cubicBezTo>
                        <a:pt x="2342" y="2788"/>
                        <a:pt x="2063" y="3067"/>
                        <a:pt x="1757" y="3067"/>
                      </a:cubicBezTo>
                      <a:cubicBezTo>
                        <a:pt x="1422" y="3067"/>
                        <a:pt x="1143" y="2788"/>
                        <a:pt x="1143" y="2481"/>
                      </a:cubicBezTo>
                      <a:cubicBezTo>
                        <a:pt x="1143" y="2119"/>
                        <a:pt x="1422" y="1896"/>
                        <a:pt x="1757" y="1896"/>
                      </a:cubicBezTo>
                      <a:close/>
                      <a:moveTo>
                        <a:pt x="8447" y="1896"/>
                      </a:moveTo>
                      <a:cubicBezTo>
                        <a:pt x="8781" y="1896"/>
                        <a:pt x="9032" y="2175"/>
                        <a:pt x="9032" y="2481"/>
                      </a:cubicBezTo>
                      <a:cubicBezTo>
                        <a:pt x="9032" y="2788"/>
                        <a:pt x="8753" y="3067"/>
                        <a:pt x="8447" y="3067"/>
                      </a:cubicBezTo>
                      <a:cubicBezTo>
                        <a:pt x="8112" y="3067"/>
                        <a:pt x="7834" y="2788"/>
                        <a:pt x="7834" y="2481"/>
                      </a:cubicBezTo>
                      <a:cubicBezTo>
                        <a:pt x="7834" y="2119"/>
                        <a:pt x="8112" y="1896"/>
                        <a:pt x="8447" y="1896"/>
                      </a:cubicBezTo>
                      <a:close/>
                      <a:moveTo>
                        <a:pt x="1701" y="3624"/>
                      </a:moveTo>
                      <a:cubicBezTo>
                        <a:pt x="2370" y="3624"/>
                        <a:pt x="2927" y="4182"/>
                        <a:pt x="2927" y="4851"/>
                      </a:cubicBezTo>
                      <a:lnTo>
                        <a:pt x="2927" y="6412"/>
                      </a:lnTo>
                      <a:cubicBezTo>
                        <a:pt x="2955" y="6635"/>
                        <a:pt x="2816" y="6719"/>
                        <a:pt x="2649" y="6719"/>
                      </a:cubicBezTo>
                      <a:cubicBezTo>
                        <a:pt x="2481" y="6719"/>
                        <a:pt x="2342" y="6858"/>
                        <a:pt x="2342" y="7053"/>
                      </a:cubicBezTo>
                      <a:lnTo>
                        <a:pt x="2342" y="8865"/>
                      </a:lnTo>
                      <a:cubicBezTo>
                        <a:pt x="2342" y="9032"/>
                        <a:pt x="2203" y="9172"/>
                        <a:pt x="2035" y="9172"/>
                      </a:cubicBezTo>
                      <a:lnTo>
                        <a:pt x="1422" y="9172"/>
                      </a:lnTo>
                      <a:cubicBezTo>
                        <a:pt x="1255" y="9172"/>
                        <a:pt x="1116" y="9032"/>
                        <a:pt x="1116" y="8865"/>
                      </a:cubicBezTo>
                      <a:lnTo>
                        <a:pt x="1116" y="7053"/>
                      </a:lnTo>
                      <a:cubicBezTo>
                        <a:pt x="1116" y="6858"/>
                        <a:pt x="976" y="6719"/>
                        <a:pt x="809" y="6719"/>
                      </a:cubicBezTo>
                      <a:cubicBezTo>
                        <a:pt x="642" y="6719"/>
                        <a:pt x="502" y="6579"/>
                        <a:pt x="502" y="6412"/>
                      </a:cubicBezTo>
                      <a:lnTo>
                        <a:pt x="502" y="4851"/>
                      </a:lnTo>
                      <a:cubicBezTo>
                        <a:pt x="502" y="4182"/>
                        <a:pt x="1060" y="3624"/>
                        <a:pt x="1701" y="3624"/>
                      </a:cubicBezTo>
                      <a:close/>
                      <a:moveTo>
                        <a:pt x="8391" y="3624"/>
                      </a:moveTo>
                      <a:cubicBezTo>
                        <a:pt x="9060" y="3624"/>
                        <a:pt x="9618" y="4182"/>
                        <a:pt x="9618" y="4851"/>
                      </a:cubicBezTo>
                      <a:lnTo>
                        <a:pt x="9618" y="6440"/>
                      </a:lnTo>
                      <a:lnTo>
                        <a:pt x="9645" y="6440"/>
                      </a:lnTo>
                      <a:cubicBezTo>
                        <a:pt x="9645" y="6635"/>
                        <a:pt x="9506" y="6774"/>
                        <a:pt x="9339" y="6774"/>
                      </a:cubicBezTo>
                      <a:cubicBezTo>
                        <a:pt x="9172" y="6774"/>
                        <a:pt x="9032" y="6914"/>
                        <a:pt x="9032" y="7081"/>
                      </a:cubicBezTo>
                      <a:lnTo>
                        <a:pt x="9032" y="8893"/>
                      </a:lnTo>
                      <a:cubicBezTo>
                        <a:pt x="9032" y="9060"/>
                        <a:pt x="8893" y="9199"/>
                        <a:pt x="8726" y="9199"/>
                      </a:cubicBezTo>
                      <a:lnTo>
                        <a:pt x="8112" y="9199"/>
                      </a:lnTo>
                      <a:cubicBezTo>
                        <a:pt x="7945" y="9199"/>
                        <a:pt x="7806" y="9060"/>
                        <a:pt x="7806" y="8893"/>
                      </a:cubicBezTo>
                      <a:lnTo>
                        <a:pt x="7806" y="7053"/>
                      </a:lnTo>
                      <a:cubicBezTo>
                        <a:pt x="7806" y="6858"/>
                        <a:pt x="7666" y="6719"/>
                        <a:pt x="7499" y="6719"/>
                      </a:cubicBezTo>
                      <a:cubicBezTo>
                        <a:pt x="7332" y="6719"/>
                        <a:pt x="7192" y="6579"/>
                        <a:pt x="7192" y="6412"/>
                      </a:cubicBezTo>
                      <a:lnTo>
                        <a:pt x="7192" y="4851"/>
                      </a:lnTo>
                      <a:cubicBezTo>
                        <a:pt x="7192" y="4182"/>
                        <a:pt x="7750" y="3624"/>
                        <a:pt x="8391" y="3624"/>
                      </a:cubicBezTo>
                      <a:close/>
                      <a:moveTo>
                        <a:pt x="5381" y="3095"/>
                      </a:moveTo>
                      <a:cubicBezTo>
                        <a:pt x="6077" y="3234"/>
                        <a:pt x="6635" y="3875"/>
                        <a:pt x="6635" y="4600"/>
                      </a:cubicBezTo>
                      <a:lnTo>
                        <a:pt x="6635" y="6440"/>
                      </a:lnTo>
                      <a:cubicBezTo>
                        <a:pt x="6663" y="6635"/>
                        <a:pt x="6523" y="6719"/>
                        <a:pt x="6356" y="6719"/>
                      </a:cubicBezTo>
                      <a:cubicBezTo>
                        <a:pt x="6161" y="6719"/>
                        <a:pt x="6022" y="6858"/>
                        <a:pt x="6022" y="7053"/>
                      </a:cubicBezTo>
                      <a:lnTo>
                        <a:pt x="6022" y="9478"/>
                      </a:lnTo>
                      <a:cubicBezTo>
                        <a:pt x="6022" y="9645"/>
                        <a:pt x="5882" y="9785"/>
                        <a:pt x="5715" y="9785"/>
                      </a:cubicBezTo>
                      <a:lnTo>
                        <a:pt x="4461" y="9785"/>
                      </a:lnTo>
                      <a:cubicBezTo>
                        <a:pt x="4293" y="9785"/>
                        <a:pt x="4154" y="9645"/>
                        <a:pt x="4154" y="9478"/>
                      </a:cubicBezTo>
                      <a:lnTo>
                        <a:pt x="4154" y="7053"/>
                      </a:lnTo>
                      <a:cubicBezTo>
                        <a:pt x="4154" y="6858"/>
                        <a:pt x="4015" y="6719"/>
                        <a:pt x="3847" y="6719"/>
                      </a:cubicBezTo>
                      <a:cubicBezTo>
                        <a:pt x="3652" y="6719"/>
                        <a:pt x="3513" y="6579"/>
                        <a:pt x="3513" y="6412"/>
                      </a:cubicBezTo>
                      <a:lnTo>
                        <a:pt x="3513" y="4851"/>
                      </a:lnTo>
                      <a:lnTo>
                        <a:pt x="3513" y="4600"/>
                      </a:lnTo>
                      <a:cubicBezTo>
                        <a:pt x="3513" y="3875"/>
                        <a:pt x="4043" y="3234"/>
                        <a:pt x="4739" y="3095"/>
                      </a:cubicBezTo>
                      <a:lnTo>
                        <a:pt x="4739" y="5185"/>
                      </a:lnTo>
                      <a:cubicBezTo>
                        <a:pt x="4739" y="5381"/>
                        <a:pt x="4879" y="5520"/>
                        <a:pt x="5046" y="5520"/>
                      </a:cubicBezTo>
                      <a:cubicBezTo>
                        <a:pt x="5241" y="5520"/>
                        <a:pt x="5381" y="5381"/>
                        <a:pt x="5381" y="5185"/>
                      </a:cubicBezTo>
                      <a:lnTo>
                        <a:pt x="5381" y="3095"/>
                      </a:lnTo>
                      <a:close/>
                      <a:moveTo>
                        <a:pt x="5130" y="1"/>
                      </a:moveTo>
                      <a:cubicBezTo>
                        <a:pt x="4293" y="1"/>
                        <a:pt x="3624" y="670"/>
                        <a:pt x="3624" y="1506"/>
                      </a:cubicBezTo>
                      <a:cubicBezTo>
                        <a:pt x="3624" y="1952"/>
                        <a:pt x="3847" y="2370"/>
                        <a:pt x="4154" y="2649"/>
                      </a:cubicBezTo>
                      <a:cubicBezTo>
                        <a:pt x="3736" y="2872"/>
                        <a:pt x="3373" y="3234"/>
                        <a:pt x="3206" y="3652"/>
                      </a:cubicBezTo>
                      <a:cubicBezTo>
                        <a:pt x="3067" y="3485"/>
                        <a:pt x="2900" y="3346"/>
                        <a:pt x="2677" y="3234"/>
                      </a:cubicBezTo>
                      <a:cubicBezTo>
                        <a:pt x="2900" y="3039"/>
                        <a:pt x="3039" y="2732"/>
                        <a:pt x="3039" y="2398"/>
                      </a:cubicBezTo>
                      <a:cubicBezTo>
                        <a:pt x="3039" y="1757"/>
                        <a:pt x="2481" y="1199"/>
                        <a:pt x="1812" y="1199"/>
                      </a:cubicBezTo>
                      <a:cubicBezTo>
                        <a:pt x="1143" y="1199"/>
                        <a:pt x="586" y="1757"/>
                        <a:pt x="586" y="2398"/>
                      </a:cubicBezTo>
                      <a:cubicBezTo>
                        <a:pt x="586" y="2732"/>
                        <a:pt x="725" y="3039"/>
                        <a:pt x="948" y="3234"/>
                      </a:cubicBezTo>
                      <a:cubicBezTo>
                        <a:pt x="391" y="3569"/>
                        <a:pt x="1" y="4154"/>
                        <a:pt x="1" y="4851"/>
                      </a:cubicBezTo>
                      <a:lnTo>
                        <a:pt x="1" y="6412"/>
                      </a:lnTo>
                      <a:cubicBezTo>
                        <a:pt x="1" y="6802"/>
                        <a:pt x="251" y="7137"/>
                        <a:pt x="586" y="7276"/>
                      </a:cubicBezTo>
                      <a:lnTo>
                        <a:pt x="586" y="8865"/>
                      </a:lnTo>
                      <a:cubicBezTo>
                        <a:pt x="586" y="9339"/>
                        <a:pt x="1004" y="9757"/>
                        <a:pt x="1506" y="9757"/>
                      </a:cubicBezTo>
                      <a:lnTo>
                        <a:pt x="2091" y="9757"/>
                      </a:lnTo>
                      <a:cubicBezTo>
                        <a:pt x="2593" y="9757"/>
                        <a:pt x="3011" y="9339"/>
                        <a:pt x="3011" y="8865"/>
                      </a:cubicBezTo>
                      <a:lnTo>
                        <a:pt x="3011" y="7276"/>
                      </a:lnTo>
                      <a:cubicBezTo>
                        <a:pt x="3095" y="7248"/>
                        <a:pt x="3206" y="7192"/>
                        <a:pt x="3318" y="7109"/>
                      </a:cubicBezTo>
                      <a:cubicBezTo>
                        <a:pt x="3429" y="7192"/>
                        <a:pt x="3485" y="7248"/>
                        <a:pt x="3624" y="7276"/>
                      </a:cubicBezTo>
                      <a:lnTo>
                        <a:pt x="3624" y="9450"/>
                      </a:lnTo>
                      <a:cubicBezTo>
                        <a:pt x="3624" y="9924"/>
                        <a:pt x="4043" y="10342"/>
                        <a:pt x="4544" y="10342"/>
                      </a:cubicBezTo>
                      <a:lnTo>
                        <a:pt x="5799" y="10342"/>
                      </a:lnTo>
                      <a:cubicBezTo>
                        <a:pt x="6273" y="10342"/>
                        <a:pt x="6691" y="9924"/>
                        <a:pt x="6691" y="9450"/>
                      </a:cubicBezTo>
                      <a:lnTo>
                        <a:pt x="6691" y="7276"/>
                      </a:lnTo>
                      <a:cubicBezTo>
                        <a:pt x="6802" y="7248"/>
                        <a:pt x="6914" y="7192"/>
                        <a:pt x="6997" y="7109"/>
                      </a:cubicBezTo>
                      <a:cubicBezTo>
                        <a:pt x="7109" y="7192"/>
                        <a:pt x="7192" y="7248"/>
                        <a:pt x="7332" y="7276"/>
                      </a:cubicBezTo>
                      <a:lnTo>
                        <a:pt x="7332" y="8865"/>
                      </a:lnTo>
                      <a:cubicBezTo>
                        <a:pt x="7332" y="9339"/>
                        <a:pt x="7750" y="9757"/>
                        <a:pt x="8224" y="9757"/>
                      </a:cubicBezTo>
                      <a:lnTo>
                        <a:pt x="8809" y="9757"/>
                      </a:lnTo>
                      <a:cubicBezTo>
                        <a:pt x="9311" y="9757"/>
                        <a:pt x="9729" y="9339"/>
                        <a:pt x="9729" y="8865"/>
                      </a:cubicBezTo>
                      <a:lnTo>
                        <a:pt x="9729" y="7276"/>
                      </a:lnTo>
                      <a:cubicBezTo>
                        <a:pt x="10064" y="7137"/>
                        <a:pt x="10314" y="6830"/>
                        <a:pt x="10314" y="6412"/>
                      </a:cubicBezTo>
                      <a:lnTo>
                        <a:pt x="10314" y="4851"/>
                      </a:lnTo>
                      <a:cubicBezTo>
                        <a:pt x="10287" y="4210"/>
                        <a:pt x="9896" y="3596"/>
                        <a:pt x="9339" y="3318"/>
                      </a:cubicBezTo>
                      <a:cubicBezTo>
                        <a:pt x="9562" y="3095"/>
                        <a:pt x="9701" y="2788"/>
                        <a:pt x="9701" y="2481"/>
                      </a:cubicBezTo>
                      <a:cubicBezTo>
                        <a:pt x="9701" y="1812"/>
                        <a:pt x="9144" y="1255"/>
                        <a:pt x="8475" y="1255"/>
                      </a:cubicBezTo>
                      <a:cubicBezTo>
                        <a:pt x="7806" y="1255"/>
                        <a:pt x="7248" y="1812"/>
                        <a:pt x="7248" y="2481"/>
                      </a:cubicBezTo>
                      <a:cubicBezTo>
                        <a:pt x="7248" y="2788"/>
                        <a:pt x="7388" y="3095"/>
                        <a:pt x="7611" y="3318"/>
                      </a:cubicBezTo>
                      <a:cubicBezTo>
                        <a:pt x="7388" y="3429"/>
                        <a:pt x="7220" y="3569"/>
                        <a:pt x="7081" y="3736"/>
                      </a:cubicBezTo>
                      <a:cubicBezTo>
                        <a:pt x="6969" y="3485"/>
                        <a:pt x="6802" y="3290"/>
                        <a:pt x="6635" y="3067"/>
                      </a:cubicBezTo>
                      <a:cubicBezTo>
                        <a:pt x="6496" y="2927"/>
                        <a:pt x="6300" y="2788"/>
                        <a:pt x="6105" y="2677"/>
                      </a:cubicBezTo>
                      <a:cubicBezTo>
                        <a:pt x="6440" y="2370"/>
                        <a:pt x="6663" y="1952"/>
                        <a:pt x="6663" y="1534"/>
                      </a:cubicBezTo>
                      <a:cubicBezTo>
                        <a:pt x="6663" y="1116"/>
                        <a:pt x="6496" y="725"/>
                        <a:pt x="6217" y="447"/>
                      </a:cubicBezTo>
                      <a:cubicBezTo>
                        <a:pt x="5938" y="168"/>
                        <a:pt x="5520" y="1"/>
                        <a:pt x="5130" y="1"/>
                      </a:cubicBezTo>
                      <a:close/>
                    </a:path>
                  </a:pathLst>
                </a:custGeom>
                <a:solidFill>
                  <a:srgbClr val="6F40A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35" name="Google Shape;435;p25"/>
          <p:cNvSpPr txBox="1"/>
          <p:nvPr/>
        </p:nvSpPr>
        <p:spPr>
          <a:xfrm flipH="1">
            <a:off x="2265551" y="2403948"/>
            <a:ext cx="8691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People</a:t>
            </a:r>
            <a:endParaRPr sz="1000">
              <a:solidFill>
                <a:srgbClr val="666666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436" name="Google Shape;436;p25"/>
          <p:cNvSpPr txBox="1"/>
          <p:nvPr/>
        </p:nvSpPr>
        <p:spPr>
          <a:xfrm flipH="1">
            <a:off x="1396698" y="2403948"/>
            <a:ext cx="869100" cy="3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66666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Sales</a:t>
            </a:r>
            <a:endParaRPr sz="1000">
              <a:solidFill>
                <a:srgbClr val="666666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pic>
        <p:nvPicPr>
          <p:cNvPr id="437" name="Google Shape;437;p2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90993" y="1256748"/>
            <a:ext cx="2911199" cy="2721053"/>
          </a:xfrm>
          <a:prstGeom prst="rect">
            <a:avLst/>
          </a:prstGeom>
          <a:noFill/>
          <a:ln>
            <a:noFill/>
          </a:ln>
        </p:spPr>
      </p:pic>
      <p:sp>
        <p:nvSpPr>
          <p:cNvPr id="438" name="Google Shape;438;p25"/>
          <p:cNvSpPr txBox="1"/>
          <p:nvPr>
            <p:ph idx="4294967295" type="subTitle"/>
          </p:nvPr>
        </p:nvSpPr>
        <p:spPr>
          <a:xfrm flipH="1">
            <a:off x="4960225" y="3959776"/>
            <a:ext cx="2675400" cy="74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If you want to modify this graph, click on it, follow the link, change the data and replace it </a:t>
            </a:r>
            <a:endParaRPr sz="10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26"/>
          <p:cNvSpPr txBox="1"/>
          <p:nvPr>
            <p:ph type="ctrTitle"/>
          </p:nvPr>
        </p:nvSpPr>
        <p:spPr>
          <a:xfrm>
            <a:off x="7152050" y="1739250"/>
            <a:ext cx="1152600" cy="16650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Status Report</a:t>
            </a:r>
            <a:endParaRPr/>
          </a:p>
        </p:txBody>
      </p:sp>
      <p:sp>
        <p:nvSpPr>
          <p:cNvPr id="444" name="Google Shape;444;p26"/>
          <p:cNvSpPr txBox="1"/>
          <p:nvPr>
            <p:ph type="ctrTitle"/>
          </p:nvPr>
        </p:nvSpPr>
        <p:spPr>
          <a:xfrm>
            <a:off x="1316900" y="2664855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R</a:t>
            </a:r>
            <a:r>
              <a:rPr lang="es" sz="1200"/>
              <a:t>isks</a:t>
            </a:r>
            <a:endParaRPr sz="1200"/>
          </a:p>
        </p:txBody>
      </p:sp>
      <p:sp>
        <p:nvSpPr>
          <p:cNvPr id="445" name="Google Shape;445;p26"/>
          <p:cNvSpPr txBox="1"/>
          <p:nvPr>
            <p:ph type="ctrTitle"/>
          </p:nvPr>
        </p:nvSpPr>
        <p:spPr>
          <a:xfrm>
            <a:off x="1316900" y="3105915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</a:t>
            </a:r>
            <a:r>
              <a:rPr lang="es" sz="1200"/>
              <a:t>ssues</a:t>
            </a:r>
            <a:endParaRPr sz="1200"/>
          </a:p>
        </p:txBody>
      </p:sp>
      <p:sp>
        <p:nvSpPr>
          <p:cNvPr id="446" name="Google Shape;446;p26"/>
          <p:cNvSpPr txBox="1"/>
          <p:nvPr>
            <p:ph type="ctrTitle"/>
          </p:nvPr>
        </p:nvSpPr>
        <p:spPr>
          <a:xfrm>
            <a:off x="1316900" y="3560550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B</a:t>
            </a:r>
            <a:r>
              <a:rPr lang="es" sz="1200"/>
              <a:t>enefits</a:t>
            </a:r>
            <a:endParaRPr sz="1200"/>
          </a:p>
        </p:txBody>
      </p:sp>
      <p:grpSp>
        <p:nvGrpSpPr>
          <p:cNvPr id="447" name="Google Shape;447;p26"/>
          <p:cNvGrpSpPr/>
          <p:nvPr/>
        </p:nvGrpSpPr>
        <p:grpSpPr>
          <a:xfrm>
            <a:off x="3232825" y="1455388"/>
            <a:ext cx="693450" cy="2287875"/>
            <a:chOff x="3232825" y="1455388"/>
            <a:chExt cx="693450" cy="2287875"/>
          </a:xfrm>
        </p:grpSpPr>
        <p:sp>
          <p:nvSpPr>
            <p:cNvPr id="448" name="Google Shape;448;p26"/>
            <p:cNvSpPr/>
            <p:nvPr/>
          </p:nvSpPr>
          <p:spPr>
            <a:xfrm>
              <a:off x="3232825" y="1455388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6"/>
            <p:cNvSpPr/>
            <p:nvPr/>
          </p:nvSpPr>
          <p:spPr>
            <a:xfrm>
              <a:off x="3528100" y="1455388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6"/>
            <p:cNvSpPr/>
            <p:nvPr/>
          </p:nvSpPr>
          <p:spPr>
            <a:xfrm>
              <a:off x="3823375" y="1455388"/>
              <a:ext cx="102900" cy="1029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 cap="flat" cmpd="sng" w="19050">
              <a:solidFill>
                <a:srgbClr val="ED7C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6"/>
            <p:cNvSpPr/>
            <p:nvPr/>
          </p:nvSpPr>
          <p:spPr>
            <a:xfrm>
              <a:off x="3232825" y="1896425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6"/>
            <p:cNvSpPr/>
            <p:nvPr/>
          </p:nvSpPr>
          <p:spPr>
            <a:xfrm>
              <a:off x="3528100" y="1896425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6"/>
            <p:cNvSpPr/>
            <p:nvPr/>
          </p:nvSpPr>
          <p:spPr>
            <a:xfrm>
              <a:off x="3823375" y="1896425"/>
              <a:ext cx="102900" cy="1029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 cap="flat" cmpd="sng" w="19050">
              <a:solidFill>
                <a:srgbClr val="ED7C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6"/>
            <p:cNvSpPr/>
            <p:nvPr/>
          </p:nvSpPr>
          <p:spPr>
            <a:xfrm>
              <a:off x="3232825" y="2327338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6"/>
            <p:cNvSpPr/>
            <p:nvPr/>
          </p:nvSpPr>
          <p:spPr>
            <a:xfrm>
              <a:off x="3528100" y="2327338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6"/>
            <p:cNvSpPr/>
            <p:nvPr/>
          </p:nvSpPr>
          <p:spPr>
            <a:xfrm>
              <a:off x="3823375" y="2327338"/>
              <a:ext cx="102900" cy="1029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 cap="flat" cmpd="sng" w="19050">
              <a:solidFill>
                <a:srgbClr val="ED7C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6"/>
            <p:cNvSpPr/>
            <p:nvPr/>
          </p:nvSpPr>
          <p:spPr>
            <a:xfrm>
              <a:off x="3232825" y="2744663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6"/>
            <p:cNvSpPr/>
            <p:nvPr/>
          </p:nvSpPr>
          <p:spPr>
            <a:xfrm>
              <a:off x="3528100" y="2744663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6"/>
            <p:cNvSpPr/>
            <p:nvPr/>
          </p:nvSpPr>
          <p:spPr>
            <a:xfrm>
              <a:off x="3823375" y="2744663"/>
              <a:ext cx="102900" cy="102900"/>
            </a:xfrm>
            <a:prstGeom prst="rect">
              <a:avLst/>
            </a:prstGeom>
            <a:solidFill>
              <a:srgbClr val="ED7C43">
                <a:alpha val="55000"/>
              </a:srgbClr>
            </a:solidFill>
            <a:ln cap="flat" cmpd="sng" w="19050">
              <a:solidFill>
                <a:srgbClr val="ED7C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6"/>
            <p:cNvSpPr/>
            <p:nvPr/>
          </p:nvSpPr>
          <p:spPr>
            <a:xfrm>
              <a:off x="3232825" y="3185725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6"/>
            <p:cNvSpPr/>
            <p:nvPr/>
          </p:nvSpPr>
          <p:spPr>
            <a:xfrm>
              <a:off x="3528100" y="3185725"/>
              <a:ext cx="102900" cy="102900"/>
            </a:xfrm>
            <a:prstGeom prst="rect">
              <a:avLst/>
            </a:prstGeom>
            <a:solidFill>
              <a:srgbClr val="B7B7B7"/>
            </a:solidFill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6"/>
            <p:cNvSpPr/>
            <p:nvPr/>
          </p:nvSpPr>
          <p:spPr>
            <a:xfrm>
              <a:off x="3823375" y="3185725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6"/>
            <p:cNvSpPr/>
            <p:nvPr/>
          </p:nvSpPr>
          <p:spPr>
            <a:xfrm>
              <a:off x="3232825" y="3640363"/>
              <a:ext cx="102900" cy="102900"/>
            </a:xfrm>
            <a:prstGeom prst="rect">
              <a:avLst/>
            </a:prstGeom>
            <a:solidFill>
              <a:srgbClr val="6F40A8">
                <a:alpha val="58850"/>
              </a:srgbClr>
            </a:solidFill>
            <a:ln cap="flat" cmpd="sng" w="19050">
              <a:solidFill>
                <a:srgbClr val="6F40A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CC0000"/>
                </a:solidFill>
              </a:endParaRPr>
            </a:p>
          </p:txBody>
        </p:sp>
        <p:sp>
          <p:nvSpPr>
            <p:cNvPr id="464" name="Google Shape;464;p26"/>
            <p:cNvSpPr/>
            <p:nvPr/>
          </p:nvSpPr>
          <p:spPr>
            <a:xfrm>
              <a:off x="3528100" y="3640363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6"/>
            <p:cNvSpPr/>
            <p:nvPr/>
          </p:nvSpPr>
          <p:spPr>
            <a:xfrm>
              <a:off x="3823375" y="3640363"/>
              <a:ext cx="102900" cy="1029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" name="Google Shape;466;p26"/>
          <p:cNvSpPr txBox="1"/>
          <p:nvPr>
            <p:ph type="ctrTitle"/>
          </p:nvPr>
        </p:nvSpPr>
        <p:spPr>
          <a:xfrm>
            <a:off x="4207800" y="1375600"/>
            <a:ext cx="30120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The project schedule is on track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67" name="Google Shape;467;p26"/>
          <p:cNvSpPr txBox="1"/>
          <p:nvPr>
            <p:ph type="ctrTitle"/>
          </p:nvPr>
        </p:nvSpPr>
        <p:spPr>
          <a:xfrm>
            <a:off x="4207800" y="1816660"/>
            <a:ext cx="30120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Resourcing is adequate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68" name="Google Shape;468;p26"/>
          <p:cNvSpPr txBox="1"/>
          <p:nvPr>
            <p:ph type="ctrTitle"/>
          </p:nvPr>
        </p:nvSpPr>
        <p:spPr>
          <a:xfrm>
            <a:off x="4207800" y="2247533"/>
            <a:ext cx="30120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Project is within budget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69" name="Google Shape;469;p26"/>
          <p:cNvSpPr txBox="1"/>
          <p:nvPr>
            <p:ph type="ctrTitle"/>
          </p:nvPr>
        </p:nvSpPr>
        <p:spPr>
          <a:xfrm>
            <a:off x="4207800" y="2664855"/>
            <a:ext cx="30120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All project risks are under control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70" name="Google Shape;470;p26"/>
          <p:cNvSpPr txBox="1"/>
          <p:nvPr>
            <p:ph type="ctrTitle"/>
          </p:nvPr>
        </p:nvSpPr>
        <p:spPr>
          <a:xfrm>
            <a:off x="4207800" y="3105915"/>
            <a:ext cx="30120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Project issues need to be solved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71" name="Google Shape;471;p26"/>
          <p:cNvSpPr txBox="1"/>
          <p:nvPr>
            <p:ph type="ctrTitle"/>
          </p:nvPr>
        </p:nvSpPr>
        <p:spPr>
          <a:xfrm>
            <a:off x="4207800" y="3560550"/>
            <a:ext cx="30120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Zilla Slab Light"/>
                <a:ea typeface="Zilla Slab Light"/>
                <a:cs typeface="Zilla Slab Light"/>
                <a:sym typeface="Zilla Slab Light"/>
              </a:rPr>
              <a:t>Project benefits do not meet the expectations</a:t>
            </a:r>
            <a:endParaRPr sz="1100">
              <a:latin typeface="Zilla Slab Light"/>
              <a:ea typeface="Zilla Slab Light"/>
              <a:cs typeface="Zilla Slab Light"/>
              <a:sym typeface="Zilla Slab Light"/>
            </a:endParaRPr>
          </a:p>
        </p:txBody>
      </p:sp>
      <p:sp>
        <p:nvSpPr>
          <p:cNvPr id="472" name="Google Shape;472;p26"/>
          <p:cNvSpPr txBox="1"/>
          <p:nvPr>
            <p:ph type="ctrTitle"/>
          </p:nvPr>
        </p:nvSpPr>
        <p:spPr>
          <a:xfrm>
            <a:off x="1316900" y="1816670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R</a:t>
            </a:r>
            <a:r>
              <a:rPr lang="es" sz="1200"/>
              <a:t>esourcing</a:t>
            </a:r>
            <a:endParaRPr sz="1200"/>
          </a:p>
        </p:txBody>
      </p:sp>
      <p:sp>
        <p:nvSpPr>
          <p:cNvPr id="473" name="Google Shape;473;p26"/>
          <p:cNvSpPr txBox="1"/>
          <p:nvPr>
            <p:ph type="ctrTitle"/>
          </p:nvPr>
        </p:nvSpPr>
        <p:spPr>
          <a:xfrm>
            <a:off x="1316900" y="1375595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S</a:t>
            </a:r>
            <a:r>
              <a:rPr lang="es" sz="1200"/>
              <a:t>chedule</a:t>
            </a:r>
            <a:endParaRPr sz="1200"/>
          </a:p>
        </p:txBody>
      </p:sp>
      <p:sp>
        <p:nvSpPr>
          <p:cNvPr id="474" name="Google Shape;474;p26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5" name="Google Shape;475;p26"/>
          <p:cNvSpPr txBox="1"/>
          <p:nvPr>
            <p:ph type="ctrTitle"/>
          </p:nvPr>
        </p:nvSpPr>
        <p:spPr>
          <a:xfrm>
            <a:off x="1316900" y="2240758"/>
            <a:ext cx="16344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Budget</a:t>
            </a:r>
            <a:endParaRPr sz="12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oogle Shape;480;p27"/>
          <p:cNvGrpSpPr/>
          <p:nvPr/>
        </p:nvGrpSpPr>
        <p:grpSpPr>
          <a:xfrm>
            <a:off x="2294714" y="859758"/>
            <a:ext cx="3337041" cy="3423996"/>
            <a:chOff x="2580464" y="859758"/>
            <a:chExt cx="3337041" cy="3423996"/>
          </a:xfrm>
        </p:grpSpPr>
        <p:grpSp>
          <p:nvGrpSpPr>
            <p:cNvPr id="481" name="Google Shape;481;p27"/>
            <p:cNvGrpSpPr/>
            <p:nvPr/>
          </p:nvGrpSpPr>
          <p:grpSpPr>
            <a:xfrm>
              <a:off x="2580464" y="859758"/>
              <a:ext cx="3337041" cy="2210418"/>
              <a:chOff x="3167856" y="1214193"/>
              <a:chExt cx="3380309" cy="2239079"/>
            </a:xfrm>
          </p:grpSpPr>
          <p:sp>
            <p:nvSpPr>
              <p:cNvPr id="482" name="Google Shape;482;p27"/>
              <p:cNvSpPr/>
              <p:nvPr/>
            </p:nvSpPr>
            <p:spPr>
              <a:xfrm>
                <a:off x="5040142" y="2389564"/>
                <a:ext cx="1053300" cy="1053300"/>
              </a:xfrm>
              <a:prstGeom prst="ellipse">
                <a:avLst/>
              </a:prstGeom>
              <a:solidFill>
                <a:srgbClr val="666666">
                  <a:alpha val="55769"/>
                </a:srgbClr>
              </a:solidFill>
              <a:ln cap="flat" cmpd="sng" w="2857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83" name="Google Shape;483;p27"/>
              <p:cNvCxnSpPr/>
              <p:nvPr/>
            </p:nvCxnSpPr>
            <p:spPr>
              <a:xfrm rot="10800000">
                <a:off x="6093365" y="2926581"/>
                <a:ext cx="45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grpSp>
            <p:nvGrpSpPr>
              <p:cNvPr id="484" name="Google Shape;484;p27"/>
              <p:cNvGrpSpPr/>
              <p:nvPr/>
            </p:nvGrpSpPr>
            <p:grpSpPr>
              <a:xfrm>
                <a:off x="3167856" y="2399971"/>
                <a:ext cx="1508100" cy="1053300"/>
                <a:chOff x="3167856" y="2399971"/>
                <a:chExt cx="1508100" cy="1053300"/>
              </a:xfrm>
            </p:grpSpPr>
            <p:sp>
              <p:nvSpPr>
                <p:cNvPr id="485" name="Google Shape;485;p27"/>
                <p:cNvSpPr/>
                <p:nvPr/>
              </p:nvSpPr>
              <p:spPr>
                <a:xfrm>
                  <a:off x="3622656" y="2399971"/>
                  <a:ext cx="1053300" cy="1053300"/>
                </a:xfrm>
                <a:prstGeom prst="ellipse">
                  <a:avLst/>
                </a:prstGeom>
                <a:solidFill>
                  <a:srgbClr val="ED7C43">
                    <a:alpha val="55000"/>
                  </a:srgbClr>
                </a:solidFill>
                <a:ln cap="flat" cmpd="sng" w="28575">
                  <a:solidFill>
                    <a:srgbClr val="ED7C4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34275" lIns="68575" spcFirstLastPara="1" rIns="68575" wrap="square" tIns="34275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C3B1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cxnSp>
              <p:nvCxnSpPr>
                <p:cNvPr id="486" name="Google Shape;486;p27"/>
                <p:cNvCxnSpPr>
                  <a:stCxn id="485" idx="2"/>
                </p:cNvCxnSpPr>
                <p:nvPr/>
              </p:nvCxnSpPr>
              <p:spPr>
                <a:xfrm rot="10800000">
                  <a:off x="3167856" y="2926621"/>
                  <a:ext cx="454800" cy="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ED7C43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487" name="Google Shape;487;p27"/>
              <p:cNvGrpSpPr/>
              <p:nvPr/>
            </p:nvGrpSpPr>
            <p:grpSpPr>
              <a:xfrm>
                <a:off x="4328997" y="1214193"/>
                <a:ext cx="1053300" cy="1607801"/>
                <a:chOff x="4328997" y="1214193"/>
                <a:chExt cx="1053300" cy="1607801"/>
              </a:xfrm>
            </p:grpSpPr>
            <p:sp>
              <p:nvSpPr>
                <p:cNvPr id="488" name="Google Shape;488;p27"/>
                <p:cNvSpPr/>
                <p:nvPr/>
              </p:nvSpPr>
              <p:spPr>
                <a:xfrm>
                  <a:off x="4328997" y="1768693"/>
                  <a:ext cx="1053300" cy="1053300"/>
                </a:xfrm>
                <a:prstGeom prst="ellipse">
                  <a:avLst/>
                </a:prstGeom>
                <a:solidFill>
                  <a:srgbClr val="6F40A8">
                    <a:alpha val="58850"/>
                  </a:srgbClr>
                </a:solidFill>
                <a:ln cap="flat" cmpd="sng" w="28575">
                  <a:solidFill>
                    <a:srgbClr val="6F40A8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34275" lIns="68575" spcFirstLastPara="1" rIns="68575" wrap="square" tIns="34275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cxnSp>
              <p:nvCxnSpPr>
                <p:cNvPr id="489" name="Google Shape;489;p27"/>
                <p:cNvCxnSpPr/>
                <p:nvPr/>
              </p:nvCxnSpPr>
              <p:spPr>
                <a:xfrm rot="10800000">
                  <a:off x="4855597" y="1214193"/>
                  <a:ext cx="0" cy="5454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6F40A8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490" name="Google Shape;490;p27"/>
            <p:cNvGrpSpPr/>
            <p:nvPr/>
          </p:nvGrpSpPr>
          <p:grpSpPr>
            <a:xfrm flipH="1" rot="10800000">
              <a:off x="3726743" y="2696533"/>
              <a:ext cx="1039818" cy="1587221"/>
              <a:chOff x="4328997" y="1214193"/>
              <a:chExt cx="1053300" cy="1607801"/>
            </a:xfrm>
          </p:grpSpPr>
          <p:sp>
            <p:nvSpPr>
              <p:cNvPr id="491" name="Google Shape;491;p27"/>
              <p:cNvSpPr/>
              <p:nvPr/>
            </p:nvSpPr>
            <p:spPr>
              <a:xfrm>
                <a:off x="4328997" y="1768693"/>
                <a:ext cx="1053300" cy="1053300"/>
              </a:xfrm>
              <a:prstGeom prst="ellipse">
                <a:avLst/>
              </a:prstGeom>
              <a:solidFill>
                <a:srgbClr val="666666">
                  <a:alpha val="31920"/>
                </a:srgbClr>
              </a:solidFill>
              <a:ln cap="flat" cmpd="sng" w="28575">
                <a:solidFill>
                  <a:srgbClr val="99999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2" name="Google Shape;492;p27"/>
              <p:cNvCxnSpPr/>
              <p:nvPr/>
            </p:nvCxnSpPr>
            <p:spPr>
              <a:xfrm rot="10800000">
                <a:off x="4855597" y="1214193"/>
                <a:ext cx="0" cy="5454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999999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493" name="Google Shape;493;p27"/>
          <p:cNvSpPr txBox="1"/>
          <p:nvPr>
            <p:ph type="ctrTitle"/>
          </p:nvPr>
        </p:nvSpPr>
        <p:spPr>
          <a:xfrm>
            <a:off x="7063525" y="1739250"/>
            <a:ext cx="12411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RAID</a:t>
            </a:r>
            <a:r>
              <a:rPr lang="es"/>
              <a:t> Summary</a:t>
            </a:r>
            <a:endParaRPr/>
          </a:p>
        </p:txBody>
      </p:sp>
      <p:sp>
        <p:nvSpPr>
          <p:cNvPr id="494" name="Google Shape;494;p27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95" name="Google Shape;495;p27"/>
          <p:cNvSpPr txBox="1"/>
          <p:nvPr>
            <p:ph idx="4294967295" type="subTitle"/>
          </p:nvPr>
        </p:nvSpPr>
        <p:spPr>
          <a:xfrm>
            <a:off x="1299314" y="1782123"/>
            <a:ext cx="134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name, but it’s terribly hot</a:t>
            </a:r>
            <a:endParaRPr sz="1000"/>
          </a:p>
        </p:txBody>
      </p:sp>
      <p:grpSp>
        <p:nvGrpSpPr>
          <p:cNvPr id="496" name="Google Shape;496;p27"/>
          <p:cNvGrpSpPr/>
          <p:nvPr/>
        </p:nvGrpSpPr>
        <p:grpSpPr>
          <a:xfrm>
            <a:off x="4470584" y="2349930"/>
            <a:ext cx="367078" cy="367078"/>
            <a:chOff x="892750" y="4993750"/>
            <a:chExt cx="483125" cy="483125"/>
          </a:xfrm>
        </p:grpSpPr>
        <p:sp>
          <p:nvSpPr>
            <p:cNvPr id="497" name="Google Shape;497;p27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" name="Google Shape;498;p27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" name="Google Shape;499;p27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" name="Google Shape;500;p27"/>
          <p:cNvGrpSpPr/>
          <p:nvPr/>
        </p:nvGrpSpPr>
        <p:grpSpPr>
          <a:xfrm>
            <a:off x="3745126" y="2997910"/>
            <a:ext cx="430937" cy="430971"/>
            <a:chOff x="-63252250" y="1930850"/>
            <a:chExt cx="319000" cy="319025"/>
          </a:xfrm>
        </p:grpSpPr>
        <p:sp>
          <p:nvSpPr>
            <p:cNvPr id="501" name="Google Shape;501;p2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" name="Google Shape;503;p27"/>
          <p:cNvSpPr/>
          <p:nvPr/>
        </p:nvSpPr>
        <p:spPr>
          <a:xfrm>
            <a:off x="3115985" y="2370440"/>
            <a:ext cx="325010" cy="326087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ED7C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" name="Google Shape;504;p27"/>
          <p:cNvGrpSpPr/>
          <p:nvPr/>
        </p:nvGrpSpPr>
        <p:grpSpPr>
          <a:xfrm>
            <a:off x="3783512" y="1731783"/>
            <a:ext cx="354195" cy="324933"/>
            <a:chOff x="6239575" y="4416275"/>
            <a:chExt cx="489625" cy="449175"/>
          </a:xfrm>
        </p:grpSpPr>
        <p:sp>
          <p:nvSpPr>
            <p:cNvPr id="505" name="Google Shape;505;p27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" name="Google Shape;506;p27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" name="Google Shape;507;p27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8" name="Google Shape;508;p27"/>
          <p:cNvSpPr txBox="1"/>
          <p:nvPr>
            <p:ph idx="4294967295" type="subTitle"/>
          </p:nvPr>
        </p:nvSpPr>
        <p:spPr>
          <a:xfrm flipH="1">
            <a:off x="1298839" y="1570373"/>
            <a:ext cx="1345500" cy="3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Dependencies</a:t>
            </a:r>
            <a:endParaRPr sz="1100"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509" name="Google Shape;509;p27"/>
          <p:cNvSpPr txBox="1"/>
          <p:nvPr>
            <p:ph idx="4294967295" type="subTitle"/>
          </p:nvPr>
        </p:nvSpPr>
        <p:spPr>
          <a:xfrm>
            <a:off x="5345388" y="2841080"/>
            <a:ext cx="134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Saturn is composed mostly of hydrogen and helium</a:t>
            </a:r>
            <a:endParaRPr sz="1000"/>
          </a:p>
        </p:txBody>
      </p:sp>
      <p:sp>
        <p:nvSpPr>
          <p:cNvPr id="510" name="Google Shape;510;p27"/>
          <p:cNvSpPr txBox="1"/>
          <p:nvPr>
            <p:ph idx="4294967295" type="subTitle"/>
          </p:nvPr>
        </p:nvSpPr>
        <p:spPr>
          <a:xfrm flipH="1">
            <a:off x="5345388" y="2629330"/>
            <a:ext cx="1345500" cy="3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Assumptions</a:t>
            </a:r>
            <a:endParaRPr sz="1100"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511" name="Google Shape;511;p27"/>
          <p:cNvSpPr txBox="1"/>
          <p:nvPr>
            <p:ph idx="4294967295" type="subTitle"/>
          </p:nvPr>
        </p:nvSpPr>
        <p:spPr>
          <a:xfrm>
            <a:off x="4066238" y="652377"/>
            <a:ext cx="134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512" name="Google Shape;512;p27"/>
          <p:cNvSpPr txBox="1"/>
          <p:nvPr>
            <p:ph idx="4294967295" type="subTitle"/>
          </p:nvPr>
        </p:nvSpPr>
        <p:spPr>
          <a:xfrm flipH="1">
            <a:off x="4066238" y="440627"/>
            <a:ext cx="1345500" cy="3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Risks</a:t>
            </a:r>
            <a:endParaRPr sz="1100"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513" name="Google Shape;513;p27"/>
          <p:cNvSpPr txBox="1"/>
          <p:nvPr>
            <p:ph idx="4294967295" type="subTitle"/>
          </p:nvPr>
        </p:nvSpPr>
        <p:spPr>
          <a:xfrm>
            <a:off x="2499225" y="3966050"/>
            <a:ext cx="1345500" cy="53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closest planet to the Sun</a:t>
            </a:r>
            <a:endParaRPr sz="1000"/>
          </a:p>
        </p:txBody>
      </p:sp>
      <p:sp>
        <p:nvSpPr>
          <p:cNvPr id="514" name="Google Shape;514;p27"/>
          <p:cNvSpPr txBox="1"/>
          <p:nvPr>
            <p:ph idx="4294967295" type="subTitle"/>
          </p:nvPr>
        </p:nvSpPr>
        <p:spPr>
          <a:xfrm flipH="1">
            <a:off x="2498750" y="3754300"/>
            <a:ext cx="1345500" cy="3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Issues</a:t>
            </a:r>
            <a:endParaRPr sz="1100"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p28"/>
          <p:cNvSpPr txBox="1"/>
          <p:nvPr>
            <p:ph idx="12" type="sldNum"/>
          </p:nvPr>
        </p:nvSpPr>
        <p:spPr>
          <a:xfrm>
            <a:off x="8595275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20" name="Google Shape;520;p28"/>
          <p:cNvSpPr txBox="1"/>
          <p:nvPr>
            <p:ph type="ctrTitle"/>
          </p:nvPr>
        </p:nvSpPr>
        <p:spPr>
          <a:xfrm>
            <a:off x="6381625" y="173925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Projection</a:t>
            </a:r>
            <a:endParaRPr/>
          </a:p>
        </p:txBody>
      </p:sp>
      <p:pic>
        <p:nvPicPr>
          <p:cNvPr id="521" name="Google Shape;521;p2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152762" y="1294700"/>
            <a:ext cx="4228874" cy="261415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22" name="Google Shape;522;p28"/>
          <p:cNvCxnSpPr/>
          <p:nvPr/>
        </p:nvCxnSpPr>
        <p:spPr>
          <a:xfrm>
            <a:off x="2775350" y="1387675"/>
            <a:ext cx="0" cy="16725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23" name="Google Shape;523;p28"/>
          <p:cNvCxnSpPr/>
          <p:nvPr/>
        </p:nvCxnSpPr>
        <p:spPr>
          <a:xfrm>
            <a:off x="5930475" y="1380350"/>
            <a:ext cx="0" cy="525900"/>
          </a:xfrm>
          <a:prstGeom prst="straightConnector1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524" name="Google Shape;524;p28"/>
          <p:cNvSpPr txBox="1"/>
          <p:nvPr>
            <p:ph idx="4294967295" type="subTitle"/>
          </p:nvPr>
        </p:nvSpPr>
        <p:spPr>
          <a:xfrm flipH="1">
            <a:off x="2102589" y="991098"/>
            <a:ext cx="1345500" cy="3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Where we are</a:t>
            </a:r>
            <a:endParaRPr sz="1100"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525" name="Google Shape;525;p28"/>
          <p:cNvSpPr txBox="1"/>
          <p:nvPr>
            <p:ph idx="4294967295" type="subTitle"/>
          </p:nvPr>
        </p:nvSpPr>
        <p:spPr>
          <a:xfrm flipH="1">
            <a:off x="4900749" y="991100"/>
            <a:ext cx="2059500" cy="30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W</a:t>
            </a:r>
            <a:r>
              <a:rPr lang="es" sz="1100">
                <a:latin typeface="Josefin Sans Thin"/>
                <a:ea typeface="Josefin Sans Thin"/>
                <a:cs typeface="Josefin Sans Thin"/>
                <a:sym typeface="Josefin Sans Thin"/>
              </a:rPr>
              <a:t>here we want to be</a:t>
            </a:r>
            <a:endParaRPr sz="1100"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526" name="Google Shape;526;p28"/>
          <p:cNvSpPr txBox="1"/>
          <p:nvPr>
            <p:ph idx="4294967295" type="subTitle"/>
          </p:nvPr>
        </p:nvSpPr>
        <p:spPr>
          <a:xfrm flipH="1">
            <a:off x="1427925" y="4062025"/>
            <a:ext cx="5678400" cy="46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800"/>
              <a:t>If you want to modify this graph, click on it, follow the link, change the data and replace it </a:t>
            </a:r>
            <a:endParaRPr sz="8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29"/>
          <p:cNvSpPr/>
          <p:nvPr/>
        </p:nvSpPr>
        <p:spPr>
          <a:xfrm>
            <a:off x="1716750" y="1783788"/>
            <a:ext cx="548700" cy="548700"/>
          </a:xfrm>
          <a:prstGeom prst="rect">
            <a:avLst/>
          </a:prstGeom>
          <a:solidFill>
            <a:srgbClr val="ED7C43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29"/>
          <p:cNvSpPr/>
          <p:nvPr/>
        </p:nvSpPr>
        <p:spPr>
          <a:xfrm>
            <a:off x="3441300" y="1783788"/>
            <a:ext cx="548700" cy="5487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" name="Google Shape;533;p29"/>
          <p:cNvSpPr/>
          <p:nvPr/>
        </p:nvSpPr>
        <p:spPr>
          <a:xfrm>
            <a:off x="5138675" y="1783788"/>
            <a:ext cx="548700" cy="548700"/>
          </a:xfrm>
          <a:prstGeom prst="rect">
            <a:avLst/>
          </a:prstGeom>
          <a:solidFill>
            <a:srgbClr val="ED7C43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" name="Google Shape;534;p29"/>
          <p:cNvSpPr txBox="1"/>
          <p:nvPr>
            <p:ph idx="1" type="subTitle"/>
          </p:nvPr>
        </p:nvSpPr>
        <p:spPr>
          <a:xfrm flipH="1">
            <a:off x="2918425" y="2467750"/>
            <a:ext cx="1564500" cy="28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535" name="Google Shape;535;p29"/>
          <p:cNvSpPr txBox="1"/>
          <p:nvPr>
            <p:ph idx="7" type="subTitle"/>
          </p:nvPr>
        </p:nvSpPr>
        <p:spPr>
          <a:xfrm>
            <a:off x="2918500" y="2614050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Feb. 27</a:t>
            </a:r>
            <a:endParaRPr/>
          </a:p>
        </p:txBody>
      </p:sp>
      <p:sp>
        <p:nvSpPr>
          <p:cNvPr id="536" name="Google Shape;536;p29"/>
          <p:cNvSpPr txBox="1"/>
          <p:nvPr>
            <p:ph idx="3" type="subTitle"/>
          </p:nvPr>
        </p:nvSpPr>
        <p:spPr>
          <a:xfrm flipH="1">
            <a:off x="4630775" y="2467750"/>
            <a:ext cx="1564500" cy="28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537" name="Google Shape;537;p29"/>
          <p:cNvSpPr txBox="1"/>
          <p:nvPr>
            <p:ph idx="8" type="subTitle"/>
          </p:nvPr>
        </p:nvSpPr>
        <p:spPr>
          <a:xfrm>
            <a:off x="4630850" y="2614025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 13</a:t>
            </a:r>
            <a:endParaRPr/>
          </a:p>
        </p:txBody>
      </p:sp>
      <p:sp>
        <p:nvSpPr>
          <p:cNvPr id="538" name="Google Shape;538;p29"/>
          <p:cNvSpPr txBox="1"/>
          <p:nvPr>
            <p:ph idx="4" type="subTitle"/>
          </p:nvPr>
        </p:nvSpPr>
        <p:spPr>
          <a:xfrm>
            <a:off x="4630825" y="2815038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539" name="Google Shape;539;p29"/>
          <p:cNvSpPr txBox="1"/>
          <p:nvPr>
            <p:ph idx="9" type="subTitle"/>
          </p:nvPr>
        </p:nvSpPr>
        <p:spPr>
          <a:xfrm>
            <a:off x="1206075" y="2614075"/>
            <a:ext cx="15645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June 10</a:t>
            </a:r>
            <a:endParaRPr/>
          </a:p>
        </p:txBody>
      </p:sp>
      <p:sp>
        <p:nvSpPr>
          <p:cNvPr id="540" name="Google Shape;540;p29"/>
          <p:cNvSpPr txBox="1"/>
          <p:nvPr>
            <p:ph idx="2" type="subTitle"/>
          </p:nvPr>
        </p:nvSpPr>
        <p:spPr>
          <a:xfrm>
            <a:off x="2918475" y="2815063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grpSp>
        <p:nvGrpSpPr>
          <p:cNvPr id="541" name="Google Shape;541;p29"/>
          <p:cNvGrpSpPr/>
          <p:nvPr/>
        </p:nvGrpSpPr>
        <p:grpSpPr>
          <a:xfrm>
            <a:off x="3575234" y="1925231"/>
            <a:ext cx="280832" cy="265842"/>
            <a:chOff x="-39055650" y="2315975"/>
            <a:chExt cx="331600" cy="313900"/>
          </a:xfrm>
        </p:grpSpPr>
        <p:sp>
          <p:nvSpPr>
            <p:cNvPr id="542" name="Google Shape;542;p2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" name="Google Shape;544;p29"/>
          <p:cNvGrpSpPr/>
          <p:nvPr/>
        </p:nvGrpSpPr>
        <p:grpSpPr>
          <a:xfrm>
            <a:off x="5266732" y="1912146"/>
            <a:ext cx="292733" cy="291999"/>
            <a:chOff x="-27358650" y="1961575"/>
            <a:chExt cx="296950" cy="296175"/>
          </a:xfrm>
        </p:grpSpPr>
        <p:sp>
          <p:nvSpPr>
            <p:cNvPr id="545" name="Google Shape;545;p2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ED7C4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ED7C4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" name="Google Shape;547;p29"/>
          <p:cNvGrpSpPr/>
          <p:nvPr/>
        </p:nvGrpSpPr>
        <p:grpSpPr>
          <a:xfrm>
            <a:off x="1812083" y="1857026"/>
            <a:ext cx="352500" cy="347134"/>
            <a:chOff x="-20550425" y="2789350"/>
            <a:chExt cx="308750" cy="304050"/>
          </a:xfrm>
        </p:grpSpPr>
        <p:sp>
          <p:nvSpPr>
            <p:cNvPr id="548" name="Google Shape;548;p2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ED7C4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ED7C43"/>
            </a:solidFill>
            <a:ln>
              <a:noFill/>
            </a:ln>
          </p:spPr>
          <p:txBody>
            <a:bodyPr anchorCtr="0" anchor="ctr" bIns="121900" lIns="121900" spcFirstLastPara="1" rIns="121900" wrap="square" tIns="1219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" name="Google Shape;550;p29"/>
          <p:cNvSpPr txBox="1"/>
          <p:nvPr>
            <p:ph type="ctrTitle"/>
          </p:nvPr>
        </p:nvSpPr>
        <p:spPr>
          <a:xfrm>
            <a:off x="6381625" y="1739250"/>
            <a:ext cx="1923000" cy="16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Events</a:t>
            </a:r>
            <a:endParaRPr/>
          </a:p>
        </p:txBody>
      </p:sp>
      <p:sp>
        <p:nvSpPr>
          <p:cNvPr id="551" name="Google Shape;551;p29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52" name="Google Shape;552;p29"/>
          <p:cNvSpPr txBox="1"/>
          <p:nvPr>
            <p:ph idx="5" type="subTitle"/>
          </p:nvPr>
        </p:nvSpPr>
        <p:spPr>
          <a:xfrm flipH="1">
            <a:off x="1206000" y="2467700"/>
            <a:ext cx="1564500" cy="28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553" name="Google Shape;553;p29"/>
          <p:cNvSpPr txBox="1"/>
          <p:nvPr>
            <p:ph idx="6" type="subTitle"/>
          </p:nvPr>
        </p:nvSpPr>
        <p:spPr>
          <a:xfrm>
            <a:off x="1206050" y="2815100"/>
            <a:ext cx="1564500" cy="4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557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8" name="Google Shape;558;p30"/>
          <p:cNvGrpSpPr/>
          <p:nvPr/>
        </p:nvGrpSpPr>
        <p:grpSpPr>
          <a:xfrm>
            <a:off x="5822700" y="2411375"/>
            <a:ext cx="420000" cy="1506300"/>
            <a:chOff x="5822700" y="2411375"/>
            <a:chExt cx="420000" cy="1506300"/>
          </a:xfrm>
        </p:grpSpPr>
        <p:sp>
          <p:nvSpPr>
            <p:cNvPr id="559" name="Google Shape;559;p30"/>
            <p:cNvSpPr/>
            <p:nvPr/>
          </p:nvSpPr>
          <p:spPr>
            <a:xfrm>
              <a:off x="5822700" y="2411375"/>
              <a:ext cx="420000" cy="1506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0"/>
            <p:cNvSpPr/>
            <p:nvPr/>
          </p:nvSpPr>
          <p:spPr>
            <a:xfrm>
              <a:off x="5945274" y="3528269"/>
              <a:ext cx="174930" cy="167058"/>
            </a:xfrm>
            <a:custGeom>
              <a:rect b="b" l="l" r="r" t="t"/>
              <a:pathLst>
                <a:path extrusionOk="0" h="37269" w="39025">
                  <a:moveTo>
                    <a:pt x="4748" y="1"/>
                  </a:moveTo>
                  <a:cubicBezTo>
                    <a:pt x="1887" y="1"/>
                    <a:pt x="1" y="1919"/>
                    <a:pt x="1" y="4358"/>
                  </a:cubicBezTo>
                  <a:cubicBezTo>
                    <a:pt x="1" y="6797"/>
                    <a:pt x="1757" y="8683"/>
                    <a:pt x="4618" y="8683"/>
                  </a:cubicBezTo>
                  <a:lnTo>
                    <a:pt x="4748" y="8683"/>
                  </a:lnTo>
                  <a:cubicBezTo>
                    <a:pt x="7578" y="8683"/>
                    <a:pt x="9366" y="6797"/>
                    <a:pt x="9366" y="4358"/>
                  </a:cubicBezTo>
                  <a:cubicBezTo>
                    <a:pt x="9366" y="1919"/>
                    <a:pt x="7578" y="1"/>
                    <a:pt x="4748" y="1"/>
                  </a:cubicBezTo>
                  <a:close/>
                  <a:moveTo>
                    <a:pt x="553" y="12196"/>
                  </a:moveTo>
                  <a:lnTo>
                    <a:pt x="553" y="37268"/>
                  </a:lnTo>
                  <a:lnTo>
                    <a:pt x="8813" y="37268"/>
                  </a:lnTo>
                  <a:lnTo>
                    <a:pt x="8813" y="12196"/>
                  </a:lnTo>
                  <a:close/>
                  <a:moveTo>
                    <a:pt x="29398" y="11545"/>
                  </a:moveTo>
                  <a:cubicBezTo>
                    <a:pt x="24943" y="11545"/>
                    <a:pt x="22894" y="13984"/>
                    <a:pt x="21821" y="15740"/>
                  </a:cubicBezTo>
                  <a:lnTo>
                    <a:pt x="21821" y="12196"/>
                  </a:lnTo>
                  <a:lnTo>
                    <a:pt x="13561" y="12196"/>
                  </a:lnTo>
                  <a:lnTo>
                    <a:pt x="13561" y="37268"/>
                  </a:lnTo>
                  <a:lnTo>
                    <a:pt x="21821" y="37268"/>
                  </a:lnTo>
                  <a:lnTo>
                    <a:pt x="21821" y="23187"/>
                  </a:lnTo>
                  <a:cubicBezTo>
                    <a:pt x="21821" y="22504"/>
                    <a:pt x="21951" y="21691"/>
                    <a:pt x="22081" y="21138"/>
                  </a:cubicBezTo>
                  <a:cubicBezTo>
                    <a:pt x="22764" y="19675"/>
                    <a:pt x="24130" y="18179"/>
                    <a:pt x="26439" y="18179"/>
                  </a:cubicBezTo>
                  <a:cubicBezTo>
                    <a:pt x="29398" y="18179"/>
                    <a:pt x="30634" y="20488"/>
                    <a:pt x="30634" y="23870"/>
                  </a:cubicBezTo>
                  <a:lnTo>
                    <a:pt x="30634" y="37268"/>
                  </a:lnTo>
                  <a:lnTo>
                    <a:pt x="39024" y="37268"/>
                  </a:lnTo>
                  <a:lnTo>
                    <a:pt x="39024" y="22927"/>
                  </a:lnTo>
                  <a:cubicBezTo>
                    <a:pt x="39024" y="15187"/>
                    <a:pt x="34959" y="11545"/>
                    <a:pt x="29398" y="115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1" name="Google Shape;561;p30"/>
            <p:cNvSpPr/>
            <p:nvPr/>
          </p:nvSpPr>
          <p:spPr>
            <a:xfrm>
              <a:off x="5935566" y="3216303"/>
              <a:ext cx="194344" cy="134072"/>
            </a:xfrm>
            <a:custGeom>
              <a:rect b="b" l="l" r="r" t="t"/>
              <a:pathLst>
                <a:path extrusionOk="0" h="26922" w="39025">
                  <a:moveTo>
                    <a:pt x="27350" y="0"/>
                  </a:moveTo>
                  <a:lnTo>
                    <a:pt x="27350" y="0"/>
                  </a:lnTo>
                  <a:cubicBezTo>
                    <a:pt x="26197" y="125"/>
                    <a:pt x="25134" y="638"/>
                    <a:pt x="24332" y="1395"/>
                  </a:cubicBezTo>
                  <a:lnTo>
                    <a:pt x="24332" y="1395"/>
                  </a:lnTo>
                  <a:cubicBezTo>
                    <a:pt x="24579" y="1133"/>
                    <a:pt x="24781" y="747"/>
                    <a:pt x="24781" y="261"/>
                  </a:cubicBezTo>
                  <a:lnTo>
                    <a:pt x="24781" y="261"/>
                  </a:lnTo>
                  <a:cubicBezTo>
                    <a:pt x="21951" y="2179"/>
                    <a:pt x="20163" y="6114"/>
                    <a:pt x="18700" y="9756"/>
                  </a:cubicBezTo>
                  <a:cubicBezTo>
                    <a:pt x="17594" y="8683"/>
                    <a:pt x="16651" y="7870"/>
                    <a:pt x="15838" y="7447"/>
                  </a:cubicBezTo>
                  <a:cubicBezTo>
                    <a:pt x="13269" y="6114"/>
                    <a:pt x="10407" y="4748"/>
                    <a:pt x="5822" y="2992"/>
                  </a:cubicBezTo>
                  <a:lnTo>
                    <a:pt x="5822" y="2992"/>
                  </a:lnTo>
                  <a:cubicBezTo>
                    <a:pt x="5692" y="4488"/>
                    <a:pt x="6505" y="6504"/>
                    <a:pt x="9074" y="7870"/>
                  </a:cubicBezTo>
                  <a:cubicBezTo>
                    <a:pt x="8521" y="7870"/>
                    <a:pt x="7578" y="8000"/>
                    <a:pt x="6765" y="8130"/>
                  </a:cubicBezTo>
                  <a:cubicBezTo>
                    <a:pt x="7025" y="9886"/>
                    <a:pt x="8131" y="11382"/>
                    <a:pt x="11090" y="12065"/>
                  </a:cubicBezTo>
                  <a:cubicBezTo>
                    <a:pt x="9757" y="12195"/>
                    <a:pt x="9074" y="12455"/>
                    <a:pt x="8391" y="13138"/>
                  </a:cubicBezTo>
                  <a:cubicBezTo>
                    <a:pt x="9015" y="14268"/>
                    <a:pt x="10320" y="15480"/>
                    <a:pt x="12602" y="15480"/>
                  </a:cubicBezTo>
                  <a:cubicBezTo>
                    <a:pt x="12816" y="15480"/>
                    <a:pt x="13038" y="15469"/>
                    <a:pt x="13269" y="15447"/>
                  </a:cubicBezTo>
                  <a:lnTo>
                    <a:pt x="13269" y="15447"/>
                  </a:lnTo>
                  <a:cubicBezTo>
                    <a:pt x="10330" y="16733"/>
                    <a:pt x="11829" y="18855"/>
                    <a:pt x="14050" y="18855"/>
                  </a:cubicBezTo>
                  <a:cubicBezTo>
                    <a:pt x="14188" y="18855"/>
                    <a:pt x="14329" y="18846"/>
                    <a:pt x="14472" y="18829"/>
                  </a:cubicBezTo>
                  <a:lnTo>
                    <a:pt x="14472" y="18829"/>
                  </a:lnTo>
                  <a:cubicBezTo>
                    <a:pt x="12352" y="20949"/>
                    <a:pt x="9610" y="21931"/>
                    <a:pt x="6946" y="21931"/>
                  </a:cubicBezTo>
                  <a:cubicBezTo>
                    <a:pt x="4337" y="21931"/>
                    <a:pt x="1803" y="20990"/>
                    <a:pt x="1" y="19252"/>
                  </a:cubicBezTo>
                  <a:lnTo>
                    <a:pt x="1" y="19252"/>
                  </a:lnTo>
                  <a:cubicBezTo>
                    <a:pt x="3943" y="24613"/>
                    <a:pt x="9785" y="26921"/>
                    <a:pt x="15554" y="26921"/>
                  </a:cubicBezTo>
                  <a:cubicBezTo>
                    <a:pt x="24064" y="26921"/>
                    <a:pt x="32416" y="21899"/>
                    <a:pt x="34276" y="14244"/>
                  </a:cubicBezTo>
                  <a:cubicBezTo>
                    <a:pt x="36715" y="14244"/>
                    <a:pt x="38049" y="13431"/>
                    <a:pt x="39024" y="12455"/>
                  </a:cubicBezTo>
                  <a:lnTo>
                    <a:pt x="39024" y="12455"/>
                  </a:lnTo>
                  <a:cubicBezTo>
                    <a:pt x="38637" y="12538"/>
                    <a:pt x="38195" y="12574"/>
                    <a:pt x="37736" y="12574"/>
                  </a:cubicBezTo>
                  <a:cubicBezTo>
                    <a:pt x="36575" y="12574"/>
                    <a:pt x="35306" y="12345"/>
                    <a:pt x="34537" y="12065"/>
                  </a:cubicBezTo>
                  <a:cubicBezTo>
                    <a:pt x="36715" y="11805"/>
                    <a:pt x="38211" y="10829"/>
                    <a:pt x="38732" y="9496"/>
                  </a:cubicBezTo>
                  <a:lnTo>
                    <a:pt x="38732" y="9496"/>
                  </a:lnTo>
                  <a:cubicBezTo>
                    <a:pt x="38222" y="9787"/>
                    <a:pt x="36737" y="10168"/>
                    <a:pt x="35462" y="10168"/>
                  </a:cubicBezTo>
                  <a:cubicBezTo>
                    <a:pt x="35026" y="10168"/>
                    <a:pt x="34616" y="10124"/>
                    <a:pt x="34276" y="10016"/>
                  </a:cubicBezTo>
                  <a:cubicBezTo>
                    <a:pt x="34146" y="9626"/>
                    <a:pt x="33984" y="9366"/>
                    <a:pt x="33984" y="9073"/>
                  </a:cubicBezTo>
                  <a:cubicBezTo>
                    <a:pt x="32954" y="5454"/>
                    <a:pt x="29680" y="2554"/>
                    <a:pt x="26171" y="2554"/>
                  </a:cubicBezTo>
                  <a:cubicBezTo>
                    <a:pt x="26022" y="2554"/>
                    <a:pt x="25873" y="2559"/>
                    <a:pt x="25724" y="2569"/>
                  </a:cubicBezTo>
                  <a:cubicBezTo>
                    <a:pt x="26016" y="2439"/>
                    <a:pt x="26277" y="2439"/>
                    <a:pt x="26667" y="2309"/>
                  </a:cubicBezTo>
                  <a:cubicBezTo>
                    <a:pt x="27090" y="2179"/>
                    <a:pt x="29398" y="1757"/>
                    <a:pt x="28976" y="944"/>
                  </a:cubicBezTo>
                  <a:cubicBezTo>
                    <a:pt x="28917" y="759"/>
                    <a:pt x="28724" y="687"/>
                    <a:pt x="28453" y="687"/>
                  </a:cubicBezTo>
                  <a:cubicBezTo>
                    <a:pt x="27531" y="687"/>
                    <a:pt x="25706" y="1526"/>
                    <a:pt x="25203" y="1626"/>
                  </a:cubicBezTo>
                  <a:cubicBezTo>
                    <a:pt x="26016" y="1366"/>
                    <a:pt x="27220" y="944"/>
                    <a:pt x="27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2" name="Google Shape;562;p30"/>
            <p:cNvSpPr/>
            <p:nvPr/>
          </p:nvSpPr>
          <p:spPr>
            <a:xfrm>
              <a:off x="5987552" y="2525124"/>
              <a:ext cx="90372" cy="194344"/>
            </a:xfrm>
            <a:custGeom>
              <a:rect b="b" l="l" r="r" t="t"/>
              <a:pathLst>
                <a:path extrusionOk="0" h="39025" w="18147">
                  <a:moveTo>
                    <a:pt x="12195" y="1"/>
                  </a:moveTo>
                  <a:cubicBezTo>
                    <a:pt x="3805" y="1"/>
                    <a:pt x="3935" y="6635"/>
                    <a:pt x="3935" y="7578"/>
                  </a:cubicBezTo>
                  <a:lnTo>
                    <a:pt x="3935" y="12878"/>
                  </a:lnTo>
                  <a:lnTo>
                    <a:pt x="0" y="12878"/>
                  </a:lnTo>
                  <a:lnTo>
                    <a:pt x="0" y="19512"/>
                  </a:lnTo>
                  <a:lnTo>
                    <a:pt x="3935" y="19512"/>
                  </a:lnTo>
                  <a:lnTo>
                    <a:pt x="3935" y="39024"/>
                  </a:lnTo>
                  <a:lnTo>
                    <a:pt x="12065" y="39024"/>
                  </a:lnTo>
                  <a:lnTo>
                    <a:pt x="12065" y="19512"/>
                  </a:lnTo>
                  <a:lnTo>
                    <a:pt x="17496" y="19512"/>
                  </a:lnTo>
                  <a:cubicBezTo>
                    <a:pt x="17496" y="19512"/>
                    <a:pt x="18016" y="16390"/>
                    <a:pt x="18146" y="12878"/>
                  </a:cubicBezTo>
                  <a:lnTo>
                    <a:pt x="12065" y="12878"/>
                  </a:lnTo>
                  <a:lnTo>
                    <a:pt x="12065" y="8391"/>
                  </a:lnTo>
                  <a:cubicBezTo>
                    <a:pt x="12065" y="7740"/>
                    <a:pt x="12878" y="6765"/>
                    <a:pt x="13821" y="6765"/>
                  </a:cubicBezTo>
                  <a:lnTo>
                    <a:pt x="18146" y="6765"/>
                  </a:lnTo>
                  <a:lnTo>
                    <a:pt x="1814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grpSp>
          <p:nvGrpSpPr>
            <p:cNvPr id="563" name="Google Shape;563;p30"/>
            <p:cNvGrpSpPr/>
            <p:nvPr/>
          </p:nvGrpSpPr>
          <p:grpSpPr>
            <a:xfrm>
              <a:off x="5962191" y="2897371"/>
              <a:ext cx="141095" cy="141038"/>
              <a:chOff x="5796225" y="5379778"/>
              <a:chExt cx="346586" cy="346531"/>
            </a:xfrm>
          </p:grpSpPr>
          <p:sp>
            <p:nvSpPr>
              <p:cNvPr id="564" name="Google Shape;564;p30"/>
              <p:cNvSpPr/>
              <p:nvPr/>
            </p:nvSpPr>
            <p:spPr>
              <a:xfrm>
                <a:off x="5796225" y="5379778"/>
                <a:ext cx="346586" cy="346531"/>
              </a:xfrm>
              <a:custGeom>
                <a:rect b="b" l="l" r="r" t="t"/>
                <a:pathLst>
                  <a:path extrusionOk="0" h="119907" w="119926">
                    <a:moveTo>
                      <a:pt x="98708" y="14513"/>
                    </a:moveTo>
                    <a:cubicBezTo>
                      <a:pt x="102529" y="14588"/>
                      <a:pt x="105656" y="17790"/>
                      <a:pt x="105656" y="21611"/>
                    </a:cubicBezTo>
                    <a:cubicBezTo>
                      <a:pt x="105656" y="25431"/>
                      <a:pt x="102454" y="28558"/>
                      <a:pt x="98633" y="28558"/>
                    </a:cubicBezTo>
                    <a:cubicBezTo>
                      <a:pt x="94720" y="28558"/>
                      <a:pt x="91611" y="25356"/>
                      <a:pt x="91611" y="21461"/>
                    </a:cubicBezTo>
                    <a:cubicBezTo>
                      <a:pt x="91686" y="17641"/>
                      <a:pt x="94888" y="14513"/>
                      <a:pt x="98708" y="14513"/>
                    </a:cubicBezTo>
                    <a:close/>
                    <a:moveTo>
                      <a:pt x="60000" y="28558"/>
                    </a:moveTo>
                    <a:cubicBezTo>
                      <a:pt x="77472" y="28558"/>
                      <a:pt x="91686" y="42828"/>
                      <a:pt x="91611" y="60244"/>
                    </a:cubicBezTo>
                    <a:cubicBezTo>
                      <a:pt x="91611" y="77641"/>
                      <a:pt x="77397" y="91761"/>
                      <a:pt x="60000" y="91761"/>
                    </a:cubicBezTo>
                    <a:cubicBezTo>
                      <a:pt x="42603" y="91761"/>
                      <a:pt x="28408" y="77566"/>
                      <a:pt x="28408" y="60150"/>
                    </a:cubicBezTo>
                    <a:cubicBezTo>
                      <a:pt x="28483" y="42753"/>
                      <a:pt x="42603" y="28558"/>
                      <a:pt x="60000" y="28558"/>
                    </a:cubicBezTo>
                    <a:close/>
                    <a:moveTo>
                      <a:pt x="15524" y="0"/>
                    </a:moveTo>
                    <a:cubicBezTo>
                      <a:pt x="13577" y="693"/>
                      <a:pt x="11461" y="1086"/>
                      <a:pt x="9588" y="2023"/>
                    </a:cubicBezTo>
                    <a:cubicBezTo>
                      <a:pt x="3502" y="5300"/>
                      <a:pt x="150" y="10524"/>
                      <a:pt x="150" y="17397"/>
                    </a:cubicBezTo>
                    <a:cubicBezTo>
                      <a:pt x="0" y="45805"/>
                      <a:pt x="75" y="74120"/>
                      <a:pt x="75" y="102454"/>
                    </a:cubicBezTo>
                    <a:cubicBezTo>
                      <a:pt x="75" y="112042"/>
                      <a:pt x="7884" y="119851"/>
                      <a:pt x="17472" y="119851"/>
                    </a:cubicBezTo>
                    <a:cubicBezTo>
                      <a:pt x="31639" y="119888"/>
                      <a:pt x="45820" y="119907"/>
                      <a:pt x="60000" y="119907"/>
                    </a:cubicBezTo>
                    <a:cubicBezTo>
                      <a:pt x="74181" y="119907"/>
                      <a:pt x="88362" y="119888"/>
                      <a:pt x="102529" y="119851"/>
                    </a:cubicBezTo>
                    <a:cubicBezTo>
                      <a:pt x="111105" y="119851"/>
                      <a:pt x="118296" y="113615"/>
                      <a:pt x="119701" y="105094"/>
                    </a:cubicBezTo>
                    <a:cubicBezTo>
                      <a:pt x="119776" y="104794"/>
                      <a:pt x="119851" y="104476"/>
                      <a:pt x="119926" y="104158"/>
                    </a:cubicBezTo>
                    <a:lnTo>
                      <a:pt x="119926" y="15450"/>
                    </a:lnTo>
                    <a:cubicBezTo>
                      <a:pt x="119776" y="14738"/>
                      <a:pt x="119607" y="13970"/>
                      <a:pt x="119383" y="13259"/>
                    </a:cubicBezTo>
                    <a:cubicBezTo>
                      <a:pt x="117266" y="6086"/>
                      <a:pt x="112510" y="1723"/>
                      <a:pt x="105094" y="225"/>
                    </a:cubicBezTo>
                    <a:cubicBezTo>
                      <a:pt x="104869" y="225"/>
                      <a:pt x="104720" y="75"/>
                      <a:pt x="1044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30"/>
              <p:cNvSpPr/>
              <p:nvPr/>
            </p:nvSpPr>
            <p:spPr>
              <a:xfrm>
                <a:off x="5898469" y="5482001"/>
                <a:ext cx="142070" cy="142070"/>
              </a:xfrm>
              <a:custGeom>
                <a:rect b="b" l="l" r="r" t="t"/>
                <a:pathLst>
                  <a:path extrusionOk="0" h="49159" w="49159">
                    <a:moveTo>
                      <a:pt x="24645" y="1"/>
                    </a:moveTo>
                    <a:cubicBezTo>
                      <a:pt x="11143" y="1"/>
                      <a:pt x="76" y="10993"/>
                      <a:pt x="1" y="24495"/>
                    </a:cubicBezTo>
                    <a:cubicBezTo>
                      <a:pt x="1" y="38072"/>
                      <a:pt x="10993" y="49158"/>
                      <a:pt x="24570" y="49158"/>
                    </a:cubicBezTo>
                    <a:cubicBezTo>
                      <a:pt x="24616" y="49158"/>
                      <a:pt x="24661" y="49159"/>
                      <a:pt x="24706" y="49159"/>
                    </a:cubicBezTo>
                    <a:cubicBezTo>
                      <a:pt x="38147" y="49159"/>
                      <a:pt x="49158" y="38102"/>
                      <a:pt x="49158" y="24664"/>
                    </a:cubicBezTo>
                    <a:cubicBezTo>
                      <a:pt x="49158" y="11162"/>
                      <a:pt x="38147" y="76"/>
                      <a:pt x="246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66" name="Google Shape;566;p30"/>
          <p:cNvSpPr/>
          <p:nvPr/>
        </p:nvSpPr>
        <p:spPr>
          <a:xfrm>
            <a:off x="5822700" y="2411375"/>
            <a:ext cx="420000" cy="1506300"/>
          </a:xfrm>
          <a:prstGeom prst="rect">
            <a:avLst/>
          </a:prstGeom>
          <a:solidFill>
            <a:srgbClr val="6F40A8">
              <a:alpha val="5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" name="Google Shape;567;p30"/>
          <p:cNvSpPr/>
          <p:nvPr/>
        </p:nvSpPr>
        <p:spPr>
          <a:xfrm>
            <a:off x="5945274" y="3528269"/>
            <a:ext cx="174930" cy="167058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6F40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8" name="Google Shape;568;p30"/>
          <p:cNvSpPr/>
          <p:nvPr/>
        </p:nvSpPr>
        <p:spPr>
          <a:xfrm>
            <a:off x="5935566" y="3216303"/>
            <a:ext cx="194344" cy="134072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6F40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69" name="Google Shape;569;p30"/>
          <p:cNvSpPr/>
          <p:nvPr/>
        </p:nvSpPr>
        <p:spPr>
          <a:xfrm>
            <a:off x="5987552" y="2525124"/>
            <a:ext cx="90372" cy="194344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6F40A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70" name="Google Shape;570;p30"/>
          <p:cNvGrpSpPr/>
          <p:nvPr/>
        </p:nvGrpSpPr>
        <p:grpSpPr>
          <a:xfrm>
            <a:off x="5962191" y="2897371"/>
            <a:ext cx="141095" cy="141038"/>
            <a:chOff x="5796225" y="5379778"/>
            <a:chExt cx="346586" cy="346531"/>
          </a:xfrm>
        </p:grpSpPr>
        <p:sp>
          <p:nvSpPr>
            <p:cNvPr id="571" name="Google Shape;571;p30"/>
            <p:cNvSpPr/>
            <p:nvPr/>
          </p:nvSpPr>
          <p:spPr>
            <a:xfrm>
              <a:off x="5796225" y="5379778"/>
              <a:ext cx="346586" cy="346531"/>
            </a:xfrm>
            <a:custGeom>
              <a:rect b="b" l="l" r="r" t="t"/>
              <a:pathLst>
                <a:path extrusionOk="0" h="119907" w="119926">
                  <a:moveTo>
                    <a:pt x="98708" y="14513"/>
                  </a:moveTo>
                  <a:cubicBezTo>
                    <a:pt x="102529" y="14588"/>
                    <a:pt x="105656" y="17790"/>
                    <a:pt x="105656" y="21611"/>
                  </a:cubicBezTo>
                  <a:cubicBezTo>
                    <a:pt x="105656" y="25431"/>
                    <a:pt x="102454" y="28558"/>
                    <a:pt x="98633" y="28558"/>
                  </a:cubicBezTo>
                  <a:cubicBezTo>
                    <a:pt x="94720" y="28558"/>
                    <a:pt x="91611" y="25356"/>
                    <a:pt x="91611" y="21461"/>
                  </a:cubicBezTo>
                  <a:cubicBezTo>
                    <a:pt x="91686" y="17641"/>
                    <a:pt x="94888" y="14513"/>
                    <a:pt x="98708" y="14513"/>
                  </a:cubicBezTo>
                  <a:close/>
                  <a:moveTo>
                    <a:pt x="60000" y="28558"/>
                  </a:moveTo>
                  <a:cubicBezTo>
                    <a:pt x="77472" y="28558"/>
                    <a:pt x="91686" y="42828"/>
                    <a:pt x="91611" y="60244"/>
                  </a:cubicBezTo>
                  <a:cubicBezTo>
                    <a:pt x="91611" y="77641"/>
                    <a:pt x="77397" y="91761"/>
                    <a:pt x="60000" y="91761"/>
                  </a:cubicBezTo>
                  <a:cubicBezTo>
                    <a:pt x="42603" y="91761"/>
                    <a:pt x="28408" y="77566"/>
                    <a:pt x="28408" y="60150"/>
                  </a:cubicBezTo>
                  <a:cubicBezTo>
                    <a:pt x="28483" y="42753"/>
                    <a:pt x="42603" y="28558"/>
                    <a:pt x="60000" y="28558"/>
                  </a:cubicBezTo>
                  <a:close/>
                  <a:moveTo>
                    <a:pt x="15524" y="0"/>
                  </a:moveTo>
                  <a:cubicBezTo>
                    <a:pt x="13577" y="693"/>
                    <a:pt x="11461" y="1086"/>
                    <a:pt x="9588" y="2023"/>
                  </a:cubicBezTo>
                  <a:cubicBezTo>
                    <a:pt x="3502" y="5300"/>
                    <a:pt x="150" y="10524"/>
                    <a:pt x="150" y="17397"/>
                  </a:cubicBezTo>
                  <a:cubicBezTo>
                    <a:pt x="0" y="45805"/>
                    <a:pt x="75" y="74120"/>
                    <a:pt x="75" y="102454"/>
                  </a:cubicBezTo>
                  <a:cubicBezTo>
                    <a:pt x="75" y="112042"/>
                    <a:pt x="7884" y="119851"/>
                    <a:pt x="17472" y="119851"/>
                  </a:cubicBezTo>
                  <a:cubicBezTo>
                    <a:pt x="31639" y="119888"/>
                    <a:pt x="45820" y="119907"/>
                    <a:pt x="60000" y="119907"/>
                  </a:cubicBezTo>
                  <a:cubicBezTo>
                    <a:pt x="74181" y="119907"/>
                    <a:pt x="88362" y="119888"/>
                    <a:pt x="102529" y="119851"/>
                  </a:cubicBezTo>
                  <a:cubicBezTo>
                    <a:pt x="111105" y="119851"/>
                    <a:pt x="118296" y="113615"/>
                    <a:pt x="119701" y="105094"/>
                  </a:cubicBezTo>
                  <a:cubicBezTo>
                    <a:pt x="119776" y="104794"/>
                    <a:pt x="119851" y="104476"/>
                    <a:pt x="119926" y="104158"/>
                  </a:cubicBezTo>
                  <a:lnTo>
                    <a:pt x="119926" y="15450"/>
                  </a:lnTo>
                  <a:cubicBezTo>
                    <a:pt x="119776" y="14738"/>
                    <a:pt x="119607" y="13970"/>
                    <a:pt x="119383" y="13259"/>
                  </a:cubicBezTo>
                  <a:cubicBezTo>
                    <a:pt x="117266" y="6086"/>
                    <a:pt x="112510" y="1723"/>
                    <a:pt x="105094" y="225"/>
                  </a:cubicBezTo>
                  <a:cubicBezTo>
                    <a:pt x="104869" y="225"/>
                    <a:pt x="104720" y="75"/>
                    <a:pt x="104476" y="0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0"/>
            <p:cNvSpPr/>
            <p:nvPr/>
          </p:nvSpPr>
          <p:spPr>
            <a:xfrm>
              <a:off x="5898469" y="5482001"/>
              <a:ext cx="142070" cy="142070"/>
            </a:xfrm>
            <a:custGeom>
              <a:rect b="b" l="l" r="r" t="t"/>
              <a:pathLst>
                <a:path extrusionOk="0" h="49159" w="49159">
                  <a:moveTo>
                    <a:pt x="24645" y="1"/>
                  </a:moveTo>
                  <a:cubicBezTo>
                    <a:pt x="11143" y="1"/>
                    <a:pt x="76" y="10993"/>
                    <a:pt x="1" y="24495"/>
                  </a:cubicBezTo>
                  <a:cubicBezTo>
                    <a:pt x="1" y="38072"/>
                    <a:pt x="10993" y="49158"/>
                    <a:pt x="24570" y="49158"/>
                  </a:cubicBezTo>
                  <a:cubicBezTo>
                    <a:pt x="24616" y="49158"/>
                    <a:pt x="24661" y="49159"/>
                    <a:pt x="24706" y="49159"/>
                  </a:cubicBezTo>
                  <a:cubicBezTo>
                    <a:pt x="38147" y="49159"/>
                    <a:pt x="49158" y="38102"/>
                    <a:pt x="49158" y="24664"/>
                  </a:cubicBezTo>
                  <a:cubicBezTo>
                    <a:pt x="49158" y="11162"/>
                    <a:pt x="38147" y="76"/>
                    <a:pt x="24645" y="1"/>
                  </a:cubicBezTo>
                  <a:close/>
                </a:path>
              </a:pathLst>
            </a:custGeom>
            <a:solidFill>
              <a:srgbClr val="6F40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" name="Google Shape;573;p30"/>
          <p:cNvSpPr txBox="1"/>
          <p:nvPr>
            <p:ph idx="1" type="subTitle"/>
          </p:nvPr>
        </p:nvSpPr>
        <p:spPr>
          <a:xfrm>
            <a:off x="2221525" y="2972065"/>
            <a:ext cx="27768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+91 620 421 838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574" name="Google Shape;574;p30"/>
          <p:cNvSpPr txBox="1"/>
          <p:nvPr>
            <p:ph type="ctrTitle"/>
          </p:nvPr>
        </p:nvSpPr>
        <p:spPr>
          <a:xfrm>
            <a:off x="1286099" y="843265"/>
            <a:ext cx="39891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hanks</a:t>
            </a:r>
            <a:endParaRPr/>
          </a:p>
        </p:txBody>
      </p:sp>
      <p:sp>
        <p:nvSpPr>
          <p:cNvPr id="575" name="Google Shape;575;p30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" name="Google Shape;580;p31"/>
          <p:cNvSpPr txBox="1"/>
          <p:nvPr>
            <p:ph idx="12" type="sldNum"/>
          </p:nvPr>
        </p:nvSpPr>
        <p:spPr>
          <a:xfrm>
            <a:off x="8595300" y="2303100"/>
            <a:ext cx="5487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81" name="Google Shape;581;p31"/>
          <p:cNvSpPr txBox="1"/>
          <p:nvPr>
            <p:ph idx="1" type="subTitle"/>
          </p:nvPr>
        </p:nvSpPr>
        <p:spPr>
          <a:xfrm>
            <a:off x="1340525" y="2998418"/>
            <a:ext cx="4344600" cy="53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100"/>
              <a:t>This is where you give credit to the ones who are part of this project.</a:t>
            </a:r>
            <a:br>
              <a:rPr lang="es" sz="1100"/>
            </a:br>
            <a:r>
              <a:rPr lang="es" sz="1100"/>
              <a:t>Did you like the resources on this template? Get them for free at our other websites.</a:t>
            </a:r>
            <a:endParaRPr sz="1100"/>
          </a:p>
          <a:p>
            <a:pPr indent="0" lvl="0" marL="4572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-298450" lvl="0" marL="4572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ED7C43"/>
              </a:buClr>
              <a:buSzPts val="1100"/>
              <a:buFont typeface="Zilla Slab Light"/>
              <a:buChar char="◂"/>
            </a:pPr>
            <a:r>
              <a:rPr lang="es" sz="1100"/>
              <a:t>Presentation template by </a:t>
            </a:r>
            <a:r>
              <a:rPr lang="es" sz="1100">
                <a:solidFill>
                  <a:srgbClr val="FFFFFF"/>
                </a:solidFill>
                <a:highlight>
                  <a:srgbClr val="ED7C43"/>
                </a:highlight>
                <a:uFill>
                  <a:noFill/>
                </a:uFill>
                <a:hlinkClick r:id="rId3"/>
              </a:rPr>
              <a:t>Slidesgo</a:t>
            </a:r>
            <a:endParaRPr sz="1100">
              <a:solidFill>
                <a:srgbClr val="FFFFFF"/>
              </a:solidFill>
              <a:highlight>
                <a:srgbClr val="ED7C43"/>
              </a:highlight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D7C43"/>
              </a:buClr>
              <a:buSzPts val="1100"/>
              <a:buFont typeface="Zilla Slab Light"/>
              <a:buChar char="◂"/>
            </a:pPr>
            <a:r>
              <a:rPr lang="es" sz="1100"/>
              <a:t>Icons by </a:t>
            </a:r>
            <a:r>
              <a:rPr lang="es" sz="1100">
                <a:solidFill>
                  <a:srgbClr val="FFFFFF"/>
                </a:solidFill>
                <a:highlight>
                  <a:srgbClr val="ED7C43"/>
                </a:highlight>
                <a:uFill>
                  <a:noFill/>
                </a:uFill>
                <a:hlinkClick r:id="rId4"/>
              </a:rPr>
              <a:t>Flaticon</a:t>
            </a:r>
            <a:endParaRPr sz="1100">
              <a:solidFill>
                <a:srgbClr val="FFFFFF"/>
              </a:solidFill>
              <a:highlight>
                <a:srgbClr val="ED7C43"/>
              </a:highlight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D7C43"/>
              </a:buClr>
              <a:buSzPts val="1100"/>
              <a:buFont typeface="Zilla Slab Light"/>
              <a:buChar char="◂"/>
            </a:pPr>
            <a:r>
              <a:rPr lang="es" sz="1100"/>
              <a:t>Infographics by </a:t>
            </a:r>
            <a:r>
              <a:rPr lang="es" sz="1100">
                <a:solidFill>
                  <a:srgbClr val="FFFFFF"/>
                </a:solidFill>
                <a:highlight>
                  <a:srgbClr val="ED7C43"/>
                </a:highlight>
                <a:uFill>
                  <a:noFill/>
                </a:uFill>
                <a:hlinkClick r:id="rId5"/>
              </a:rPr>
              <a:t>Freepik</a:t>
            </a:r>
            <a:endParaRPr sz="1100">
              <a:solidFill>
                <a:srgbClr val="FFFFFF"/>
              </a:solidFill>
              <a:highlight>
                <a:srgbClr val="ED7C43"/>
              </a:highlight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D7C43"/>
              </a:buClr>
              <a:buSzPts val="1100"/>
              <a:buFont typeface="Zilla Slab Light"/>
              <a:buChar char="◂"/>
            </a:pPr>
            <a:r>
              <a:rPr lang="es" sz="1100"/>
              <a:t>Images created by </a:t>
            </a:r>
            <a:r>
              <a:rPr lang="es" sz="1100">
                <a:solidFill>
                  <a:srgbClr val="FFFFFF"/>
                </a:solidFill>
                <a:highlight>
                  <a:srgbClr val="ED7C43"/>
                </a:highlight>
                <a:uFill>
                  <a:noFill/>
                </a:uFill>
                <a:hlinkClick r:id="rId6"/>
              </a:rPr>
              <a:t>Freepik</a:t>
            </a:r>
            <a:endParaRPr sz="1100">
              <a:solidFill>
                <a:srgbClr val="FFFFFF"/>
              </a:solidFill>
              <a:highlight>
                <a:srgbClr val="ED7C43"/>
              </a:highlight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D7C43"/>
              </a:buClr>
              <a:buSzPts val="1100"/>
              <a:buFont typeface="Zilla Slab Light"/>
              <a:buChar char="◂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D7C43"/>
              </a:buClr>
              <a:buSzPts val="1100"/>
              <a:buFont typeface="Zilla Slab Light"/>
              <a:buChar char="◂"/>
            </a:pPr>
            <a:r>
              <a:rPr lang="es" sz="1100"/>
              <a:t>Text &amp; Image slide photo created by Freepik.com</a:t>
            </a:r>
            <a:endParaRPr sz="1100"/>
          </a:p>
        </p:txBody>
      </p:sp>
      <p:sp>
        <p:nvSpPr>
          <p:cNvPr id="582" name="Google Shape;582;p31"/>
          <p:cNvSpPr txBox="1"/>
          <p:nvPr>
            <p:ph type="ctrTitle"/>
          </p:nvPr>
        </p:nvSpPr>
        <p:spPr>
          <a:xfrm flipH="1">
            <a:off x="3821251" y="843265"/>
            <a:ext cx="39891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6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8" name="Google Shape;588;p3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89" name="Google Shape;589;p3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90" name="Google Shape;590;p3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4" name="Shape 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" name="Google Shape;595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6" name="Google Shape;596;p3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597" name="Google Shape;597;p3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Josefin Sans</a:t>
            </a:r>
            <a:br>
              <a:rPr b="1" lang="es">
                <a:solidFill>
                  <a:srgbClr val="FFFFFF"/>
                </a:solidFill>
              </a:rPr>
            </a:b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https://fonts.google.com/specimen/Josefin+Sans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Zilla Slab</a:t>
            </a:r>
            <a:br>
              <a:rPr b="1" lang="es">
                <a:solidFill>
                  <a:schemeClr val="lt1"/>
                </a:solidFill>
              </a:rPr>
            </a:b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https://fonts.google.com/specimen/Zilla+Slab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98" name="Google Shape;598;p33"/>
          <p:cNvGrpSpPr/>
          <p:nvPr/>
        </p:nvGrpSpPr>
        <p:grpSpPr>
          <a:xfrm>
            <a:off x="4191626" y="3550879"/>
            <a:ext cx="760615" cy="724862"/>
            <a:chOff x="2072503" y="3521476"/>
            <a:chExt cx="791400" cy="754200"/>
          </a:xfrm>
        </p:grpSpPr>
        <p:sp>
          <p:nvSpPr>
            <p:cNvPr id="599" name="Google Shape;599;p33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F40A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00" name="Google Shape;600;p33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#6f40a8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01" name="Google Shape;601;p33"/>
          <p:cNvGrpSpPr/>
          <p:nvPr/>
        </p:nvGrpSpPr>
        <p:grpSpPr>
          <a:xfrm>
            <a:off x="3171054" y="3550879"/>
            <a:ext cx="760615" cy="724862"/>
            <a:chOff x="3134343" y="3521476"/>
            <a:chExt cx="791400" cy="754200"/>
          </a:xfrm>
        </p:grpSpPr>
        <p:sp>
          <p:nvSpPr>
            <p:cNvPr id="602" name="Google Shape;602;p33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D7C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3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#ed7c43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604" name="Google Shape;604;p33"/>
          <p:cNvGrpSpPr/>
          <p:nvPr/>
        </p:nvGrpSpPr>
        <p:grpSpPr>
          <a:xfrm>
            <a:off x="5212108" y="3550879"/>
            <a:ext cx="760620" cy="724862"/>
            <a:chOff x="4196177" y="3521476"/>
            <a:chExt cx="791405" cy="754200"/>
          </a:xfrm>
        </p:grpSpPr>
        <p:sp>
          <p:nvSpPr>
            <p:cNvPr id="605" name="Google Shape;605;p3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606" name="Google Shape;606;p3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p3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2" name="Google Shape;612;p3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613" name="Google Shape;613;p3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614" name="Google Shape;614;p3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" name="Google Shape;627;p3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628" name="Google Shape;628;p3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" name="Google Shape;630;p3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631" name="Google Shape;631;p3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" name="Google Shape;635;p3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636" name="Google Shape;636;p3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" name="Google Shape;638;p3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639" name="Google Shape;639;p3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" name="Google Shape;642;p3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643" name="Google Shape;643;p3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" name="Google Shape;646;p3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647" name="Google Shape;647;p3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" name="Google Shape;649;p3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650" name="Google Shape;650;p3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" name="Google Shape;654;p3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655" name="Google Shape;655;p3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3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660" name="Google Shape;660;p3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" name="Google Shape;665;p3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666" name="Google Shape;666;p3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" name="Google Shape;688;p3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689" name="Google Shape;689;p3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" name="Google Shape;748;p3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749" name="Google Shape;749;p3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" name="Google Shape;761;p3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762" name="Google Shape;762;p3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" name="Google Shape;772;p3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773" name="Google Shape;773;p3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" name="Google Shape;777;p3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778" name="Google Shape;778;p3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3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782" name="Google Shape;782;p3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" name="Google Shape;788;p3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789" name="Google Shape;789;p3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" name="Google Shape;796;p3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797" name="Google Shape;797;p3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3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03" name="Google Shape;803;p3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" name="Google Shape;813;p3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" name="Google Shape;814;p3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" name="Google Shape;815;p3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" name="Google Shape;816;p3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" name="Google Shape;817;p3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818" name="Google Shape;818;p3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" name="Google Shape;820;p3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821" name="Google Shape;821;p3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" name="Google Shape;823;p3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824" name="Google Shape;824;p3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3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827" name="Google Shape;827;p3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3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830" name="Google Shape;830;p3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3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833" name="Google Shape;833;p3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3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836" name="Google Shape;836;p3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3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839" name="Google Shape;839;p3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3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843" name="Google Shape;843;p3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" name="Google Shape;846;p3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847" name="Google Shape;847;p3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3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851" name="Google Shape;851;p3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" name="Google Shape;854;p3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855" name="Google Shape;855;p3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" name="Google Shape;858;p3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859" name="Google Shape;859;p3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" name="Google Shape;862;p3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863" name="Google Shape;863;p3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" name="Google Shape;865;p3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3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3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3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" name="Google Shape;869;p3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3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3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3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3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3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" name="Google Shape;876;p3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877" name="Google Shape;877;p3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" name="Google Shape;879;p3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" name="Google Shape;880;p3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881" name="Google Shape;881;p3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" name="Google Shape;883;p3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884" name="Google Shape;884;p3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" name="Google Shape;886;p3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3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3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" name="Google Shape;889;p3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890" name="Google Shape;890;p3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" name="Google Shape;899;p3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00" name="Google Shape;900;p3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3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917" name="Google Shape;917;p3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" name="Google Shape;919;p3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920" name="Google Shape;920;p3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3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941" name="Google Shape;941;p3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" name="Google Shape;1019;p3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3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" name="Google Shape;1021;p3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3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" name="Google Shape;1023;p3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" name="Google Shape;1024;p3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" name="Google Shape;1025;p3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3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3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3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" name="Google Shape;1029;p3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" name="Google Shape;1030;p3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3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3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3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3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3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3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3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3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3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3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3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" name="Google Shape;1042;p3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43" name="Google Shape;1043;p3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226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7" name="Google Shape;1227;p3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228" name="Google Shape;1228;p3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" name="Google Shape;1231;p3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232" name="Google Shape;1232;p3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" name="Google Shape;1234;p3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235" name="Google Shape;1235;p3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3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238" name="Google Shape;1238;p3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" name="Google Shape;1240;p3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241" name="Google Shape;1241;p3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2" name="Google Shape;1242;p3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243" name="Google Shape;1243;p3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3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3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6" name="Google Shape;1246;p3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247" name="Google Shape;1247;p3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8" name="Google Shape;1248;p3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249" name="Google Shape;1249;p3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3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1" name="Google Shape;1251;p3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252" name="Google Shape;1252;p3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" name="Google Shape;1254;p3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255" name="Google Shape;1255;p3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256" name="Google Shape;1256;p3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57" name="Google Shape;1257;p3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258" name="Google Shape;1258;p3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" name="Google Shape;1259;p3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260" name="Google Shape;1260;p3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3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262" name="Google Shape;1262;p3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6" name="Google Shape;1266;p3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267" name="Google Shape;1267;p3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3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3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3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1" name="Google Shape;1271;p3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272" name="Google Shape;1272;p3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273" name="Google Shape;1273;p3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274" name="Google Shape;1274;p3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" name="Google Shape;1275;p3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6" name="Google Shape;1276;p3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277" name="Google Shape;1277;p3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78" name="Google Shape;1278;p3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279" name="Google Shape;1279;p3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80" name="Google Shape;1280;p3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281" name="Google Shape;1281;p3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282" name="Google Shape;1282;p3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3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4" name="Google Shape;1284;p3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285" name="Google Shape;1285;p3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286" name="Google Shape;1286;p3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287" name="Google Shape;1287;p3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3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289" name="Google Shape;1289;p3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" name="Google Shape;1292;p3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293" name="Google Shape;1293;p3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" name="Google Shape;1297;p3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298" name="Google Shape;1298;p3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3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305" name="Google Shape;1305;p3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07" name="Google Shape;1307;p3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" name="Google Shape;1308;p3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09" name="Google Shape;1309;p3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310" name="Google Shape;1310;p3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3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3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3" name="Google Shape;1313;p3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314" name="Google Shape;1314;p3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3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3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7" name="Google Shape;1317;p3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318" name="Google Shape;1318;p3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3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3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1" name="Google Shape;1321;p3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322" name="Google Shape;1322;p3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3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325" name="Google Shape;1325;p3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326" name="Google Shape;1326;p3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3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8" name="Google Shape;1328;p3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329" name="Google Shape;1329;p3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3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1" name="Google Shape;1331;p3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332" name="Google Shape;1332;p3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3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4" name="Google Shape;1334;p3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335" name="Google Shape;1335;p3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3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37" name="Google Shape;1337;p3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338" name="Google Shape;1338;p3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" name="Google Shape;1340;p3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341" name="Google Shape;1341;p3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3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352" name="Google Shape;1352;p3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353" name="Google Shape;1353;p3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3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55" name="Google Shape;1355;p3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356" name="Google Shape;1356;p3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357" name="Google Shape;1357;p3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" name="Google Shape;1358;p3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59" name="Google Shape;1359;p3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360" name="Google Shape;1360;p3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" name="Google Shape;1361;p3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2" name="Google Shape;1362;p3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363" name="Google Shape;1363;p3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" name="Google Shape;1364;p3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5" name="Google Shape;1365;p3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366" name="Google Shape;1366;p3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" name="Google Shape;1367;p3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68" name="Google Shape;1368;p3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69" name="Google Shape;1369;p3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370" name="Google Shape;1370;p3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371" name="Google Shape;1371;p3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3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3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4" name="Google Shape;1374;p3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375" name="Google Shape;1375;p3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3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3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8" name="Google Shape;1378;p3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379" name="Google Shape;1379;p3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3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383" name="Google Shape;1383;p3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6" name="Google Shape;1386;p3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387" name="Google Shape;1387;p3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3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3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0" name="Google Shape;1390;p3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391" name="Google Shape;1391;p3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8" name="Google Shape;1408;p3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9" name="Google Shape;1409;p3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410" name="Google Shape;1410;p3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" name="Google Shape;1412;p3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413" name="Google Shape;1413;p3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" name="Google Shape;1424;p3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425" name="Google Shape;1425;p3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" name="Google Shape;1452;p3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453" name="Google Shape;1453;p3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54" name="Google Shape;1454;p3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55" name="Google Shape;1455;p3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57" name="Google Shape;1457;p3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60" name="Google Shape;1460;p3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1" name="Google Shape;1461;p3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462" name="Google Shape;1462;p3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467" name="Google Shape;1467;p3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473" name="Google Shape;1473;p3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" name="Google Shape;1508;p3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09" name="Google Shape;1509;p3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0" name="Google Shape;1510;p3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511" name="Google Shape;1511;p3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5" name="Google Shape;1515;p3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516" name="Google Shape;1516;p3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3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0" name="Google Shape;1520;p3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521" name="Google Shape;1521;p3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3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526" name="Google Shape;1526;p3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527" name="Google Shape;1527;p3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3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3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3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1" name="Google Shape;1531;p3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532" name="Google Shape;1532;p3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3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3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5" name="Google Shape;1535;p3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536" name="Google Shape;1536;p3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37" name="Google Shape;1537;p3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39" name="Google Shape;1539;p3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540" name="Google Shape;1540;p3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3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3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3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4" name="Google Shape;1544;p3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545" name="Google Shape;1545;p3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3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3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8" name="Google Shape;1548;p3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549" name="Google Shape;1549;p3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3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1" name="Google Shape;1551;p3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552" name="Google Shape;1552;p3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553" name="Google Shape;1553;p3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3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3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3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3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3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3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3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3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3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3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3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3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3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3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3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3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3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3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3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3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3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3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3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3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3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3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3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3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3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3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3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6" name="Google Shape;1586;p3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587" name="Google Shape;1587;p3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3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3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3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3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4" name="Google Shape;1594;p3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595" name="Google Shape;1595;p3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" name="Google Shape;1601;p3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02" name="Google Shape;1602;p3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" name="Google Shape;1606;p3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07" name="Google Shape;1607;p3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" name="Google Shape;1610;p3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611" name="Google Shape;1611;p3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612" name="Google Shape;1612;p3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4" name="Google Shape;1614;p3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615" name="Google Shape;1615;p3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7" name="Google Shape;1617;p3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618" name="Google Shape;1618;p3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1" name="Google Shape;1621;p3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622" name="Google Shape;1622;p3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623" name="Google Shape;1623;p3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6" name="Google Shape;1626;p3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627" name="Google Shape;1627;p3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0" name="Google Shape;1630;p3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631" name="Google Shape;1631;p3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3" name="Google Shape;1633;p3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634" name="Google Shape;1634;p3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" name="Google Shape;1647;p3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648" name="Google Shape;1648;p3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649" name="Google Shape;1649;p3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3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3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2" name="Google Shape;1652;p3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653" name="Google Shape;1653;p3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3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6" name="Google Shape;1656;p3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657" name="Google Shape;1657;p3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0" name="Google Shape;1660;p3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661" name="Google Shape;1661;p3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" name="Google Shape;1672;p3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673" name="Google Shape;1673;p3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" name="Google Shape;1675;p3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676" name="Google Shape;1676;p3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3" name="Google Shape;1713;p3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714" name="Google Shape;1714;p3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" name="Google Shape;1729;p3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730" name="Google Shape;1730;p3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731" name="Google Shape;1731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3" name="Google Shape;1733;p3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734" name="Google Shape;1734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6" name="Google Shape;1736;p3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737" name="Google Shape;1737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38" name="Google Shape;1738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39" name="Google Shape;1739;p3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740" name="Google Shape;1740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41" name="Google Shape;1741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2" name="Google Shape;1742;p3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743" name="Google Shape;1743;p3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744" name="Google Shape;1744;p3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3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3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7" name="Google Shape;1747;p3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748" name="Google Shape;1748;p3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3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3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1" name="Google Shape;1751;p3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752" name="Google Shape;1752;p3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3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3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5" name="Google Shape;1755;p3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756" name="Google Shape;1756;p3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3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3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9" name="Google Shape;1759;p3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760" name="Google Shape;1760;p3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3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3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3" name="Google Shape;1763;p3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764" name="Google Shape;1764;p3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3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3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7" name="Google Shape;1767;p3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768" name="Google Shape;1768;p3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3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3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1" name="Google Shape;1771;p3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772" name="Google Shape;1772;p3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3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3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5" name="Google Shape;1775;p3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776" name="Google Shape;1776;p3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3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3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9" name="Google Shape;1779;p3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780" name="Google Shape;1780;p3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3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3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3" name="Google Shape;1783;p3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784" name="Google Shape;1784;p3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785" name="Google Shape;1785;p3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3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7" name="Google Shape;1787;p3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788" name="Google Shape;1788;p3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3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0" name="Google Shape;1790;p3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791" name="Google Shape;1791;p3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3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3" name="Google Shape;1793;p3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794" name="Google Shape;1794;p3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3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6" name="Google Shape;1796;p3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797" name="Google Shape;1797;p3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3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9" name="Google Shape;1799;p3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00" name="Google Shape;1800;p3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3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2" name="Google Shape;1802;p3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03" name="Google Shape;1803;p3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3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5" name="Google Shape;1805;p3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06" name="Google Shape;1806;p3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3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8" name="Google Shape;1808;p3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09" name="Google Shape;1809;p3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3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1" name="Google Shape;1811;p3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812" name="Google Shape;1812;p3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3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14" name="Google Shape;1814;p3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" name="Google Shape;1815;p3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" name="Google Shape;1816;p3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7" name="Google Shape;1817;p3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3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9" name="Google Shape;1819;p3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3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3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3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3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3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3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3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3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3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3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3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1" name="Google Shape;1831;p3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2" name="Google Shape;1832;p3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3" name="Google Shape;1833;p3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4" name="Google Shape;1834;p3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3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3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3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3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3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3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3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3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3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3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3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3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3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" name="Google Shape;1848;p3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9" name="Google Shape;1849;p3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850" name="Google Shape;1850;p3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3" name="Google Shape;2803;p3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04" name="Google Shape;2804;p3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05" name="Google Shape;2805;p3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3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07" name="Google Shape;2807;p3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9" name="Google Shape;2809;p3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810" name="Google Shape;2810;p3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811" name="Google Shape;2811;p3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12" name="Google Shape;2812;p3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13" name="Google Shape;2813;p3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814" name="Google Shape;2814;p3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15" name="Google Shape;2815;p3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816" name="Google Shape;2816;p3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817" name="Google Shape;2817;p3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18" name="Google Shape;2818;p3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19" name="Google Shape;2819;p3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0" name="Google Shape;2820;p3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1" name="Google Shape;2821;p3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22" name="Google Shape;2822;p3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823" name="Google Shape;2823;p3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24" name="Google Shape;2824;p3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5" name="Google Shape;2825;p3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826" name="Google Shape;2826;p3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27" name="Google Shape;2827;p3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3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3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3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3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2" name="Google Shape;2832;p3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833" name="Google Shape;2833;p3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3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35" name="Google Shape;2835;p3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836" name="Google Shape;2836;p3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3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38" name="Google Shape;2838;p3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39" name="Google Shape;2839;p3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840" name="Google Shape;2840;p3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3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42" name="Google Shape;2842;p3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843" name="Google Shape;2843;p3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44" name="Google Shape;2844;p3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5" name="Google Shape;2845;p3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846" name="Google Shape;2846;p3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47" name="Google Shape;2847;p3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848" name="Google Shape;2848;p3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9" name="Google Shape;2849;p3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850" name="Google Shape;2850;p3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851" name="Google Shape;2851;p3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2" name="Google Shape;2852;p3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3" name="Google Shape;2853;p3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854" name="Google Shape;2854;p3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5" name="Google Shape;2855;p3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6" name="Google Shape;2856;p3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857" name="Google Shape;2857;p3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58" name="Google Shape;2858;p3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9" name="Google Shape;2859;p3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2" name="Google Shape;2862;p3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863" name="Google Shape;2863;p3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3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3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3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3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3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3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3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3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3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3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3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3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3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3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3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9" name="Google Shape;2879;p3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1" name="Google Shape;2901;p3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02" name="Google Shape;2902;p3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3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04" name="Google Shape;2904;p3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5" name="Google Shape;2905;p3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06" name="Google Shape;2906;p3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3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3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3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0" name="Google Shape;2910;p3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7" name="Google Shape;2917;p3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918" name="Google Shape;2918;p3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3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3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3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22" name="Google Shape;2922;p3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1" name="Google Shape;2951;p3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952" name="Google Shape;2952;p3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54" name="Google Shape;2954;p3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5" name="Google Shape;2955;p3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956" name="Google Shape;2956;p3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8" name="Google Shape;2958;p3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959" name="Google Shape;2959;p3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1" name="Google Shape;2961;p3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9" name="Google Shape;2969;p3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970" name="Google Shape;2970;p3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74" name="Google Shape;2974;p3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82" name="Google Shape;2982;p3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983" name="Google Shape;2983;p3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87" name="Google Shape;2987;p3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9" name="Google Shape;3029;p3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030" name="Google Shape;3030;p3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2" name="Google Shape;3032;p3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7" name="Google Shape;3067;p3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068" name="Google Shape;3068;p3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069" name="Google Shape;3069;p3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3" name="Google Shape;3343;p3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44" name="Google Shape;3344;p3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345" name="Google Shape;3345;p3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81" name="Google Shape;3381;p3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382" name="Google Shape;3382;p3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383" name="Google Shape;3383;p3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9" name="Google Shape;3399;p3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00" name="Google Shape;3400;p3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3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3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3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3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3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3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3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3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3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3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3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3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3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3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3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3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3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3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3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3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3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3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3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3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3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3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3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3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3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3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3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3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3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3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3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3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3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3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3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3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3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3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3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3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3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3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3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3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3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3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3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3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3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3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3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3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3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3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3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3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3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3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3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3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3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3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3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3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3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3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3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3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3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3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3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3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3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3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3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3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3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3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3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3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3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3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3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3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3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3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3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3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3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3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3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3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3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3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3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3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3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3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3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3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3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3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3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3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3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3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3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3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3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3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3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3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3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3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3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3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3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3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3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3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3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3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3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3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3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3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3" name="Google Shape;3713;p3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717" name="Shape 3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8" name="Google Shape;3718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719" name="Google Shape;3719;p3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paint-bucket/pen.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720" name="Google Shape;3720;p36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721" name="Google Shape;3721;p3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3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3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5" name="Google Shape;3725;p3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6" name="Google Shape;3726;p3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27" name="Google Shape;3727;p36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728" name="Google Shape;3728;p3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9" name="Google Shape;3729;p3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30" name="Google Shape;3730;p36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731" name="Google Shape;3731;p3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33" name="Google Shape;3733;p36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734" name="Google Shape;3734;p3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3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36" name="Google Shape;3736;p36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737" name="Google Shape;3737;p3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8" name="Google Shape;3738;p3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3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3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1" name="Google Shape;3741;p3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2" name="Google Shape;3742;p3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43" name="Google Shape;3743;p36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744" name="Google Shape;3744;p3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5" name="Google Shape;3745;p3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3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3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3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3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3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52" name="Google Shape;3752;p36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3753" name="Google Shape;3753;p3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3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55" name="Google Shape;3755;p36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3756" name="Google Shape;3756;p3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3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58" name="Google Shape;3758;p36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3759" name="Google Shape;3759;p3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3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61" name="Google Shape;3761;p36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3762" name="Google Shape;3762;p3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3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4" name="Google Shape;3764;p3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3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67" name="Google Shape;3767;p36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3768" name="Google Shape;3768;p3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3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3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3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772" name="Google Shape;3772;p36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773" name="Google Shape;3773;p36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3774" name="Google Shape;3774;p3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3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3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77" name="Google Shape;3777;p36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3778" name="Google Shape;3778;p3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3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80" name="Google Shape;3780;p36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3781" name="Google Shape;3781;p3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3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3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784" name="Google Shape;3784;p36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785" name="Google Shape;3785;p36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3786" name="Google Shape;3786;p3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7" name="Google Shape;3787;p3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8" name="Google Shape;3788;p3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3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90" name="Google Shape;3790;p36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3791" name="Google Shape;3791;p3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3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93" name="Google Shape;3793;p36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3794" name="Google Shape;3794;p3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3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3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3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3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3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0" name="Google Shape;3800;p36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3801" name="Google Shape;3801;p3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2" name="Google Shape;3802;p3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3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3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3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6" name="Google Shape;3806;p3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3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8" name="Google Shape;3808;p36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3809" name="Google Shape;3809;p3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3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3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3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3" name="Google Shape;3813;p36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3814" name="Google Shape;3814;p3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3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6" name="Google Shape;3816;p36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3817" name="Google Shape;3817;p3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3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3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0" name="Google Shape;3820;p36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3821" name="Google Shape;3821;p3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3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3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4" name="Google Shape;3824;p36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3825" name="Google Shape;3825;p3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3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7" name="Google Shape;3827;p36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3828" name="Google Shape;3828;p3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3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3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3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3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3" name="Google Shape;3833;p36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3834" name="Google Shape;3834;p3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3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3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3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3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3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3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3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3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3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3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3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3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3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3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3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3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3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3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3" name="Google Shape;3853;p36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3854" name="Google Shape;3854;p3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3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3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3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8" name="Google Shape;3858;p36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3859" name="Google Shape;3859;p3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3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3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2" name="Google Shape;3862;p36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3863" name="Google Shape;3863;p3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3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3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3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3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8" name="Google Shape;3868;p36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3869" name="Google Shape;3869;p3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3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3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2" name="Google Shape;3872;p36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3873" name="Google Shape;3873;p3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3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6" name="Google Shape;3876;p36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3877" name="Google Shape;3877;p3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3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3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2" name="Google Shape;3882;p36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3883" name="Google Shape;3883;p3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4" name="Google Shape;3884;p3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3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86" name="Google Shape;3886;p36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87" name="Google Shape;3887;p36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3888" name="Google Shape;3888;p3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3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36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3891" name="Google Shape;3891;p3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3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3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3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3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3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3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3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9" name="Google Shape;3899;p36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3900" name="Google Shape;3900;p3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3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3" name="Google Shape;3903;p36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3904" name="Google Shape;3904;p3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6" name="Google Shape;3906;p36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3907" name="Google Shape;3907;p3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3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3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0" name="Google Shape;3910;p36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3911" name="Google Shape;3911;p3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3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3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3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3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6" name="Google Shape;3916;p36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3917" name="Google Shape;3917;p3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3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19" name="Google Shape;3919;p36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20" name="Google Shape;3920;p36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3921" name="Google Shape;3921;p3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3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3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3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3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3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3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8" name="Google Shape;3928;p36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3929" name="Google Shape;3929;p3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3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3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2" name="Google Shape;3932;p36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3933" name="Google Shape;3933;p3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3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3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7" name="Google Shape;3937;p36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3938" name="Google Shape;3938;p3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3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3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3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3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3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4" name="Google Shape;3944;p36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3945" name="Google Shape;3945;p3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3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3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8" name="Google Shape;3948;p36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3949" name="Google Shape;3949;p3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3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3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3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3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36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3957" name="Google Shape;3957;p3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3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3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3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62" name="Google Shape;3962;p36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63" name="Google Shape;3963;p36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3964" name="Google Shape;3964;p3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3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3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36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3968" name="Google Shape;3968;p3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3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70" name="Google Shape;3970;p36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71" name="Google Shape;3971;p36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3972" name="Google Shape;3972;p3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3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4" name="Google Shape;3974;p36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3975" name="Google Shape;3975;p3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3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77" name="Google Shape;3977;p36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3978" name="Google Shape;3978;p36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79" name="Google Shape;3979;p36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3980" name="Google Shape;3980;p3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3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3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3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5" name="Google Shape;3985;p36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3986" name="Google Shape;3986;p3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3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3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3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3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2" name="Google Shape;3992;p36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3993" name="Google Shape;3993;p3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3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3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3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3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8" name="Google Shape;3998;p36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3999" name="Google Shape;3999;p3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3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3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3" name="Google Shape;4003;p36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004" name="Google Shape;4004;p3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3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36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007" name="Google Shape;4007;p3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9" name="Google Shape;4009;p36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010" name="Google Shape;4010;p3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3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2" name="Google Shape;4012;p36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013" name="Google Shape;4013;p3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3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5" name="Google Shape;4015;p36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016" name="Google Shape;4016;p3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3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3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3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3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2" name="Google Shape;4022;p36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023" name="Google Shape;4023;p3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3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3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6" name="Google Shape;4026;p36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027" name="Google Shape;4027;p3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3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3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36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032" name="Google Shape;4032;p3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3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36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036" name="Google Shape;4036;p3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3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3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3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3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3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3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3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36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045" name="Google Shape;4045;p3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3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3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3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0" name="Google Shape;4050;p36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051" name="Google Shape;4051;p3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3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3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3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3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3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7" name="Google Shape;4057;p36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058" name="Google Shape;4058;p3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3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3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3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3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3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3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3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3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3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3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0" name="Google Shape;4070;p36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071" name="Google Shape;4071;p3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3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3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3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3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3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3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8" name="Google Shape;4078;p36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079" name="Google Shape;4079;p3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3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3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3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4" name="Google Shape;4084;p36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085" name="Google Shape;4085;p3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87" name="Google Shape;4087;p36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88" name="Google Shape;4088;p36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089" name="Google Shape;4089;p3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3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1" name="Google Shape;4091;p36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092" name="Google Shape;4092;p3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5" name="Google Shape;4095;p36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096" name="Google Shape;4096;p3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3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3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36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100" name="Google Shape;4100;p3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3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2" name="Google Shape;4102;p36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103" name="Google Shape;4103;p3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3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36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106" name="Google Shape;4106;p3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3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9" name="Google Shape;4109;p36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110" name="Google Shape;4110;p3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3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3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36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114" name="Google Shape;4114;p3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3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3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36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119" name="Google Shape;4119;p3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3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3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3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3" name="Google Shape;4123;p36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124" name="Google Shape;4124;p3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3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3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3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8" name="Google Shape;4128;p36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129" name="Google Shape;4129;p3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3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3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36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133" name="Google Shape;4133;p3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3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5" name="Google Shape;4135;p36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136" name="Google Shape;4136;p3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3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8" name="Google Shape;4138;p36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139" name="Google Shape;4139;p3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3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3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3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36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144" name="Google Shape;4144;p3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3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3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3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36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150" name="Google Shape;4150;p3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3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3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3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3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3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3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57" name="Google Shape;4157;p36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8" name="Google Shape;4158;p36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159" name="Google Shape;4159;p3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3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3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3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36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164" name="Google Shape;4164;p3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3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3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3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3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3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3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4" name="Google Shape;4174;p36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175" name="Google Shape;4175;p3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3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3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36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179" name="Google Shape;4179;p3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3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3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83" name="Google Shape;4183;p36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84" name="Google Shape;4184;p36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85" name="Google Shape;4185;p36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186" name="Google Shape;4186;p3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3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3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36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190" name="Google Shape;4190;p3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3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3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3" name="Google Shape;4193;p36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194" name="Google Shape;4194;p3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3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3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3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36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199" name="Google Shape;4199;p3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36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203" name="Google Shape;4203;p3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3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05" name="Google Shape;4205;p36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06" name="Google Shape;4206;p36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207" name="Google Shape;4207;p3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3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36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210" name="Google Shape;4210;p3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3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3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3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14" name="Google Shape;4214;p36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15" name="Google Shape;4215;p36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16" name="Google Shape;4216;p36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217" name="Google Shape;4217;p3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3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3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36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221" name="Google Shape;4221;p3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3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3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4" name="Google Shape;4224;p36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225" name="Google Shape;4225;p3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3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3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28" name="Google Shape;4228;p36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29" name="Google Shape;4229;p36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30" name="Google Shape;4230;p36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231" name="Google Shape;4231;p3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3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36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234" name="Google Shape;4234;p3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3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37" name="Google Shape;4237;p36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38" name="Google Shape;4238;p36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239" name="Google Shape;4239;p3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3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36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244" name="Google Shape;4244;p3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3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3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3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3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36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251" name="Google Shape;4251;p3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3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36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254" name="Google Shape;4254;p3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3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3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3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8" name="Google Shape;4258;p36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59" name="Google Shape;4259;p36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60" name="Google Shape;4260;p36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261" name="Google Shape;4261;p3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3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3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3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3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3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3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69" name="Google Shape;4269;p36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70" name="Google Shape;4270;p36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271" name="Google Shape;4271;p3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3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3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4" name="Google Shape;4274;p36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275" name="Google Shape;4275;p3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3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3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36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279" name="Google Shape;4279;p3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3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3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36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283" name="Google Shape;4283;p3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3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3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3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36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288" name="Google Shape;4288;p3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3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3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3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36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293" name="Google Shape;4293;p3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3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95" name="Google Shape;4295;p36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96" name="Google Shape;4296;p36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97" name="Google Shape;4297;p36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98" name="Google Shape;4298;p36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299" name="Google Shape;4299;p3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3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1" name="Google Shape;4301;p36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302" name="Google Shape;4302;p3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3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3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3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3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07" name="Google Shape;4307;p36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08" name="Google Shape;4308;p36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309" name="Google Shape;4309;p3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3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3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12" name="Google Shape;4312;p36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13" name="Google Shape;4313;p36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14" name="Google Shape;4314;p36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315" name="Google Shape;4315;p3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3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7" name="Google Shape;4317;p36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318" name="Google Shape;4318;p3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3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0" name="Google Shape;4320;p36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321" name="Google Shape;4321;p3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3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23" name="Google Shape;4323;p36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24" name="Google Shape;4324;p36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325" name="Google Shape;4325;p3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3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3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3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3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36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331" name="Google Shape;4331;p3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3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3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36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335" name="Google Shape;4335;p3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3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37" name="Google Shape;4337;p36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38" name="Google Shape;4338;p36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339" name="Google Shape;4339;p3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3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36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342" name="Google Shape;4342;p3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3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3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3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6" name="Google Shape;4346;p36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47" name="Google Shape;4347;p36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8" name="Google Shape;4348;p36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349" name="Google Shape;4349;p3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3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3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3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3" name="Google Shape;4353;p36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354" name="Google Shape;4354;p3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3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3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3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36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359" name="Google Shape;4359;p3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3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3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3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36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364" name="Google Shape;4364;p3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3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3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3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8" name="Google Shape;4368;p36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369" name="Google Shape;4369;p3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3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3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2" name="Google Shape;4372;p36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373" name="Google Shape;4373;p3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3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3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3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36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378" name="Google Shape;4378;p3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3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0" name="Google Shape;4380;p36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1" name="Google Shape;4381;p36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382" name="Google Shape;4382;p3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3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36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385" name="Google Shape;4385;p3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3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7" name="Google Shape;4387;p36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8" name="Google Shape;4388;p36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389" name="Google Shape;4389;p3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3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3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36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393" name="Google Shape;4393;p3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3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5" name="Google Shape;4395;p36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396" name="Google Shape;4396;p3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3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3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9" name="Google Shape;4399;p36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400" name="Google Shape;4400;p3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3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3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36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404" name="Google Shape;4404;p3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3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36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407" name="Google Shape;4407;p3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3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36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410" name="Google Shape;4410;p3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3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3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3" name="Google Shape;4413;p36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414" name="Google Shape;4414;p3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3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3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7" name="Google Shape;4417;p36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8" name="Google Shape;4418;p36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419" name="Google Shape;4419;p3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3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36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422" name="Google Shape;4422;p3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3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27" name="Shape 4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8" name="Google Shape;4428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429" name="Google Shape;4429;p3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430" name="Google Shape;4430;p3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3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3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4" name="Google Shape;4434;p3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435" name="Google Shape;4435;p3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3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3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3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" name="Google Shape;4439;p3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440" name="Google Shape;4440;p3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3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3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3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4" name="Google Shape;4444;p3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445" name="Google Shape;4445;p3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3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7" name="Google Shape;4447;p3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448" name="Google Shape;4448;p3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3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3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" name="Google Shape;4452;p3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453" name="Google Shape;4453;p3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3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3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3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7" name="Google Shape;4457;p3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458" name="Google Shape;4458;p3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3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0" name="Google Shape;4460;p3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461" name="Google Shape;4461;p3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3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3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3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5" name="Google Shape;4465;p3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466" name="Google Shape;4466;p3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3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3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3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0" name="Google Shape;4470;p3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471" name="Google Shape;4471;p3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3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3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3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" name="Google Shape;4475;p3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476" name="Google Shape;4476;p3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3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3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3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0" name="Google Shape;4480;p3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481" name="Google Shape;4481;p3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3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3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3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3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6" name="Google Shape;4486;p3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487" name="Google Shape;4487;p3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3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9" name="Google Shape;4489;p3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490" name="Google Shape;4490;p3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3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3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3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3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3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6" name="Google Shape;4496;p3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497" name="Google Shape;4497;p3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3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3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3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1" name="Google Shape;4501;p3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502" name="Google Shape;4502;p3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3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3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3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6" name="Google Shape;4506;p3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507" name="Google Shape;4507;p3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3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3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3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" name="Google Shape;4511;p3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512" name="Google Shape;4512;p3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3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3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3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6" name="Google Shape;4516;p3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517" name="Google Shape;4517;p3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3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3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3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" name="Google Shape;4522;p3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523" name="Google Shape;4523;p3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3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3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3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3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8" name="Google Shape;4528;p3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529" name="Google Shape;4529;p3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3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3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3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3" name="Google Shape;4533;p3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534" name="Google Shape;4534;p3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3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6" name="Google Shape;4536;p3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537" name="Google Shape;4537;p3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3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3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3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2" name="Google Shape;4542;p3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543" name="Google Shape;4543;p3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3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3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3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" name="Google Shape;4547;p3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548" name="Google Shape;4548;p3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3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3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3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2" name="Google Shape;4552;p3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553" name="Google Shape;4553;p3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3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3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3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557" name="Google Shape;4557;p3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3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9" name="Google Shape;4559;p3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560" name="Google Shape;4560;p3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3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3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3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4" name="Google Shape;4564;p3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565" name="Google Shape;4565;p3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3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3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3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9" name="Google Shape;4569;p3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570" name="Google Shape;4570;p3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3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2" name="Google Shape;4572;p3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573" name="Google Shape;4573;p3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3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3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" name="Google Shape;4576;p3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577" name="Google Shape;4577;p3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3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581" name="Google Shape;4581;p3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3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3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3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585" name="Google Shape;4585;p3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3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" name="Google Shape;4589;p3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590" name="Google Shape;4590;p3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3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" name="Google Shape;4594;p3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595" name="Google Shape;4595;p3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" name="Google Shape;4597;p3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598" name="Google Shape;4598;p3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3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3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1" name="Google Shape;4601;p3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602" name="Google Shape;4602;p3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3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3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3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6" name="Google Shape;4606;p3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607" name="Google Shape;4607;p3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3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3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3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612" name="Google Shape;4612;p3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3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5" name="Google Shape;4615;p3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616" name="Google Shape;4616;p3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3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3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0" name="Google Shape;4620;p3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621" name="Google Shape;4621;p3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3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3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3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5" name="Google Shape;4625;p3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626" name="Google Shape;4626;p3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3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3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3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3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632" name="Google Shape;4632;p3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3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3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3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638" name="Google Shape;4638;p3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0" name="Google Shape;4640;p3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641" name="Google Shape;4641;p3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3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3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3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5" name="Google Shape;4645;p3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646" name="Google Shape;4646;p3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3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3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651" name="Google Shape;4651;p3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4" name="Google Shape;4654;p3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655" name="Google Shape;4655;p3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3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3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3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2" name="Google Shape;4662;p3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663" name="Google Shape;4663;p3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3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3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3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8" name="Google Shape;4668;p3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669" name="Google Shape;4669;p3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3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3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3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3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674" name="Google Shape;4674;p3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3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8" name="Google Shape;4678;p3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679" name="Google Shape;4679;p3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3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3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3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3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4" name="Google Shape;4684;p3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685" name="Google Shape;4685;p3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3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3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3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0" name="Google Shape;4690;p3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691" name="Google Shape;4691;p3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3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3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3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3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700" name="Google Shape;4700;p3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3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3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3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3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707" name="Google Shape;4707;p3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3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3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1" name="Google Shape;4711;p3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712" name="Google Shape;4712;p3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3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3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3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3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3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3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3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3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3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724" name="Google Shape;4724;p3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3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3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3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0" name="Google Shape;4730;p3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731" name="Google Shape;4731;p3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3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3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3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3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736" name="Google Shape;4736;p3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3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3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3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3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4741" name="Google Shape;4741;p3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3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3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3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3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4746" name="Google Shape;4746;p3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3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3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3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4751" name="Google Shape;4751;p3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3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3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3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7" name="Google Shape;4757;p3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4758" name="Google Shape;4758;p3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3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3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1" name="Google Shape;4761;p3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4762" name="Google Shape;4762;p3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3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3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3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4766" name="Google Shape;4766;p3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3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3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3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3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3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3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3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4775" name="Google Shape;4775;p3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3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3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3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3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3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3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3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4783" name="Google Shape;4783;p3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3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3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3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4788" name="Google Shape;4788;p3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3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3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3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3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3" name="Google Shape;4793;p3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4794" name="Google Shape;4794;p3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3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3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3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3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3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2" name="Google Shape;4802;p3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4803" name="Google Shape;4803;p3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3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3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4806" name="Google Shape;4806;p3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3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3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1" name="Google Shape;4811;p3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4812" name="Google Shape;4812;p3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3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3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3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4816" name="Google Shape;4816;p3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3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3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3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3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3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3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4825" name="Google Shape;4825;p3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3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3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3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3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0" name="Google Shape;4830;p3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4831" name="Google Shape;4831;p3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3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3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3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3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3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3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4839" name="Google Shape;4839;p3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3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3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3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3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3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3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3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3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3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4849" name="Google Shape;4849;p3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3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3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3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3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3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3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3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4857" name="Google Shape;4857;p3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3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3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3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4862" name="Google Shape;4862;p3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3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3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3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3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4870" name="Google Shape;4870;p3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3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3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3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3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3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7" name="Google Shape;4877;p3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4878" name="Google Shape;4878;p3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3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3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3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3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5" name="Google Shape;4885;p3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6" name="Google Shape;4886;p3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7" name="Google Shape;4887;p3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4888" name="Google Shape;4888;p3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3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3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3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3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3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4896" name="Google Shape;4896;p3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3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3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3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3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3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4" name="Google Shape;4904;p3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4905" name="Google Shape;4905;p3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3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3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3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3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3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4912" name="Google Shape;4912;p3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3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3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3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3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4918" name="Google Shape;4918;p3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3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3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3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3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5" name="Google Shape;4925;p3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4926" name="Google Shape;4926;p3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3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3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3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3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4933" name="Google Shape;4933;p3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3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3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4937" name="Google Shape;4937;p3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3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3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3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3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3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3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4946" name="Google Shape;4946;p3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3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3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3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3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4958" name="Google Shape;4958;p3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3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3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4965" name="Google Shape;4965;p3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3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3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4971" name="Google Shape;4971;p3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3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3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3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9" name="Google Shape;4979;p3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4980" name="Google Shape;4980;p3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3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3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3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3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3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4988" name="Google Shape;4988;p3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3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3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3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3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3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3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4997" name="Google Shape;4997;p3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3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3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3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3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3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3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007" name="Google Shape;5007;p3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3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3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012" name="Google Shape;5012;p3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013" name="Google Shape;5013;p3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014" name="Google Shape;5014;p3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6" name="Google Shape;5016;p3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20" name="Shape 5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1" name="Google Shape;5021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22" name="Google Shape;5022;p38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023" name="Google Shape;5023;p38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38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38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026" name="Google Shape;5026;p38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38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38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029" name="Google Shape;5029;p38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38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38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032" name="Google Shape;5032;p38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8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4" name="Google Shape;5034;p38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5" name="Google Shape;5035;p38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036" name="Google Shape;5036;p38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38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38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039" name="Google Shape;5039;p38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38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8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8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38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044" name="Google Shape;5044;p38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8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38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7" name="Google Shape;5047;p38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048" name="Google Shape;5048;p38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8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38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8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8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38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054" name="Google Shape;5054;p38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38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8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7" name="Google Shape;5057;p38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058" name="Google Shape;5058;p38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38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38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061" name="Google Shape;5061;p38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8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3" name="Google Shape;5063;p38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4" name="Google Shape;5064;p38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065" name="Google Shape;5065;p3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3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38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068" name="Google Shape;5068;p38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8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8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38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072" name="Google Shape;5072;p38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38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4" name="Google Shape;5074;p38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5" name="Google Shape;5075;p38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076" name="Google Shape;5076;p38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38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38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8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8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38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38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083" name="Google Shape;5083;p38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38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5" name="Google Shape;5085;p38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086" name="Google Shape;5086;p38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8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8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38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38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38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38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093" name="Google Shape;5093;p38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38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38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38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097" name="Google Shape;5097;p38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8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9" name="Google Shape;5099;p38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0" name="Google Shape;5100;p38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101" name="Google Shape;5101;p38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8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38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104" name="Google Shape;5104;p38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8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38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107" name="Google Shape;5107;p3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38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110" name="Google Shape;5110;p38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38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38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113" name="Google Shape;5113;p3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38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117" name="Google Shape;5117;p38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38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120" name="Google Shape;5120;p38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38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38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8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7" name="Google Shape;5127;p38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8" name="Google Shape;5128;p38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9" name="Google Shape;5129;p38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130" name="Google Shape;5130;p38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38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38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133" name="Google Shape;5133;p38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38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136" name="Google Shape;5136;p38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38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38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1" name="Google Shape;5141;p38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142" name="Google Shape;5142;p3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3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38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147" name="Google Shape;5147;p38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8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38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152" name="Google Shape;5152;p38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53" name="Google Shape;5153;p38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154" name="Google Shape;5154;p38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38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38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38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38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38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38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61" name="Google Shape;5161;p38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162" name="Google Shape;5162;p38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38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165" name="Google Shape;5165;p38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38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8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38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8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8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38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38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176" name="Google Shape;5176;p38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8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38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179" name="Google Shape;5179;p38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38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38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182" name="Google Shape;5182;p38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8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38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185" name="Google Shape;5185;p3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38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190" name="Google Shape;5190;p38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8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38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193" name="Google Shape;5193;p38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8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8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38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197" name="Google Shape;5197;p38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8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8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8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1" name="Google Shape;5201;p38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2" name="Google Shape;5202;p38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203" name="Google Shape;5203;p38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38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38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8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38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208" name="Google Shape;5208;p38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38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0" name="Google Shape;5210;p38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1" name="Google Shape;5211;p38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212" name="Google Shape;5212;p38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8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38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215" name="Google Shape;5215;p38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8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8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8" name="Google Shape;5218;p38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9" name="Google Shape;5219;p38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220" name="Google Shape;5220;p3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3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3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38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224" name="Google Shape;5224;p38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8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8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38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8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8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8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38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38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38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234" name="Google Shape;5234;p38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8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38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38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238" name="Google Shape;5238;p38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8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8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38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242" name="Google Shape;5242;p38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38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38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245" name="Google Shape;5245;p38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8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8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38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38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38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8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8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38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38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255" name="Google Shape;5255;p3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3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3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9" name="Google Shape;5259;p38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0" name="Google Shape;5260;p38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1" name="Google Shape;5261;p38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2" name="Google Shape;5262;p38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263" name="Google Shape;5263;p38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38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8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8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8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8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38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8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8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8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38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8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8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8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38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278" name="Google Shape;5278;p38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8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38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281" name="Google Shape;5281;p38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38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8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38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285" name="Google Shape;5285;p38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38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8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38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289" name="Google Shape;5289;p38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8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38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38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8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38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295" name="Google Shape;5295;p38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38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38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38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38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300" name="Google Shape;5300;p38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38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2" name="Google Shape;5302;p38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3" name="Google Shape;5303;p38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304" name="Google Shape;5304;p3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3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3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7" name="Google Shape;5307;p38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8" name="Google Shape;5308;p38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309" name="Google Shape;5309;p38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38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38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312" name="Google Shape;5312;p38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8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8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38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38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38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318" name="Google Shape;5318;p38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38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38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38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8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3" name="Google Shape;5323;p38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4" name="Google Shape;5324;p38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325" name="Google Shape;5325;p38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38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8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38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329" name="Google Shape;5329;p38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38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38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8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38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38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38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336" name="Google Shape;5336;p38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8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38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38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340" name="Google Shape;5340;p38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38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8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38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344" name="Google Shape;5344;p38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38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38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8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38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349" name="Google Shape;5349;p38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38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38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352" name="Google Shape;5352;p38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38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38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355" name="Google Shape;5355;p38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8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38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38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38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360" name="Google Shape;5360;p38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38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8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38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38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365" name="Google Shape;5365;p38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38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38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38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38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38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38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38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373" name="Google Shape;5373;p38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8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5" name="Google Shape;5375;p38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6" name="Google Shape;5376;p38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377" name="Google Shape;5377;p38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8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38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38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1" name="Google Shape;5381;p38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2" name="Google Shape;5382;p38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383" name="Google Shape;5383;p38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38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38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38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387" name="Google Shape;5387;p38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8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8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38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38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38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38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38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395" name="Google Shape;5395;p38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38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7" name="Google Shape;5397;p38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8" name="Google Shape;5398;p38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9" name="Google Shape;5399;p38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0" name="Google Shape;5400;p38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401" name="Google Shape;5401;p38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8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8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38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38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406" name="Google Shape;5406;p38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38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38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8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8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38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38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416" name="Shape 5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7" name="Google Shape;5417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18" name="Google Shape;5418;p3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419" name="Google Shape;5419;p3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3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3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422" name="Google Shape;5422;p3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3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3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425" name="Google Shape;5425;p3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3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3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3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3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3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3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432" name="Google Shape;5432;p3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3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435" name="Google Shape;5435;p3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3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3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3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3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3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3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3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444" name="Google Shape;5444;p3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3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3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447" name="Google Shape;5447;p3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3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3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450" name="Google Shape;5450;p3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3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3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453" name="Google Shape;5453;p3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5" name="Google Shape;5455;p3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6" name="Google Shape;5456;p3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457" name="Google Shape;5457;p3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3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3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460" name="Google Shape;5460;p3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3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463" name="Google Shape;5463;p3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3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3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466" name="Google Shape;5466;p3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3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3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3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3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473" name="Google Shape;5473;p3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3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3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477" name="Google Shape;5477;p3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3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3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3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482" name="Google Shape;5482;p3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3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3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6" name="Google Shape;5486;p3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7" name="Google Shape;5487;p3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488" name="Google Shape;5488;p3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3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3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1" name="Google Shape;5491;p3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2" name="Google Shape;5492;p3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493" name="Google Shape;5493;p3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3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3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3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3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3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3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0" name="Google Shape;5500;p3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1" name="Google Shape;5501;p3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2" name="Google Shape;5502;p3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03" name="Google Shape;5503;p3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3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3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3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507" name="Google Shape;5507;p3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3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3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3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512" name="Google Shape;5512;p3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3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3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516" name="Google Shape;5516;p3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3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3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3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520" name="Google Shape;5520;p3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3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3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7" name="Google Shape;5527;p3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8" name="Google Shape;5528;p3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9" name="Google Shape;5529;p3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0" name="Google Shape;5530;p3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1" name="Google Shape;5531;p3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2" name="Google Shape;5532;p3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533" name="Google Shape;5533;p3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3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3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537" name="Google Shape;5537;p3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3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3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3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543" name="Google Shape;5543;p3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3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3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546" name="Google Shape;5546;p3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3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3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3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2" name="Google Shape;5552;p3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3" name="Google Shape;5553;p3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554" name="Google Shape;5554;p3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3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3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3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562" name="Google Shape;5562;p3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3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3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3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567" name="Google Shape;5567;p3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3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3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3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3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4" name="Google Shape;5574;p3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5" name="Google Shape;5575;p3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576" name="Google Shape;5576;p3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3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3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0" name="Google Shape;5580;p3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1" name="Google Shape;5581;p3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582" name="Google Shape;5582;p3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3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585" name="Google Shape;5585;p3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3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3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3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3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3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591" name="Google Shape;5591;p3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3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3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3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3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8" name="Google Shape;5598;p3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99" name="Google Shape;5599;p3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00" name="Google Shape;5600;p3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3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3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3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3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05" name="Google Shape;5605;p3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9" name="Google Shape;5609;p3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0" name="Google Shape;5610;p3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611" name="Google Shape;5611;p3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3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3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3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615" name="Google Shape;5615;p3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3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3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3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3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620" name="Google Shape;5620;p3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3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3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3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626" name="Google Shape;5626;p3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3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630" name="Google Shape;5630;p3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3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3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3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3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3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641" name="Google Shape;5641;p3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3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3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646" name="Google Shape;5646;p3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3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3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3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652" name="Google Shape;5652;p3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3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3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3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657" name="Google Shape;5657;p3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3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660" name="Google Shape;5660;p3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3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3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3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3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666" name="Google Shape;5666;p3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3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3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3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3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677" name="Google Shape;5677;p3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9" name="Google Shape;5679;p3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680" name="Google Shape;5680;p3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3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3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684" name="Google Shape;5684;p3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3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3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3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3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694" name="Google Shape;5694;p3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3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3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7" name="Google Shape;5697;p3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698" name="Google Shape;5698;p3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3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3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3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03" name="Google Shape;5703;p3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3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3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709" name="Google Shape;5709;p3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3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3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715" name="Google Shape;5715;p3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3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3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718" name="Google Shape;5718;p3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3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3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3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724" name="Google Shape;5724;p3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3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3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3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3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734" name="Google Shape;5734;p3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3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3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3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3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3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3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3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3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746" name="Google Shape;5746;p3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3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3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3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751" name="Google Shape;5751;p3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3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3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758" name="Google Shape;5758;p3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3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3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3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765" name="Google Shape;5765;p3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3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3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3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3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774" name="Google Shape;5774;p3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3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3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3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3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781" name="Google Shape;5781;p3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3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3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786" name="Google Shape;5786;p3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3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3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3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3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3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3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3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3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3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3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797" name="Google Shape;5797;p3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3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3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3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3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3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3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04" name="Google Shape;5804;p3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3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3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3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3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3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812" name="Google Shape;5812;p3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3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3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3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3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3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3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3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3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3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3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824" name="Google Shape;5824;p3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3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3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3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3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3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3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832" name="Google Shape;5832;p3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3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3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3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3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3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3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3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3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3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3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3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3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846" name="Google Shape;5846;p3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3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3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3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3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852" name="Google Shape;5852;p3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3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3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3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3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3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858" name="Google Shape;5858;p3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3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3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3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862" name="Google Shape;5862;p3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3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4" name="Google Shape;5864;p3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865" name="Google Shape;5865;p3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3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3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3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3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3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872" name="Google Shape;5872;p3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3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3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3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876" name="Google Shape;5876;p3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3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3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3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3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881" name="Google Shape;5881;p3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3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3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3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892" name="Google Shape;5892;p3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3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899" name="Google Shape;5899;p3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3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906" name="Google Shape;5906;p3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3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913" name="Google Shape;5913;p3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3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918" name="Google Shape;5918;p3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3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922" name="Google Shape;5922;p3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3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929" name="Google Shape;5929;p3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3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934" name="Google Shape;5934;p3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3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938" name="Google Shape;5938;p3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3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41" name="Google Shape;5941;p3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942" name="Google Shape;5942;p3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943" name="Google Shape;5943;p3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3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51" name="Shape 5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2" name="Google Shape;5952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953" name="Google Shape;5953;p4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4" name="Google Shape;5954;p4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5" name="Google Shape;5955;p4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6" name="Google Shape;5956;p4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957" name="Google Shape;5957;p4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4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962" name="Google Shape;5962;p4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4" name="Google Shape;5964;p4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5" name="Google Shape;5965;p4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6" name="Google Shape;5966;p4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7" name="Google Shape;5967;p4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8" name="Google Shape;5968;p4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9" name="Google Shape;5969;p4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0" name="Google Shape;5970;p4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971" name="Google Shape;5971;p4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4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975" name="Google Shape;5975;p4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4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978" name="Google Shape;5978;p4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3" name="Google Shape;5983;p4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4" name="Google Shape;5984;p4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5" name="Google Shape;5985;p4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6" name="Google Shape;5986;p4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7" name="Google Shape;5987;p4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8" name="Google Shape;5988;p4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989" name="Google Shape;5989;p4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1" name="Google Shape;5991;p4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4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4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994" name="Google Shape;5994;p4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8" name="Google Shape;5998;p4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9" name="Google Shape;5999;p4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0" name="Google Shape;6000;p4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1" name="Google Shape;6001;p4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2" name="Google Shape;6002;p4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3" name="Google Shape;6003;p4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4" name="Google Shape;6004;p4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005" name="Google Shape;6005;p4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4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008" name="Google Shape;6008;p4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4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011" name="Google Shape;6011;p4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3" name="Google Shape;6013;p4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4" name="Google Shape;6014;p4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015" name="Google Shape;6015;p4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7" name="Google Shape;6017;p4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8" name="Google Shape;6018;p4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019" name="Google Shape;6019;p4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4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024" name="Google Shape;6024;p4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4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029" name="Google Shape;6029;p4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4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032" name="Google Shape;6032;p4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4" name="Google Shape;6034;p4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5" name="Google Shape;6035;p4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6" name="Google Shape;6036;p4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037" name="Google Shape;6037;p4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2" name="Google Shape;6042;p4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3" name="Google Shape;6043;p4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044" name="Google Shape;6044;p4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4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047" name="Google Shape;6047;p4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4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051" name="Google Shape;6051;p4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4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054" name="Google Shape;6054;p4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6" name="Google Shape;6056;p4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7" name="Google Shape;6057;p4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058" name="Google Shape;6058;p4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4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062" name="Google Shape;6062;p4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7" name="Google Shape;6067;p4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8" name="Google Shape;6068;p4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9" name="Google Shape;6069;p4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070" name="Google Shape;6070;p4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4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074" name="Google Shape;6074;p4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4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078" name="Google Shape;6078;p4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4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082" name="Google Shape;6082;p4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4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087" name="Google Shape;6087;p4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0" name="Google Shape;6090;p4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1" name="Google Shape;6091;p4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092" name="Google Shape;6092;p4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4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095" name="Google Shape;6095;p4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7" name="Google Shape;6097;p4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8" name="Google Shape;6098;p4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9" name="Google Shape;6099;p4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00" name="Google Shape;6100;p4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4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105" name="Google Shape;6105;p4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7" name="Google Shape;6107;p4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8" name="Google Shape;6108;p4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109" name="Google Shape;6109;p4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4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116" name="Google Shape;6116;p4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4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124" name="Google Shape;6124;p4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4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127" name="Google Shape;6127;p4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4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132" name="Google Shape;6132;p4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5" name="Google Shape;6135;p4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6" name="Google Shape;6136;p4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137" name="Google Shape;6137;p4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9" name="Google Shape;6139;p4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0" name="Google Shape;6140;p4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1" name="Google Shape;6141;p4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142" name="Google Shape;6142;p4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4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145" name="Google Shape;6145;p4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4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150" name="Google Shape;6150;p4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3" name="Google Shape;6153;p4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4" name="Google Shape;6154;p4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155" name="Google Shape;6155;p4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8" name="Google Shape;6158;p4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159" name="Google Shape;6159;p4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4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164" name="Google Shape;6164;p4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4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167" name="Google Shape;6167;p4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4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170" name="Google Shape;6170;p4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4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176" name="Google Shape;6176;p4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0" name="Google Shape;6180;p4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1" name="Google Shape;6181;p4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2" name="Google Shape;6182;p4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183" name="Google Shape;6183;p4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4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186" name="Google Shape;6186;p4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4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189" name="Google Shape;6189;p4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4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192" name="Google Shape;6192;p4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4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4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01" name="Google Shape;6201;p4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3" name="Google Shape;6203;p4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4" name="Google Shape;6204;p4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205" name="Google Shape;6205;p4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4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208" name="Google Shape;6208;p4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4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211" name="Google Shape;6211;p4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4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215" name="Google Shape;6215;p4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7" name="Google Shape;6217;p4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8" name="Google Shape;6218;p4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219" name="Google Shape;6219;p4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4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223" name="Google Shape;6223;p4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4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4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226" name="Google Shape;6226;p4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4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229" name="Google Shape;6229;p4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2" name="Google Shape;6232;p4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36" name="Shape 6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7" name="Google Shape;6237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38" name="Google Shape;6238;p4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239" name="Google Shape;6239;p4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4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242" name="Google Shape;6242;p4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4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246" name="Google Shape;6246;p4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4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252" name="Google Shape;6252;p4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6" name="Google Shape;6256;p4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7" name="Google Shape;6257;p4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258" name="Google Shape;6258;p4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4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262" name="Google Shape;6262;p4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4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266" name="Google Shape;6266;p4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8" name="Google Shape;6268;p4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9" name="Google Shape;6269;p4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270" name="Google Shape;6270;p4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3" name="Google Shape;6273;p4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4" name="Google Shape;6274;p4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275" name="Google Shape;6275;p4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4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280" name="Google Shape;6280;p4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4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285" name="Google Shape;6285;p4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8" name="Google Shape;6288;p4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289" name="Google Shape;6289;p4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4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292" name="Google Shape;6292;p4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4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4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296" name="Google Shape;6296;p4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8" name="Google Shape;6298;p4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9" name="Google Shape;6299;p4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00" name="Google Shape;6300;p4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4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304" name="Google Shape;6304;p4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4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309" name="Google Shape;6309;p4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3" name="Google Shape;6313;p4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4" name="Google Shape;6314;p4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315" name="Google Shape;6315;p4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8" name="Google Shape;6318;p4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9" name="Google Shape;6319;p4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320" name="Google Shape;6320;p4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4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332" name="Google Shape;6332;p4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5" name="Google Shape;6335;p4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6" name="Google Shape;6336;p4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7" name="Google Shape;6337;p4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338" name="Google Shape;6338;p4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4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342" name="Google Shape;6342;p4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4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346" name="Google Shape;6346;p4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4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350" name="Google Shape;6350;p4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2" name="Google Shape;6352;p4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3" name="Google Shape;6353;p4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4" name="Google Shape;6354;p4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355" name="Google Shape;6355;p4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4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367" name="Google Shape;6367;p4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4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371" name="Google Shape;6371;p4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5" name="Google Shape;6375;p4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6" name="Google Shape;6376;p4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377" name="Google Shape;6377;p4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4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380" name="Google Shape;6380;p4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4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386" name="Google Shape;6386;p4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0" name="Google Shape;6390;p4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1" name="Google Shape;6391;p4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2" name="Google Shape;6392;p4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3" name="Google Shape;6393;p4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394" name="Google Shape;6394;p4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397" name="Google Shape;6397;p4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4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02" name="Google Shape;6402;p4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4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406" name="Google Shape;6406;p4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4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410" name="Google Shape;6410;p4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4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418" name="Google Shape;6418;p4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5" name="Google Shape;6425;p4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6" name="Google Shape;6426;p4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427" name="Google Shape;6427;p4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4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433" name="Google Shape;6433;p4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4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439" name="Google Shape;6439;p4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4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443" name="Google Shape;6443;p4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4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8" name="Google Shape;6448;p4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9" name="Google Shape;6449;p4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450" name="Google Shape;6450;p4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4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4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456" name="Google Shape;6456;p4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4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464" name="Google Shape;6464;p4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4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468" name="Google Shape;6468;p4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4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477" name="Google Shape;6477;p4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4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485" name="Google Shape;6485;p4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4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488" name="Google Shape;6488;p4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4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499" name="Google Shape;6499;p4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4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504" name="Google Shape;6504;p4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4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4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512" name="Google Shape;6512;p4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4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516" name="Google Shape;6516;p4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4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4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523" name="Google Shape;6523;p4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4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4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528" name="Google Shape;6528;p4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4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531" name="Google Shape;6531;p4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4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534" name="Google Shape;6534;p4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4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542" name="Google Shape;6542;p4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7" name="Google Shape;6547;p4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548" name="Google Shape;6548;p4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4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553" name="Google Shape;6553;p4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4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558" name="Google Shape;6558;p4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4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4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563" name="Google Shape;6563;p4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4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566" name="Google Shape;6566;p4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4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1" name="Google Shape;6571;p4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572" name="Google Shape;6572;p4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4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580" name="Google Shape;6580;p4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3" name="Google Shape;6583;p4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4" name="Google Shape;6584;p4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585" name="Google Shape;6585;p4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4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4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0" name="Google Shape;6590;p4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591" name="Google Shape;6591;p4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4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597" name="Google Shape;6597;p4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4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607" name="Google Shape;6607;p4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4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616" name="Google Shape;6616;p4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4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4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621" name="Google Shape;6621;p4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4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624" name="Google Shape;6624;p4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4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631" name="Google Shape;6631;p4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4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636" name="Google Shape;6636;p4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4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640" name="Google Shape;6640;p4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4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4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648" name="Google Shape;6648;p4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4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4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651" name="Google Shape;6651;p4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4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654" name="Google Shape;6654;p4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4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657" name="Google Shape;6657;p4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4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665" name="Google Shape;6665;p4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4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668" name="Google Shape;6668;p4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0" name="Google Shape;6670;p4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1" name="Google Shape;6671;p4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672" name="Google Shape;6672;p4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4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78" name="Shape 6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9" name="Google Shape;6679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680" name="Google Shape;6680;p4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1" name="Google Shape;6681;p4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682" name="Google Shape;6682;p4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685" name="Google Shape;6685;p4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4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689" name="Google Shape;6689;p4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4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4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695" name="Google Shape;6695;p4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4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01" name="Google Shape;6701;p4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4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4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714" name="Google Shape;6714;p4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4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717" name="Google Shape;6717;p4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1" name="Google Shape;6721;p4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2" name="Google Shape;6722;p4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723" name="Google Shape;6723;p4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4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0" name="Google Shape;6730;p4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1" name="Google Shape;6731;p4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732" name="Google Shape;6732;p4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4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738" name="Google Shape;6738;p4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4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4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747" name="Google Shape;6747;p4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4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750" name="Google Shape;6750;p4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4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754" name="Google Shape;6754;p4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4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757" name="Google Shape;6757;p4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4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765" name="Google Shape;6765;p4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4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768" name="Google Shape;6768;p4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4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772" name="Google Shape;6772;p4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775" name="Google Shape;6775;p4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8" name="Google Shape;6778;p4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9" name="Google Shape;6779;p4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0" name="Google Shape;6780;p4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781" name="Google Shape;6781;p4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4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7" name="Google Shape;6787;p4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8" name="Google Shape;6788;p4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789" name="Google Shape;6789;p4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4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793" name="Google Shape;6793;p4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4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4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797" name="Google Shape;6797;p4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4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01" name="Google Shape;6801;p4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3" name="Google Shape;6803;p4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4" name="Google Shape;6804;p4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5" name="Google Shape;6805;p4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6" name="Google Shape;6806;p4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807" name="Google Shape;6807;p4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9" name="Google Shape;6809;p4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0" name="Google Shape;6810;p4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811" name="Google Shape;6811;p4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3" name="Google Shape;6813;p4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4" name="Google Shape;6814;p4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5" name="Google Shape;6815;p4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6" name="Google Shape;6816;p4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817" name="Google Shape;6817;p4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4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821" name="Google Shape;6821;p4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4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824" name="Google Shape;6824;p4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6" name="Google Shape;6826;p4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7" name="Google Shape;6827;p4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828" name="Google Shape;6828;p4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7" name="Google Shape;6837;p4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8" name="Google Shape;6838;p4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839" name="Google Shape;6839;p4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4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844" name="Google Shape;6844;p4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847" name="Google Shape;6847;p4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9" name="Google Shape;6849;p4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0" name="Google Shape;6850;p4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851" name="Google Shape;6851;p4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4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855" name="Google Shape;6855;p4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4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862" name="Google Shape;6862;p4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4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865" name="Google Shape;6865;p4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4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868" name="Google Shape;6868;p4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4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874" name="Google Shape;6874;p4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8" name="Google Shape;6878;p4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9" name="Google Shape;6879;p4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880" name="Google Shape;6880;p4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4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885" name="Google Shape;6885;p4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4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889" name="Google Shape;6889;p4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4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893" name="Google Shape;6893;p4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2" name="Google Shape;6902;p4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3" name="Google Shape;6903;p4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904" name="Google Shape;6904;p4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4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908" name="Google Shape;6908;p4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4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911" name="Google Shape;6911;p4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4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3" name="Google Shape;6913;p4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4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915" name="Google Shape;6915;p4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4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918" name="Google Shape;6918;p4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4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4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921" name="Google Shape;6921;p4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4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4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924" name="Google Shape;6924;p4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4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927" name="Google Shape;6927;p4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4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4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932" name="Google Shape;6932;p4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4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935" name="Google Shape;6935;p4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4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938" name="Google Shape;6938;p4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4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4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4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944" name="Google Shape;6944;p4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4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4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4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953" name="Google Shape;6953;p4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4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957" name="Google Shape;6957;p4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4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4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962" name="Google Shape;6962;p4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4" name="Google Shape;6964;p4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5" name="Google Shape;6965;p4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966" name="Google Shape;6966;p4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4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971" name="Google Shape;6971;p4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4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976" name="Google Shape;6976;p4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4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980" name="Google Shape;6980;p4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4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983" name="Google Shape;6983;p4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4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987" name="Google Shape;6987;p4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4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990" name="Google Shape;6990;p4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4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993" name="Google Shape;6993;p4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7" name="Google Shape;6997;p4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8" name="Google Shape;6998;p4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999" name="Google Shape;6999;p4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2" name="Google Shape;7002;p4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3" name="Google Shape;7003;p4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004" name="Google Shape;7004;p4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7" name="Google Shape;7007;p4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8" name="Google Shape;7008;p4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009" name="Google Shape;7009;p4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4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4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013" name="Google Shape;7013;p4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4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017" name="Google Shape;7017;p4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2" name="Google Shape;7022;p4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3" name="Google Shape;7023;p4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024" name="Google Shape;7024;p4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4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7" name="Google Shape;7027;p4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8" name="Google Shape;7028;p4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029" name="Google Shape;7029;p4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4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4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0" name="Google Shape;7040;p4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44" name="Shape 7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" name="Google Shape;7045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46" name="Google Shape;7046;p4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7" name="Google Shape;7047;p4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048" name="Google Shape;7048;p4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4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052" name="Google Shape;7052;p4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4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4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4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4" name="Google Shape;7064;p4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5" name="Google Shape;7065;p4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6" name="Google Shape;7066;p4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4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068" name="Google Shape;7068;p4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2" name="Google Shape;7072;p4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3" name="Google Shape;7073;p4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074" name="Google Shape;7074;p4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9" name="Google Shape;7079;p4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0" name="Google Shape;7080;p4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1" name="Google Shape;7081;p4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2" name="Google Shape;7082;p4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083" name="Google Shape;7083;p4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4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086" name="Google Shape;7086;p4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0" name="Google Shape;7090;p4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1" name="Google Shape;7091;p4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2" name="Google Shape;7092;p4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093" name="Google Shape;7093;p4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6" name="Google Shape;7096;p4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7" name="Google Shape;7097;p4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098" name="Google Shape;7098;p4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4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1" name="Google Shape;7101;p4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2" name="Google Shape;7102;p4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3" name="Google Shape;7103;p4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104" name="Google Shape;7104;p4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4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107" name="Google Shape;7107;p4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4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110" name="Google Shape;7110;p4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4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113" name="Google Shape;7113;p4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4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123" name="Google Shape;7123;p4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4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127" name="Google Shape;7127;p4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4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4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136" name="Google Shape;7136;p4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4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144" name="Google Shape;7144;p4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6" name="Google Shape;7146;p4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7" name="Google Shape;7147;p4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148" name="Google Shape;7148;p4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4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4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156" name="Google Shape;7156;p4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4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160" name="Google Shape;7160;p4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3" name="Google Shape;7163;p4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4" name="Google Shape;7164;p4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165" name="Google Shape;7165;p4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4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8" name="Google Shape;7168;p4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169" name="Google Shape;7169;p4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2" name="Google Shape;7172;p4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3" name="Google Shape;7173;p4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4" name="Google Shape;7174;p4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175" name="Google Shape;7175;p4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4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181" name="Google Shape;7181;p4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4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188" name="Google Shape;7188;p4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4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192" name="Google Shape;7192;p4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4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195" name="Google Shape;7195;p4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4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4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199" name="Google Shape;7199;p4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4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4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4" name="Google Shape;7204;p4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5" name="Google Shape;7205;p4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6" name="Google Shape;7206;p4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7" name="Google Shape;7207;p4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8" name="Google Shape;7208;p4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209" name="Google Shape;7209;p4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4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214" name="Google Shape;7214;p4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4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227" name="Google Shape;7227;p4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4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237" name="Google Shape;7237;p4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4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241" name="Google Shape;7241;p4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4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248" name="Google Shape;7248;p4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4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254" name="Google Shape;7254;p4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4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262" name="Google Shape;7262;p4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4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269" name="Google Shape;7269;p4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4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279" name="Google Shape;7279;p4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4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283" name="Google Shape;7283;p4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4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4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288" name="Google Shape;7288;p4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4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291" name="Google Shape;7291;p4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4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296" name="Google Shape;7296;p4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4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01" name="Google Shape;7301;p4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4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4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311" name="Google Shape;7311;p4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4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314" name="Google Shape;7314;p4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4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322" name="Google Shape;7322;p4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4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340" name="Google Shape;7340;p4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4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347" name="Google Shape;7347;p4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4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350" name="Google Shape;7350;p4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4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358" name="Google Shape;7358;p4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4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365" name="Google Shape;7365;p4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4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4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371" name="Google Shape;7371;p4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4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379" name="Google Shape;7379;p4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4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384" name="Google Shape;7384;p4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4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4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388" name="Google Shape;7388;p4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4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392" name="Google Shape;7392;p4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4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4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4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1" name="Google Shape;7401;p4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2" name="Google Shape;7402;p4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403" name="Google Shape;7403;p4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4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411" name="Google Shape;7411;p4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4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4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418" name="Google Shape;7418;p4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4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427" name="Google Shape;7427;p4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4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433" name="Google Shape;7433;p4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4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4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4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440" name="Google Shape;7440;p4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4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444" name="Google Shape;7444;p4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4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452" name="Google Shape;7452;p4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4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4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4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460" name="Google Shape;7460;p4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4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4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4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468" name="Google Shape;7468;p4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4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4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474" name="Google Shape;7474;p4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4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4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4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478" name="Google Shape;7478;p4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4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4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4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484" name="Google Shape;7484;p4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4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4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4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491" name="Google Shape;7491;p4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4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4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8" name="Google Shape;7498;p4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499" name="Google Shape;7499;p4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4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4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504" name="Google Shape;7504;p4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4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4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512" name="Google Shape;7512;p4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6" name="Google Shape;7516;p4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7" name="Google Shape;7517;p4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518" name="Google Shape;7518;p4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2" name="Google Shape;7522;p4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3" name="Google Shape;7523;p4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524" name="Google Shape;7524;p4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4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4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27" name="Google Shape;7527;p4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528" name="Google Shape;7528;p4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9" name="Google Shape;7529;p4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530" name="Google Shape;7530;p4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531" name="Google Shape;7531;p4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4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539" name="Google Shape;7539;p4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44" name="Google Shape;7544;p4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48" name="Shape 7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9" name="Google Shape;7549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50" name="Google Shape;7550;p4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551" name="Google Shape;7551;p4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6" name="Google Shape;7556;p4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7" name="Google Shape;7557;p4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8" name="Google Shape;7558;p4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559" name="Google Shape;7559;p4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4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563" name="Google Shape;7563;p4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4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566" name="Google Shape;7566;p4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0" name="Google Shape;7570;p4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1" name="Google Shape;7571;p4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572" name="Google Shape;7572;p4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4" name="Google Shape;7574;p4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5" name="Google Shape;7575;p4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576" name="Google Shape;7576;p4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4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579" name="Google Shape;7579;p4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4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4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588" name="Google Shape;7588;p4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4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591" name="Google Shape;7591;p4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4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4" name="Google Shape;7594;p4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5" name="Google Shape;7595;p4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6" name="Google Shape;7596;p4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597" name="Google Shape;7597;p4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4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00" name="Google Shape;7600;p4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4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6" name="Google Shape;7606;p4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7" name="Google Shape;7607;p4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608" name="Google Shape;7608;p4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4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613" name="Google Shape;7613;p4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6" name="Google Shape;7616;p4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7" name="Google Shape;7617;p4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618" name="Google Shape;7618;p4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6" name="Google Shape;7626;p4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7" name="Google Shape;7627;p4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628" name="Google Shape;7628;p4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2" name="Google Shape;7632;p4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3" name="Google Shape;7633;p4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4" name="Google Shape;7634;p4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635" name="Google Shape;7635;p4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4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638" name="Google Shape;7638;p4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1" name="Google Shape;7641;p4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2" name="Google Shape;7642;p4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643" name="Google Shape;7643;p4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4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647" name="Google Shape;7647;p4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4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654" name="Google Shape;7654;p4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4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659" name="Google Shape;7659;p4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1" name="Google Shape;7661;p4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2" name="Google Shape;7662;p4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663" name="Google Shape;7663;p4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4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670" name="Google Shape;7670;p4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4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673" name="Google Shape;7673;p4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5" name="Google Shape;7675;p4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6" name="Google Shape;7676;p4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7" name="Google Shape;7677;p4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678" name="Google Shape;7678;p4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4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681" name="Google Shape;7681;p4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7" name="Google Shape;7687;p4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8" name="Google Shape;7688;p4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689" name="Google Shape;7689;p4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4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693" name="Google Shape;7693;p4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4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701" name="Google Shape;7701;p4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4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708" name="Google Shape;7708;p4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4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715" name="Google Shape;7715;p4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4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719" name="Google Shape;7719;p4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4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725" name="Google Shape;7725;p4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4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732" name="Google Shape;7732;p4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4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738" name="Google Shape;7738;p4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4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4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4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749" name="Google Shape;7749;p4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4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761" name="Google Shape;7761;p4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4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6" name="Google Shape;7766;p4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7" name="Google Shape;7767;p4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768" name="Google Shape;7768;p4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4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780" name="Google Shape;7780;p4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4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4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789" name="Google Shape;7789;p4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4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793" name="Google Shape;7793;p4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4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797" name="Google Shape;7797;p4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4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4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804" name="Google Shape;7804;p4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4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811" name="Google Shape;7811;p4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4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816" name="Google Shape;7816;p4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4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4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4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820" name="Google Shape;7820;p4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4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825" name="Google Shape;7825;p4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4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4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4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833" name="Google Shape;7833;p4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4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4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4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840" name="Google Shape;7840;p4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4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846" name="Google Shape;7846;p4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4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4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856" name="Google Shape;7856;p4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4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4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866" name="Google Shape;7866;p4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4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4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4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4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874" name="Google Shape;7874;p4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4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4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881" name="Google Shape;7881;p4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4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4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891" name="Google Shape;7891;p4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4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898" name="Google Shape;7898;p4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4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903" name="Google Shape;7903;p4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3" name="Google Shape;7913;p4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4" name="Google Shape;7914;p4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915" name="Google Shape;7915;p4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4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922" name="Google Shape;7922;p4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4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4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925" name="Google Shape;7925;p4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4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928" name="Google Shape;7928;p4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4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4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935" name="Google Shape;7935;p4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4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939" name="Google Shape;7939;p4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44" name="Shape 7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5" name="Google Shape;7945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46" name="Google Shape;7946;p4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7" name="Google Shape;7947;p4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948" name="Google Shape;7948;p4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0" name="Google Shape;7950;p4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1" name="Google Shape;7951;p4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952" name="Google Shape;7952;p4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4" name="Google Shape;7954;p4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5" name="Google Shape;7955;p4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956" name="Google Shape;7956;p4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4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4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959" name="Google Shape;7959;p4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4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4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963" name="Google Shape;7963;p4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4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969" name="Google Shape;7969;p4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7" name="Google Shape;7977;p4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8" name="Google Shape;7978;p4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9" name="Google Shape;7979;p4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0" name="Google Shape;7980;p4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981" name="Google Shape;7981;p4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4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986" name="Google Shape;7986;p4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4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989" name="Google Shape;7989;p4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4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992" name="Google Shape;7992;p4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4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998" name="Google Shape;7998;p4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4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002" name="Google Shape;8002;p4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4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4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010" name="Google Shape;8010;p4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4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4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014" name="Google Shape;8014;p4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4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4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023" name="Google Shape;8023;p4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4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4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033" name="Google Shape;8033;p4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4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036" name="Google Shape;8036;p4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4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040" name="Google Shape;8040;p4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3" name="Google Shape;8043;p4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4" name="Google Shape;8044;p4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045" name="Google Shape;8045;p4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4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4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2" name="Google Shape;8052;p4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3" name="Google Shape;8053;p4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054" name="Google Shape;8054;p4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4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4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057" name="Google Shape;8057;p4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4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060" name="Google Shape;8060;p4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4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065" name="Google Shape;8065;p4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4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068" name="Google Shape;8068;p4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0" name="Google Shape;8070;p4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071" name="Google Shape;8071;p4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4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074" name="Google Shape;8074;p4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6" name="Google Shape;8076;p4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7" name="Google Shape;8077;p4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8" name="Google Shape;8078;p4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079" name="Google Shape;8079;p4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4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082" name="Google Shape;8082;p4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4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4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086" name="Google Shape;8086;p4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4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0" name="Google Shape;8090;p4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1" name="Google Shape;8091;p4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092" name="Google Shape;8092;p4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4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100" name="Google Shape;8100;p4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4" name="Google Shape;8104;p4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105" name="Google Shape;8105;p4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4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110" name="Google Shape;8110;p4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4" name="Google Shape;8114;p4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5" name="Google Shape;8115;p4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116" name="Google Shape;8116;p4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4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123" name="Google Shape;8123;p4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4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127" name="Google Shape;8127;p4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4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4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130" name="Google Shape;8130;p4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4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136" name="Google Shape;8136;p4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4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8" name="Google Shape;8148;p4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9" name="Google Shape;8149;p4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150" name="Google Shape;8150;p4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4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154" name="Google Shape;8154;p4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4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4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161" name="Google Shape;8161;p4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4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166" name="Google Shape;8166;p4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4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171" name="Google Shape;8171;p4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4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174" name="Google Shape;8174;p4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179" name="Google Shape;8179;p4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4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183" name="Google Shape;8183;p4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4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187" name="Google Shape;8187;p4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4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4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192" name="Google Shape;8192;p4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4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196" name="Google Shape;8196;p4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4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200" name="Google Shape;8200;p4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4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203" name="Google Shape;8203;p4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4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209" name="Google Shape;8209;p4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4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212" name="Google Shape;8212;p4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4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217" name="Google Shape;8217;p4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4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227" name="Google Shape;8227;p4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4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230" name="Google Shape;8230;p4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4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4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4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234" name="Google Shape;8234;p4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4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239" name="Google Shape;8239;p4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4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242" name="Google Shape;8242;p4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4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4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246" name="Google Shape;8246;p4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4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4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251" name="Google Shape;8251;p4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4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254" name="Google Shape;8254;p4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4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4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4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259" name="Google Shape;8259;p4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4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262" name="Google Shape;8262;p4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4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4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4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4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270" name="Google Shape;8270;p4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4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4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276" name="Google Shape;8276;p4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4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279" name="Google Shape;8279;p4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4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4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4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289" name="Google Shape;8289;p4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4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293" name="Google Shape;8293;p4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4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296" name="Google Shape;8296;p4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297" name="Google Shape;8297;p4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4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4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4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303" name="Google Shape;8303;p4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4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307" name="Google Shape;8307;p4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4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4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312" name="Google Shape;8312;p4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4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315" name="Google Shape;8315;p4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4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4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4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4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323" name="Google Shape;8323;p4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4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4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327" name="Google Shape;8327;p4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4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4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335" name="Google Shape;8335;p4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4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4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341" name="Google Shape;8341;p4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4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4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344" name="Google Shape;8344;p4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4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347" name="Google Shape;8347;p4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4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4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351" name="Google Shape;8351;p4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4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4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357" name="Google Shape;8357;p4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4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361" name="Google Shape;8361;p4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4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366" name="Google Shape;8366;p4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4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373" name="Google Shape;8373;p4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4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376" name="Google Shape;8376;p4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4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81" name="Shape 8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2" name="Google Shape;8382;p46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83" name="Google Shape;8383;p4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384" name="Google Shape;8384;p4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4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389" name="Google Shape;8389;p4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4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4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394" name="Google Shape;8394;p4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4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397" name="Google Shape;8397;p4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9" name="Google Shape;8399;p4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0" name="Google Shape;8400;p4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401" name="Google Shape;8401;p4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4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5" name="Google Shape;8405;p4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6" name="Google Shape;8406;p4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7" name="Google Shape;8407;p4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8" name="Google Shape;8408;p4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409" name="Google Shape;8409;p4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4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414" name="Google Shape;8414;p4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4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417" name="Google Shape;8417;p4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4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4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421" name="Google Shape;8421;p4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3" name="Google Shape;8423;p4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4" name="Google Shape;8424;p4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425" name="Google Shape;8425;p4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4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4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0" name="Google Shape;8430;p4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1" name="Google Shape;8431;p4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2" name="Google Shape;8432;p4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433" name="Google Shape;8433;p4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4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438" name="Google Shape;8438;p4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0" name="Google Shape;8440;p4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1" name="Google Shape;8441;p4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442" name="Google Shape;8442;p4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6" name="Google Shape;8446;p4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7" name="Google Shape;8447;p4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8" name="Google Shape;8448;p4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9" name="Google Shape;8449;p4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450" name="Google Shape;8450;p4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4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453" name="Google Shape;8453;p4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6" name="Google Shape;8456;p4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7" name="Google Shape;8457;p4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458" name="Google Shape;8458;p4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4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464" name="Google Shape;8464;p4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4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469" name="Google Shape;8469;p4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4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1" name="Google Shape;8471;p4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2" name="Google Shape;8472;p4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473" name="Google Shape;8473;p4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4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477" name="Google Shape;8477;p4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9" name="Google Shape;8479;p4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0" name="Google Shape;8480;p4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481" name="Google Shape;8481;p4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4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4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9" name="Google Shape;8489;p4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0" name="Google Shape;8490;p4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491" name="Google Shape;8491;p4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4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494" name="Google Shape;8494;p4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4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499" name="Google Shape;8499;p4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4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4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4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504" name="Google Shape;8504;p4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4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507" name="Google Shape;8507;p4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4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512" name="Google Shape;8512;p4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4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4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517" name="Google Shape;8517;p4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4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534" name="Google Shape;8534;p4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7" name="Google Shape;8537;p4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8" name="Google Shape;8538;p4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539" name="Google Shape;8539;p4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4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4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545" name="Google Shape;8545;p4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7" name="Google Shape;8547;p4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8" name="Google Shape;8548;p4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549" name="Google Shape;8549;p4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4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553" name="Google Shape;8553;p4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4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559" name="Google Shape;8559;p4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4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567" name="Google Shape;8567;p4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4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571" name="Google Shape;8571;p4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4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575" name="Google Shape;8575;p4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4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580" name="Google Shape;8580;p4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4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4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4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586" name="Google Shape;8586;p4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4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589" name="Google Shape;8589;p4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4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4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597" name="Google Shape;8597;p4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4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4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605" name="Google Shape;8605;p4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4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611" name="Google Shape;8611;p4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4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4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4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618" name="Google Shape;8618;p4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4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623" name="Google Shape;8623;p4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4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632" name="Google Shape;8632;p4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4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4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638" name="Google Shape;8638;p4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4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643" name="Google Shape;8643;p4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4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4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649" name="Google Shape;8649;p4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4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4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662" name="Google Shape;8662;p4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4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669" name="Google Shape;8669;p4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4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4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677" name="Google Shape;8677;p4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0" name="Google Shape;8680;p4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1" name="Google Shape;8681;p4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682" name="Google Shape;8682;p4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4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687" name="Google Shape;8687;p4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4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2" name="Google Shape;8692;p4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3" name="Google Shape;8693;p4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694" name="Google Shape;8694;p4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4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4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7" name="Google Shape;8697;p4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698" name="Google Shape;8698;p4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4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4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4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705" name="Google Shape;8705;p4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4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4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4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713" name="Google Shape;8713;p4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4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717" name="Google Shape;8717;p4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4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4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4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3" name="Google Shape;8723;p4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724" name="Google Shape;8724;p4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4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4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4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728" name="Google Shape;8728;p4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4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4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4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732" name="Google Shape;8732;p4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4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4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736" name="Google Shape;8736;p4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4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4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4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4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4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4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4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745" name="Google Shape;8745;p4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4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4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4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4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754" name="Google Shape;8754;p4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4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4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4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758" name="Google Shape;8758;p4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4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4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4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767" name="Google Shape;8767;p4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4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4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4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4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776" name="Google Shape;8776;p4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4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4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4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4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781" name="Google Shape;8781;p4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4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4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4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4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4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4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789" name="Google Shape;8789;p4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4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4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4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4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796" name="Google Shape;8796;p4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4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4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4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4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4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802" name="Google Shape;8802;p4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4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806" name="Google Shape;8806;p4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4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4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4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4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4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814" name="Google Shape;8814;p4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4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4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4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818" name="Google Shape;8818;p4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4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4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4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4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4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824" name="Google Shape;8824;p4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4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4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4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4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829" name="Google Shape;8829;p4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4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4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4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835" name="Google Shape;8835;p4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4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4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4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4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4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4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843" name="Google Shape;8843;p4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4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4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4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4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4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52" name="Shape 8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53" name="Google Shape;8853;p4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Weekly Meeting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